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7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rawsoft.com/Network-Diagram-Examples.ph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74" name="Internet"/>
          <p:cNvGrpSpPr/>
          <p:nvPr/>
        </p:nvGrpSpPr>
        <p:grpSpPr>
          <a:xfrm>
            <a:off x="7635952" y="703054"/>
            <a:ext cx="1018400" cy="643625"/>
            <a:chOff x="7635952" y="703054"/>
            <a:chExt cx="1018400" cy="643625"/>
          </a:xfrm>
        </p:grpSpPr>
        <p:sp>
          <p:nvSpPr>
            <p:cNvPr id="11476" name="Freeform 11475"/>
            <p:cNvSpPr/>
            <p:nvPr/>
          </p:nvSpPr>
          <p:spPr>
            <a:xfrm>
              <a:off x="7669479" y="730145"/>
              <a:ext cx="986419" cy="617471"/>
            </a:xfrm>
            <a:custGeom>
              <a:avLst/>
              <a:gdLst/>
              <a:ahLst/>
              <a:cxnLst/>
              <a:rect l="0" t="0" r="0" b="0"/>
              <a:pathLst>
                <a:path w="986419" h="617471">
                  <a:moveTo>
                    <a:pt x="272491" y="92511"/>
                  </a:moveTo>
                  <a:cubicBezTo>
                    <a:pt x="272491" y="92511"/>
                    <a:pt x="357060" y="-29079"/>
                    <a:pt x="564032" y="6148"/>
                  </a:cubicBezTo>
                  <a:cubicBezTo>
                    <a:pt x="711554" y="41377"/>
                    <a:pt x="720362" y="105230"/>
                    <a:pt x="720362" y="105230"/>
                  </a:cubicBezTo>
                  <a:cubicBezTo>
                    <a:pt x="720362" y="105230"/>
                    <a:pt x="809795" y="53614"/>
                    <a:pt x="900676" y="134091"/>
                  </a:cubicBezTo>
                  <a:cubicBezTo>
                    <a:pt x="955723" y="206278"/>
                    <a:pt x="911924" y="250549"/>
                    <a:pt x="911924" y="250551"/>
                  </a:cubicBezTo>
                  <a:cubicBezTo>
                    <a:pt x="911924" y="250549"/>
                    <a:pt x="976501" y="274772"/>
                    <a:pt x="986419" y="345228"/>
                  </a:cubicBezTo>
                  <a:cubicBezTo>
                    <a:pt x="986419" y="433303"/>
                    <a:pt x="959264" y="447613"/>
                    <a:pt x="888805" y="469629"/>
                  </a:cubicBezTo>
                  <a:cubicBezTo>
                    <a:pt x="889899" y="492750"/>
                    <a:pt x="889899" y="519172"/>
                    <a:pt x="832656" y="567611"/>
                  </a:cubicBezTo>
                  <a:cubicBezTo>
                    <a:pt x="775405" y="613849"/>
                    <a:pt x="612472" y="554400"/>
                    <a:pt x="619078" y="538987"/>
                  </a:cubicBezTo>
                  <a:cubicBezTo>
                    <a:pt x="630087" y="510364"/>
                    <a:pt x="689537" y="541189"/>
                    <a:pt x="555225" y="611647"/>
                  </a:cubicBezTo>
                  <a:cubicBezTo>
                    <a:pt x="409904" y="640274"/>
                    <a:pt x="312664" y="550356"/>
                    <a:pt x="286602" y="534584"/>
                  </a:cubicBezTo>
                  <a:cubicBezTo>
                    <a:pt x="266427" y="515126"/>
                    <a:pt x="282197" y="596233"/>
                    <a:pt x="152290" y="549995"/>
                  </a:cubicBezTo>
                  <a:cubicBezTo>
                    <a:pt x="66325" y="509759"/>
                    <a:pt x="92841" y="452139"/>
                    <a:pt x="92841" y="452139"/>
                  </a:cubicBezTo>
                  <a:cubicBezTo>
                    <a:pt x="92841" y="452139"/>
                    <a:pt x="5131" y="373181"/>
                    <a:pt x="0" y="292385"/>
                  </a:cubicBezTo>
                  <a:cubicBezTo>
                    <a:pt x="35957" y="203640"/>
                    <a:pt x="92853" y="230721"/>
                    <a:pt x="92852" y="230722"/>
                  </a:cubicBezTo>
                  <a:cubicBezTo>
                    <a:pt x="92853" y="230721"/>
                    <a:pt x="31790" y="125206"/>
                    <a:pt x="122668" y="89996"/>
                  </a:cubicBezTo>
                  <a:cubicBezTo>
                    <a:pt x="213545" y="54789"/>
                    <a:pt x="272491" y="92511"/>
                    <a:pt x="272491" y="92511"/>
                  </a:cubicBezTo>
                  <a:close/>
                </a:path>
              </a:pathLst>
            </a:custGeom>
            <a:solidFill>
              <a:srgbClr val="A59D82"/>
            </a:solidFill>
            <a:ln w="7600" cap="flat">
              <a:noFill/>
              <a:miter lim="800000"/>
            </a:ln>
          </p:spPr>
        </p:sp>
        <p:sp>
          <p:nvSpPr>
            <p:cNvPr id="11479" name="Freeform 11478"/>
            <p:cNvSpPr/>
            <p:nvPr/>
          </p:nvSpPr>
          <p:spPr>
            <a:xfrm>
              <a:off x="7639078" y="700861"/>
              <a:ext cx="986419" cy="617471"/>
            </a:xfrm>
            <a:custGeom>
              <a:avLst/>
              <a:gdLst/>
              <a:ahLst/>
              <a:cxnLst/>
              <a:rect l="0" t="0" r="0" b="0"/>
              <a:pathLst>
                <a:path w="986419" h="617471">
                  <a:moveTo>
                    <a:pt x="272491" y="92511"/>
                  </a:moveTo>
                  <a:cubicBezTo>
                    <a:pt x="272491" y="92511"/>
                    <a:pt x="357060" y="-29079"/>
                    <a:pt x="564032" y="6148"/>
                  </a:cubicBezTo>
                  <a:cubicBezTo>
                    <a:pt x="711554" y="41377"/>
                    <a:pt x="720362" y="105230"/>
                    <a:pt x="720362" y="105230"/>
                  </a:cubicBezTo>
                  <a:cubicBezTo>
                    <a:pt x="720362" y="105230"/>
                    <a:pt x="803426" y="47244"/>
                    <a:pt x="894307" y="127722"/>
                  </a:cubicBezTo>
                  <a:cubicBezTo>
                    <a:pt x="949354" y="199909"/>
                    <a:pt x="940546" y="246146"/>
                    <a:pt x="940546" y="246147"/>
                  </a:cubicBezTo>
                  <a:cubicBezTo>
                    <a:pt x="940546" y="246146"/>
                    <a:pt x="976501" y="274772"/>
                    <a:pt x="986419" y="345228"/>
                  </a:cubicBezTo>
                  <a:cubicBezTo>
                    <a:pt x="986419" y="433303"/>
                    <a:pt x="959264" y="447613"/>
                    <a:pt x="888805" y="469629"/>
                  </a:cubicBezTo>
                  <a:cubicBezTo>
                    <a:pt x="889899" y="492750"/>
                    <a:pt x="889899" y="519172"/>
                    <a:pt x="832656" y="567611"/>
                  </a:cubicBezTo>
                  <a:cubicBezTo>
                    <a:pt x="775405" y="613849"/>
                    <a:pt x="612472" y="554400"/>
                    <a:pt x="619078" y="538987"/>
                  </a:cubicBezTo>
                  <a:cubicBezTo>
                    <a:pt x="630087" y="510364"/>
                    <a:pt x="689537" y="541189"/>
                    <a:pt x="555225" y="611647"/>
                  </a:cubicBezTo>
                  <a:cubicBezTo>
                    <a:pt x="409904" y="640274"/>
                    <a:pt x="312664" y="550356"/>
                    <a:pt x="286602" y="534584"/>
                  </a:cubicBezTo>
                  <a:cubicBezTo>
                    <a:pt x="266427" y="515126"/>
                    <a:pt x="282197" y="596233"/>
                    <a:pt x="152290" y="549995"/>
                  </a:cubicBezTo>
                  <a:cubicBezTo>
                    <a:pt x="66325" y="509759"/>
                    <a:pt x="92841" y="452139"/>
                    <a:pt x="92841" y="452139"/>
                  </a:cubicBezTo>
                  <a:cubicBezTo>
                    <a:pt x="92841" y="452139"/>
                    <a:pt x="5131" y="373181"/>
                    <a:pt x="0" y="292385"/>
                  </a:cubicBezTo>
                  <a:cubicBezTo>
                    <a:pt x="35957" y="203640"/>
                    <a:pt x="92853" y="230721"/>
                    <a:pt x="92852" y="230722"/>
                  </a:cubicBezTo>
                  <a:cubicBezTo>
                    <a:pt x="92853" y="230721"/>
                    <a:pt x="31790" y="125206"/>
                    <a:pt x="122668" y="89996"/>
                  </a:cubicBezTo>
                  <a:cubicBezTo>
                    <a:pt x="213545" y="54789"/>
                    <a:pt x="272491" y="92511"/>
                    <a:pt x="272491" y="92511"/>
                  </a:cubicBezTo>
                  <a:close/>
                </a:path>
              </a:pathLst>
            </a:custGeom>
            <a:gradFill>
              <a:gsLst>
                <a:gs pos="0">
                  <a:srgbClr val="B5D5FB"/>
                </a:gs>
                <a:gs pos="50000">
                  <a:srgbClr val="FFFFFF"/>
                </a:gs>
                <a:gs pos="100000">
                  <a:srgbClr val="B5D5FB"/>
                </a:gs>
              </a:gsLst>
              <a:lin ang="0" scaled="0"/>
            </a:gradFill>
            <a:ln w="3800" cap="flat">
              <a:noFill/>
              <a:miter lim="800000"/>
            </a:ln>
          </p:spPr>
        </p:sp>
        <p:sp>
          <p:nvSpPr>
            <p:cNvPr id="11483" name="Freeform 11482"/>
            <p:cNvSpPr/>
            <p:nvPr/>
          </p:nvSpPr>
          <p:spPr>
            <a:xfrm>
              <a:off x="7684163" y="726902"/>
              <a:ext cx="912654" cy="580591"/>
            </a:xfrm>
            <a:custGeom>
              <a:avLst/>
              <a:gdLst/>
              <a:ahLst/>
              <a:cxnLst/>
              <a:rect l="0" t="0" r="0" b="0"/>
              <a:pathLst>
                <a:path w="912654" h="580591">
                  <a:moveTo>
                    <a:pt x="242304" y="92066"/>
                  </a:moveTo>
                  <a:cubicBezTo>
                    <a:pt x="242304" y="92066"/>
                    <a:pt x="281937" y="-31235"/>
                    <a:pt x="460284" y="8397"/>
                  </a:cubicBezTo>
                  <a:cubicBezTo>
                    <a:pt x="638631" y="48030"/>
                    <a:pt x="618815" y="122892"/>
                    <a:pt x="618815" y="122892"/>
                  </a:cubicBezTo>
                  <a:cubicBezTo>
                    <a:pt x="618815" y="122892"/>
                    <a:pt x="706887" y="52433"/>
                    <a:pt x="788356" y="122892"/>
                  </a:cubicBezTo>
                  <a:cubicBezTo>
                    <a:pt x="869820" y="193350"/>
                    <a:pt x="819181" y="243990"/>
                    <a:pt x="819181" y="243990"/>
                  </a:cubicBezTo>
                  <a:cubicBezTo>
                    <a:pt x="819181" y="243990"/>
                    <a:pt x="902850" y="208762"/>
                    <a:pt x="911658" y="294633"/>
                  </a:cubicBezTo>
                  <a:cubicBezTo>
                    <a:pt x="920466" y="380504"/>
                    <a:pt x="876424" y="433347"/>
                    <a:pt x="830186" y="433347"/>
                  </a:cubicBezTo>
                  <a:cubicBezTo>
                    <a:pt x="850007" y="461969"/>
                    <a:pt x="834594" y="523621"/>
                    <a:pt x="770739" y="547838"/>
                  </a:cubicBezTo>
                  <a:cubicBezTo>
                    <a:pt x="720098" y="565455"/>
                    <a:pt x="616613" y="532428"/>
                    <a:pt x="610007" y="503802"/>
                  </a:cubicBezTo>
                  <a:cubicBezTo>
                    <a:pt x="603402" y="475181"/>
                    <a:pt x="597897" y="590780"/>
                    <a:pt x="469091" y="580591"/>
                  </a:cubicBezTo>
                  <a:cubicBezTo>
                    <a:pt x="340285" y="570960"/>
                    <a:pt x="279735" y="521419"/>
                    <a:pt x="266524" y="486189"/>
                  </a:cubicBezTo>
                  <a:cubicBezTo>
                    <a:pt x="253313" y="450960"/>
                    <a:pt x="248909" y="572060"/>
                    <a:pt x="125607" y="512612"/>
                  </a:cubicBezTo>
                  <a:cubicBezTo>
                    <a:pt x="48544" y="477383"/>
                    <a:pt x="72764" y="406924"/>
                    <a:pt x="72764" y="406924"/>
                  </a:cubicBezTo>
                  <a:cubicBezTo>
                    <a:pt x="72764" y="406924"/>
                    <a:pt x="0" y="415732"/>
                    <a:pt x="0" y="294633"/>
                  </a:cubicBezTo>
                  <a:cubicBezTo>
                    <a:pt x="0" y="173533"/>
                    <a:pt x="90378" y="221971"/>
                    <a:pt x="90378" y="221971"/>
                  </a:cubicBezTo>
                  <a:cubicBezTo>
                    <a:pt x="90378" y="221971"/>
                    <a:pt x="26526" y="120691"/>
                    <a:pt x="107994" y="89865"/>
                  </a:cubicBezTo>
                  <a:cubicBezTo>
                    <a:pt x="189460" y="59039"/>
                    <a:pt x="242304" y="92066"/>
                    <a:pt x="242304" y="92066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11487" name="Freeform 11486"/>
            <p:cNvSpPr/>
            <p:nvPr/>
          </p:nvSpPr>
          <p:spPr>
            <a:xfrm>
              <a:off x="7777955" y="774257"/>
              <a:ext cx="710234" cy="485882"/>
            </a:xfrm>
            <a:custGeom>
              <a:avLst/>
              <a:gdLst/>
              <a:ahLst/>
              <a:cxnLst/>
              <a:rect l="0" t="0" r="0" b="0"/>
              <a:pathLst>
                <a:path w="710234" h="485882">
                  <a:moveTo>
                    <a:pt x="188563" y="77047"/>
                  </a:moveTo>
                  <a:cubicBezTo>
                    <a:pt x="188563" y="77047"/>
                    <a:pt x="219406" y="-26140"/>
                    <a:pt x="358196" y="7028"/>
                  </a:cubicBezTo>
                  <a:cubicBezTo>
                    <a:pt x="496988" y="40195"/>
                    <a:pt x="481566" y="102845"/>
                    <a:pt x="481566" y="102845"/>
                  </a:cubicBezTo>
                  <a:cubicBezTo>
                    <a:pt x="481566" y="102845"/>
                    <a:pt x="550105" y="43880"/>
                    <a:pt x="613504" y="102845"/>
                  </a:cubicBezTo>
                  <a:cubicBezTo>
                    <a:pt x="676902" y="161810"/>
                    <a:pt x="637493" y="204189"/>
                    <a:pt x="637493" y="204189"/>
                  </a:cubicBezTo>
                  <a:cubicBezTo>
                    <a:pt x="637493" y="204189"/>
                    <a:pt x="702604" y="174708"/>
                    <a:pt x="709458" y="246571"/>
                  </a:cubicBezTo>
                  <a:cubicBezTo>
                    <a:pt x="716314" y="318435"/>
                    <a:pt x="682043" y="362658"/>
                    <a:pt x="646059" y="362658"/>
                  </a:cubicBezTo>
                  <a:cubicBezTo>
                    <a:pt x="661481" y="386611"/>
                    <a:pt x="649486" y="438206"/>
                    <a:pt x="599797" y="458473"/>
                  </a:cubicBezTo>
                  <a:cubicBezTo>
                    <a:pt x="560386" y="473216"/>
                    <a:pt x="479853" y="445577"/>
                    <a:pt x="474713" y="421621"/>
                  </a:cubicBezTo>
                  <a:cubicBezTo>
                    <a:pt x="469572" y="397668"/>
                    <a:pt x="465289" y="494410"/>
                    <a:pt x="365051" y="485882"/>
                  </a:cubicBezTo>
                  <a:cubicBezTo>
                    <a:pt x="264812" y="477823"/>
                    <a:pt x="217692" y="436363"/>
                    <a:pt x="207411" y="406880"/>
                  </a:cubicBezTo>
                  <a:cubicBezTo>
                    <a:pt x="197130" y="377398"/>
                    <a:pt x="193703" y="478744"/>
                    <a:pt x="97749" y="428993"/>
                  </a:cubicBezTo>
                  <a:cubicBezTo>
                    <a:pt x="37777" y="399510"/>
                    <a:pt x="56625" y="340545"/>
                    <a:pt x="56625" y="340545"/>
                  </a:cubicBezTo>
                  <a:cubicBezTo>
                    <a:pt x="56625" y="340545"/>
                    <a:pt x="0" y="347917"/>
                    <a:pt x="0" y="246571"/>
                  </a:cubicBezTo>
                  <a:cubicBezTo>
                    <a:pt x="0" y="145226"/>
                    <a:pt x="70333" y="185762"/>
                    <a:pt x="70333" y="185762"/>
                  </a:cubicBezTo>
                  <a:cubicBezTo>
                    <a:pt x="70333" y="185762"/>
                    <a:pt x="20643" y="101003"/>
                    <a:pt x="84042" y="75206"/>
                  </a:cubicBezTo>
                  <a:cubicBezTo>
                    <a:pt x="147440" y="49408"/>
                    <a:pt x="188563" y="77047"/>
                    <a:pt x="188563" y="77047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11491" name="Freeform 11490"/>
            <p:cNvSpPr/>
            <p:nvPr/>
          </p:nvSpPr>
          <p:spPr>
            <a:xfrm>
              <a:off x="7899938" y="894946"/>
              <a:ext cx="510300" cy="272669"/>
            </a:xfrm>
            <a:custGeom>
              <a:avLst/>
              <a:gdLst/>
              <a:ahLst/>
              <a:cxnLst/>
              <a:rect l="0" t="0" r="0" b="0"/>
              <a:pathLst>
                <a:path w="510300" h="272669">
                  <a:moveTo>
                    <a:pt x="135481" y="43238"/>
                  </a:moveTo>
                  <a:cubicBezTo>
                    <a:pt x="135481" y="43238"/>
                    <a:pt x="157641" y="-14669"/>
                    <a:pt x="257363" y="3944"/>
                  </a:cubicBezTo>
                  <a:cubicBezTo>
                    <a:pt x="357084" y="22557"/>
                    <a:pt x="346003" y="57715"/>
                    <a:pt x="346003" y="57715"/>
                  </a:cubicBezTo>
                  <a:cubicBezTo>
                    <a:pt x="346003" y="57715"/>
                    <a:pt x="395248" y="24625"/>
                    <a:pt x="440799" y="57715"/>
                  </a:cubicBezTo>
                  <a:cubicBezTo>
                    <a:pt x="486351" y="90805"/>
                    <a:pt x="458035" y="114587"/>
                    <a:pt x="458035" y="114587"/>
                  </a:cubicBezTo>
                  <a:cubicBezTo>
                    <a:pt x="458035" y="114587"/>
                    <a:pt x="504818" y="98043"/>
                    <a:pt x="509743" y="138372"/>
                  </a:cubicBezTo>
                  <a:cubicBezTo>
                    <a:pt x="514668" y="178700"/>
                    <a:pt x="490044" y="203517"/>
                    <a:pt x="464191" y="203517"/>
                  </a:cubicBezTo>
                  <a:cubicBezTo>
                    <a:pt x="475271" y="216959"/>
                    <a:pt x="466653" y="245914"/>
                    <a:pt x="430951" y="257287"/>
                  </a:cubicBezTo>
                  <a:cubicBezTo>
                    <a:pt x="402635" y="265561"/>
                    <a:pt x="344772" y="250050"/>
                    <a:pt x="341079" y="236606"/>
                  </a:cubicBezTo>
                  <a:cubicBezTo>
                    <a:pt x="337385" y="223165"/>
                    <a:pt x="334308" y="277455"/>
                    <a:pt x="262287" y="272669"/>
                  </a:cubicBezTo>
                  <a:cubicBezTo>
                    <a:pt x="190266" y="268146"/>
                    <a:pt x="156410" y="244880"/>
                    <a:pt x="149024" y="228335"/>
                  </a:cubicBezTo>
                  <a:cubicBezTo>
                    <a:pt x="141637" y="211789"/>
                    <a:pt x="139174" y="268663"/>
                    <a:pt x="70232" y="240744"/>
                  </a:cubicBezTo>
                  <a:cubicBezTo>
                    <a:pt x="27143" y="224198"/>
                    <a:pt x="40685" y="191108"/>
                    <a:pt x="40685" y="191108"/>
                  </a:cubicBezTo>
                  <a:cubicBezTo>
                    <a:pt x="40685" y="191108"/>
                    <a:pt x="0" y="195245"/>
                    <a:pt x="0" y="138372"/>
                  </a:cubicBezTo>
                  <a:cubicBezTo>
                    <a:pt x="0" y="81499"/>
                    <a:pt x="50534" y="104247"/>
                    <a:pt x="50534" y="104247"/>
                  </a:cubicBezTo>
                  <a:cubicBezTo>
                    <a:pt x="50534" y="104247"/>
                    <a:pt x="14832" y="56681"/>
                    <a:pt x="60383" y="42204"/>
                  </a:cubicBezTo>
                  <a:cubicBezTo>
                    <a:pt x="105935" y="27727"/>
                    <a:pt x="135481" y="43238"/>
                    <a:pt x="135481" y="43238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11495" name="Freeform 11494"/>
            <p:cNvSpPr/>
            <p:nvPr/>
          </p:nvSpPr>
          <p:spPr>
            <a:xfrm>
              <a:off x="7975749" y="932683"/>
              <a:ext cx="358680" cy="197194"/>
            </a:xfrm>
            <a:custGeom>
              <a:avLst/>
              <a:gdLst/>
              <a:ahLst/>
              <a:cxnLst/>
              <a:rect l="0" t="0" r="0" b="0"/>
              <a:pathLst>
                <a:path w="358680" h="197194">
                  <a:moveTo>
                    <a:pt x="95227" y="31270"/>
                  </a:moveTo>
                  <a:cubicBezTo>
                    <a:pt x="95227" y="31270"/>
                    <a:pt x="110803" y="-10609"/>
                    <a:pt x="180895" y="2852"/>
                  </a:cubicBezTo>
                  <a:cubicBezTo>
                    <a:pt x="250987" y="16313"/>
                    <a:pt x="243198" y="41740"/>
                    <a:pt x="243198" y="41740"/>
                  </a:cubicBezTo>
                  <a:cubicBezTo>
                    <a:pt x="243198" y="41740"/>
                    <a:pt x="277812" y="17809"/>
                    <a:pt x="309829" y="41740"/>
                  </a:cubicBezTo>
                  <a:cubicBezTo>
                    <a:pt x="341846" y="65670"/>
                    <a:pt x="321944" y="82870"/>
                    <a:pt x="321944" y="82870"/>
                  </a:cubicBezTo>
                  <a:cubicBezTo>
                    <a:pt x="321944" y="82870"/>
                    <a:pt x="354827" y="70905"/>
                    <a:pt x="358288" y="100071"/>
                  </a:cubicBezTo>
                  <a:cubicBezTo>
                    <a:pt x="361750" y="129236"/>
                    <a:pt x="344443" y="147184"/>
                    <a:pt x="326270" y="147184"/>
                  </a:cubicBezTo>
                  <a:cubicBezTo>
                    <a:pt x="334058" y="156906"/>
                    <a:pt x="328001" y="177845"/>
                    <a:pt x="302906" y="186071"/>
                  </a:cubicBezTo>
                  <a:cubicBezTo>
                    <a:pt x="283003" y="192054"/>
                    <a:pt x="242334" y="180837"/>
                    <a:pt x="239737" y="171114"/>
                  </a:cubicBezTo>
                  <a:cubicBezTo>
                    <a:pt x="237141" y="161393"/>
                    <a:pt x="234978" y="200655"/>
                    <a:pt x="184356" y="197194"/>
                  </a:cubicBezTo>
                  <a:cubicBezTo>
                    <a:pt x="133734" y="193923"/>
                    <a:pt x="109938" y="177097"/>
                    <a:pt x="104746" y="165132"/>
                  </a:cubicBezTo>
                  <a:cubicBezTo>
                    <a:pt x="99554" y="153167"/>
                    <a:pt x="97823" y="194297"/>
                    <a:pt x="49365" y="174106"/>
                  </a:cubicBezTo>
                  <a:cubicBezTo>
                    <a:pt x="19078" y="162141"/>
                    <a:pt x="28597" y="138210"/>
                    <a:pt x="28597" y="138210"/>
                  </a:cubicBezTo>
                  <a:cubicBezTo>
                    <a:pt x="28597" y="138210"/>
                    <a:pt x="0" y="141201"/>
                    <a:pt x="0" y="100071"/>
                  </a:cubicBezTo>
                  <a:cubicBezTo>
                    <a:pt x="0" y="58940"/>
                    <a:pt x="35519" y="75391"/>
                    <a:pt x="35519" y="75391"/>
                  </a:cubicBezTo>
                  <a:cubicBezTo>
                    <a:pt x="35519" y="75391"/>
                    <a:pt x="10425" y="40992"/>
                    <a:pt x="42442" y="30522"/>
                  </a:cubicBezTo>
                  <a:cubicBezTo>
                    <a:pt x="74459" y="20052"/>
                    <a:pt x="95227" y="31270"/>
                    <a:pt x="95227" y="31270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8350" name="Text 8350"/>
            <p:cNvSpPr txBox="1"/>
            <p:nvPr/>
          </p:nvSpPr>
          <p:spPr>
            <a:xfrm>
              <a:off x="7635952" y="1367223"/>
              <a:ext cx="1018400" cy="152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Internet</a:t>
              </a:r>
            </a:p>
          </p:txBody>
        </p:sp>
      </p:grpSp>
      <p:cxnSp>
        <p:nvCxnSpPr>
          <p:cNvPr id="11601" name="Line"/>
          <p:cNvCxnSpPr/>
          <p:nvPr/>
        </p:nvCxnSpPr>
        <p:spPr>
          <a:xfrm rot="8942160">
            <a:off x="6944570" y="1493452"/>
            <a:ext cx="1063567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grpSp>
        <p:nvGrpSpPr>
          <p:cNvPr id="11337" name="Firewall"/>
          <p:cNvGrpSpPr/>
          <p:nvPr/>
        </p:nvGrpSpPr>
        <p:grpSpPr>
          <a:xfrm flipH="1">
            <a:off x="6574745" y="1055559"/>
            <a:ext cx="708816" cy="1118986"/>
            <a:chOff x="6574745" y="1055559"/>
            <a:chExt cx="708816" cy="1118986"/>
          </a:xfrm>
        </p:grpSpPr>
        <p:sp>
          <p:nvSpPr>
            <p:cNvPr id="11339" name="Freeform 11338"/>
            <p:cNvSpPr/>
            <p:nvPr/>
          </p:nvSpPr>
          <p:spPr>
            <a:xfrm>
              <a:off x="6574809" y="1056484"/>
              <a:ext cx="708704" cy="976129"/>
            </a:xfrm>
            <a:custGeom>
              <a:avLst/>
              <a:gdLst/>
              <a:ahLst/>
              <a:cxnLst/>
              <a:rect l="0" t="0" r="0" b="0"/>
              <a:pathLst>
                <a:path w="708704" h="976129">
                  <a:moveTo>
                    <a:pt x="203191" y="973666"/>
                  </a:moveTo>
                  <a:cubicBezTo>
                    <a:pt x="203191" y="973666"/>
                    <a:pt x="132150" y="996504"/>
                    <a:pt x="79324" y="903078"/>
                  </a:cubicBezTo>
                  <a:cubicBezTo>
                    <a:pt x="26499" y="809658"/>
                    <a:pt x="24678" y="786820"/>
                    <a:pt x="24678" y="786820"/>
                  </a:cubicBezTo>
                  <a:cubicBezTo>
                    <a:pt x="24678" y="786820"/>
                    <a:pt x="997" y="730767"/>
                    <a:pt x="42893" y="647724"/>
                  </a:cubicBezTo>
                  <a:cubicBezTo>
                    <a:pt x="84789" y="564683"/>
                    <a:pt x="92076" y="570910"/>
                    <a:pt x="92076" y="535619"/>
                  </a:cubicBezTo>
                  <a:cubicBezTo>
                    <a:pt x="92076" y="500326"/>
                    <a:pt x="50180" y="450501"/>
                    <a:pt x="35607" y="444272"/>
                  </a:cubicBezTo>
                  <a:cubicBezTo>
                    <a:pt x="21034" y="438045"/>
                    <a:pt x="-824" y="402752"/>
                    <a:pt x="-824" y="334243"/>
                  </a:cubicBezTo>
                  <a:cubicBezTo>
                    <a:pt x="-824" y="265734"/>
                    <a:pt x="59287" y="207604"/>
                    <a:pt x="59287" y="207604"/>
                  </a:cubicBezTo>
                  <a:cubicBezTo>
                    <a:pt x="59287" y="207604"/>
                    <a:pt x="68395" y="205528"/>
                    <a:pt x="73860" y="211757"/>
                  </a:cubicBezTo>
                  <a:cubicBezTo>
                    <a:pt x="79324" y="217985"/>
                    <a:pt x="68395" y="296874"/>
                    <a:pt x="59287" y="307254"/>
                  </a:cubicBezTo>
                  <a:cubicBezTo>
                    <a:pt x="50180" y="317634"/>
                    <a:pt x="68395" y="323862"/>
                    <a:pt x="68395" y="323862"/>
                  </a:cubicBezTo>
                  <a:cubicBezTo>
                    <a:pt x="68395" y="323862"/>
                    <a:pt x="101183" y="257429"/>
                    <a:pt x="96629" y="237707"/>
                  </a:cubicBezTo>
                  <a:cubicBezTo>
                    <a:pt x="92076" y="217985"/>
                    <a:pt x="120310" y="237707"/>
                    <a:pt x="120310" y="237707"/>
                  </a:cubicBezTo>
                  <a:cubicBezTo>
                    <a:pt x="120310" y="237707"/>
                    <a:pt x="133061" y="259505"/>
                    <a:pt x="126685" y="307254"/>
                  </a:cubicBezTo>
                  <a:cubicBezTo>
                    <a:pt x="120310" y="355003"/>
                    <a:pt x="137615" y="357079"/>
                    <a:pt x="137615" y="357079"/>
                  </a:cubicBezTo>
                  <a:cubicBezTo>
                    <a:pt x="137615" y="357079"/>
                    <a:pt x="170403" y="342546"/>
                    <a:pt x="170403" y="303102"/>
                  </a:cubicBezTo>
                  <a:cubicBezTo>
                    <a:pt x="170403" y="263658"/>
                    <a:pt x="155830" y="242897"/>
                    <a:pt x="133971" y="211757"/>
                  </a:cubicBezTo>
                  <a:cubicBezTo>
                    <a:pt x="112113" y="180616"/>
                    <a:pt x="120310" y="128714"/>
                    <a:pt x="120310" y="128714"/>
                  </a:cubicBezTo>
                  <a:cubicBezTo>
                    <a:pt x="120310" y="128714"/>
                    <a:pt x="109836" y="61762"/>
                    <a:pt x="120310" y="49825"/>
                  </a:cubicBezTo>
                  <a:cubicBezTo>
                    <a:pt x="130783" y="37888"/>
                    <a:pt x="154009" y="37369"/>
                    <a:pt x="154009" y="37369"/>
                  </a:cubicBezTo>
                  <a:cubicBezTo>
                    <a:pt x="154009" y="37369"/>
                    <a:pt x="144901" y="107954"/>
                    <a:pt x="154009" y="124563"/>
                  </a:cubicBezTo>
                  <a:cubicBezTo>
                    <a:pt x="163117" y="141171"/>
                    <a:pt x="184975" y="58129"/>
                    <a:pt x="203191" y="43597"/>
                  </a:cubicBezTo>
                  <a:cubicBezTo>
                    <a:pt x="221407" y="29065"/>
                    <a:pt x="236890" y="25951"/>
                    <a:pt x="236890" y="25951"/>
                  </a:cubicBezTo>
                  <a:cubicBezTo>
                    <a:pt x="236890" y="25951"/>
                    <a:pt x="245542" y="39964"/>
                    <a:pt x="236890" y="49825"/>
                  </a:cubicBezTo>
                  <a:cubicBezTo>
                    <a:pt x="228237" y="59686"/>
                    <a:pt x="214121" y="97574"/>
                    <a:pt x="214121" y="97574"/>
                  </a:cubicBezTo>
                  <a:lnTo>
                    <a:pt x="219585" y="97574"/>
                  </a:lnTo>
                  <a:cubicBezTo>
                    <a:pt x="219585" y="97574"/>
                    <a:pt x="246909" y="55015"/>
                    <a:pt x="256927" y="55015"/>
                  </a:cubicBezTo>
                  <a:cubicBezTo>
                    <a:pt x="266946" y="55015"/>
                    <a:pt x="283339" y="66433"/>
                    <a:pt x="283339" y="78890"/>
                  </a:cubicBezTo>
                  <a:cubicBezTo>
                    <a:pt x="283339" y="91346"/>
                    <a:pt x="256927" y="117297"/>
                    <a:pt x="256927" y="128714"/>
                  </a:cubicBezTo>
                  <a:cubicBezTo>
                    <a:pt x="256927" y="140133"/>
                    <a:pt x="274232" y="215908"/>
                    <a:pt x="296091" y="215908"/>
                  </a:cubicBezTo>
                  <a:cubicBezTo>
                    <a:pt x="317950" y="215908"/>
                    <a:pt x="283339" y="141171"/>
                    <a:pt x="283339" y="134943"/>
                  </a:cubicBezTo>
                  <a:cubicBezTo>
                    <a:pt x="283339" y="128714"/>
                    <a:pt x="275143" y="61243"/>
                    <a:pt x="290626" y="43597"/>
                  </a:cubicBezTo>
                  <a:cubicBezTo>
                    <a:pt x="306110" y="25951"/>
                    <a:pt x="345273" y="-1038"/>
                    <a:pt x="353470" y="-1038"/>
                  </a:cubicBezTo>
                  <a:cubicBezTo>
                    <a:pt x="361667" y="-1038"/>
                    <a:pt x="378061" y="20760"/>
                    <a:pt x="358025" y="49825"/>
                  </a:cubicBezTo>
                  <a:cubicBezTo>
                    <a:pt x="337987" y="78890"/>
                    <a:pt x="325236" y="155703"/>
                    <a:pt x="347094" y="190996"/>
                  </a:cubicBezTo>
                  <a:cubicBezTo>
                    <a:pt x="368953" y="226288"/>
                    <a:pt x="365311" y="139094"/>
                    <a:pt x="361667" y="114182"/>
                  </a:cubicBezTo>
                  <a:cubicBezTo>
                    <a:pt x="358025" y="89270"/>
                    <a:pt x="374418" y="64357"/>
                    <a:pt x="394455" y="64357"/>
                  </a:cubicBezTo>
                  <a:cubicBezTo>
                    <a:pt x="414493" y="64357"/>
                    <a:pt x="414493" y="166084"/>
                    <a:pt x="414493" y="184767"/>
                  </a:cubicBezTo>
                  <a:cubicBezTo>
                    <a:pt x="414493" y="203452"/>
                    <a:pt x="432708" y="174387"/>
                    <a:pt x="432708" y="174387"/>
                  </a:cubicBezTo>
                  <a:cubicBezTo>
                    <a:pt x="432708" y="174387"/>
                    <a:pt x="410850" y="78890"/>
                    <a:pt x="449102" y="55015"/>
                  </a:cubicBezTo>
                  <a:cubicBezTo>
                    <a:pt x="487355" y="31141"/>
                    <a:pt x="480068" y="-1038"/>
                    <a:pt x="523787" y="-1038"/>
                  </a:cubicBezTo>
                  <a:cubicBezTo>
                    <a:pt x="567504" y="-1038"/>
                    <a:pt x="514679" y="64357"/>
                    <a:pt x="514679" y="64357"/>
                  </a:cubicBezTo>
                  <a:cubicBezTo>
                    <a:pt x="514679" y="64357"/>
                    <a:pt x="494641" y="130791"/>
                    <a:pt x="505571" y="157778"/>
                  </a:cubicBezTo>
                  <a:cubicBezTo>
                    <a:pt x="516501" y="184767"/>
                    <a:pt x="525608" y="97574"/>
                    <a:pt x="525608" y="97574"/>
                  </a:cubicBezTo>
                  <a:cubicBezTo>
                    <a:pt x="525608" y="97574"/>
                    <a:pt x="563861" y="93421"/>
                    <a:pt x="563861" y="114182"/>
                  </a:cubicBezTo>
                  <a:cubicBezTo>
                    <a:pt x="563861" y="134943"/>
                    <a:pt x="556575" y="211757"/>
                    <a:pt x="548378" y="221098"/>
                  </a:cubicBezTo>
                  <a:cubicBezTo>
                    <a:pt x="540180" y="230441"/>
                    <a:pt x="583898" y="220060"/>
                    <a:pt x="589363" y="184767"/>
                  </a:cubicBezTo>
                  <a:cubicBezTo>
                    <a:pt x="594828" y="149475"/>
                    <a:pt x="596649" y="124563"/>
                    <a:pt x="596649" y="124563"/>
                  </a:cubicBezTo>
                  <a:lnTo>
                    <a:pt x="575702" y="100688"/>
                  </a:lnTo>
                  <a:cubicBezTo>
                    <a:pt x="575702" y="100688"/>
                    <a:pt x="572058" y="67990"/>
                    <a:pt x="584353" y="67990"/>
                  </a:cubicBezTo>
                  <a:cubicBezTo>
                    <a:pt x="596649" y="67990"/>
                    <a:pt x="629437" y="89270"/>
                    <a:pt x="629437" y="114182"/>
                  </a:cubicBezTo>
                  <a:cubicBezTo>
                    <a:pt x="629437" y="139094"/>
                    <a:pt x="645831" y="155703"/>
                    <a:pt x="645831" y="190996"/>
                  </a:cubicBezTo>
                  <a:cubicBezTo>
                    <a:pt x="645831" y="226288"/>
                    <a:pt x="669511" y="147398"/>
                    <a:pt x="674977" y="149475"/>
                  </a:cubicBezTo>
                  <a:cubicBezTo>
                    <a:pt x="680441" y="151551"/>
                    <a:pt x="696835" y="149475"/>
                    <a:pt x="696835" y="149475"/>
                  </a:cubicBezTo>
                  <a:cubicBezTo>
                    <a:pt x="696835" y="149475"/>
                    <a:pt x="720517" y="177501"/>
                    <a:pt x="700478" y="207604"/>
                  </a:cubicBezTo>
                  <a:cubicBezTo>
                    <a:pt x="680441" y="237707"/>
                    <a:pt x="709589" y="238745"/>
                    <a:pt x="653118" y="276114"/>
                  </a:cubicBezTo>
                  <a:cubicBezTo>
                    <a:pt x="596649" y="313482"/>
                    <a:pt x="607579" y="346699"/>
                    <a:pt x="607579" y="346699"/>
                  </a:cubicBezTo>
                  <a:cubicBezTo>
                    <a:pt x="607579" y="346699"/>
                    <a:pt x="618508" y="355003"/>
                    <a:pt x="614865" y="381992"/>
                  </a:cubicBezTo>
                  <a:cubicBezTo>
                    <a:pt x="611222" y="408980"/>
                    <a:pt x="206835" y="973666"/>
                    <a:pt x="203191" y="973666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341" name="Freeform 11340"/>
            <p:cNvSpPr/>
            <p:nvPr/>
          </p:nvSpPr>
          <p:spPr>
            <a:xfrm>
              <a:off x="6638954" y="1771796"/>
              <a:ext cx="127510" cy="226288"/>
            </a:xfrm>
            <a:custGeom>
              <a:avLst/>
              <a:gdLst/>
              <a:ahLst/>
              <a:cxnLst/>
              <a:rect l="0" t="0" r="0" b="0"/>
              <a:pathLst>
                <a:path w="127510" h="226288">
                  <a:moveTo>
                    <a:pt x="128050" y="226288"/>
                  </a:moveTo>
                  <a:cubicBezTo>
                    <a:pt x="126229" y="217984"/>
                    <a:pt x="58831" y="230440"/>
                    <a:pt x="24221" y="130791"/>
                  </a:cubicBezTo>
                  <a:cubicBezTo>
                    <a:pt x="-10389" y="31140"/>
                    <a:pt x="2362" y="0"/>
                    <a:pt x="2362" y="0"/>
                  </a:cubicBezTo>
                  <a:cubicBezTo>
                    <a:pt x="2362" y="0"/>
                    <a:pt x="102548" y="213832"/>
                    <a:pt x="126229" y="166083"/>
                  </a:cubicBezTo>
                  <a:cubicBezTo>
                    <a:pt x="124407" y="215908"/>
                    <a:pt x="122586" y="215908"/>
                    <a:pt x="128050" y="226288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343" name="Freeform 11342"/>
            <p:cNvSpPr/>
            <p:nvPr/>
          </p:nvSpPr>
          <p:spPr>
            <a:xfrm>
              <a:off x="6662748" y="1472996"/>
              <a:ext cx="152898" cy="358117"/>
            </a:xfrm>
            <a:custGeom>
              <a:avLst/>
              <a:gdLst/>
              <a:ahLst/>
              <a:cxnLst/>
              <a:rect l="0" t="0" r="0" b="0"/>
              <a:pathLst>
                <a:path w="152898" h="358117">
                  <a:moveTo>
                    <a:pt x="3728" y="3114"/>
                  </a:moveTo>
                  <a:cubicBezTo>
                    <a:pt x="3728" y="3114"/>
                    <a:pt x="76591" y="55015"/>
                    <a:pt x="87520" y="92384"/>
                  </a:cubicBezTo>
                  <a:cubicBezTo>
                    <a:pt x="98450" y="129753"/>
                    <a:pt x="96628" y="171274"/>
                    <a:pt x="96628" y="175425"/>
                  </a:cubicBezTo>
                  <a:cubicBezTo>
                    <a:pt x="96628" y="179577"/>
                    <a:pt x="94806" y="248087"/>
                    <a:pt x="134881" y="287532"/>
                  </a:cubicBezTo>
                  <a:cubicBezTo>
                    <a:pt x="174956" y="326976"/>
                    <a:pt x="134881" y="358117"/>
                    <a:pt x="134881" y="358117"/>
                  </a:cubicBezTo>
                  <a:cubicBezTo>
                    <a:pt x="134881" y="358117"/>
                    <a:pt x="76591" y="277151"/>
                    <a:pt x="72948" y="241859"/>
                  </a:cubicBezTo>
                  <a:cubicBezTo>
                    <a:pt x="69305" y="206566"/>
                    <a:pt x="78412" y="156741"/>
                    <a:pt x="69305" y="127676"/>
                  </a:cubicBezTo>
                  <a:cubicBezTo>
                    <a:pt x="60197" y="98612"/>
                    <a:pt x="12836" y="19722"/>
                    <a:pt x="3728" y="9342"/>
                  </a:cubicBezTo>
                  <a:cubicBezTo>
                    <a:pt x="-5380" y="-1038"/>
                    <a:pt x="3728" y="-3114"/>
                    <a:pt x="3728" y="3114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345" name="Freeform 11344"/>
            <p:cNvSpPr/>
            <p:nvPr/>
          </p:nvSpPr>
          <p:spPr>
            <a:xfrm>
              <a:off x="6735384" y="1221642"/>
              <a:ext cx="114417" cy="367459"/>
            </a:xfrm>
            <a:custGeom>
              <a:avLst/>
              <a:gdLst/>
              <a:ahLst/>
              <a:cxnLst/>
              <a:rect l="0" t="0" r="0" b="0"/>
              <a:pathLst>
                <a:path w="114417" h="367459">
                  <a:moveTo>
                    <a:pt x="654" y="0"/>
                  </a:moveTo>
                  <a:cubicBezTo>
                    <a:pt x="654" y="0"/>
                    <a:pt x="-8453" y="20760"/>
                    <a:pt x="27978" y="62281"/>
                  </a:cubicBezTo>
                  <a:cubicBezTo>
                    <a:pt x="64409" y="103802"/>
                    <a:pt x="35264" y="201376"/>
                    <a:pt x="31621" y="217984"/>
                  </a:cubicBezTo>
                  <a:cubicBezTo>
                    <a:pt x="27978" y="234593"/>
                    <a:pt x="42551" y="367459"/>
                    <a:pt x="64409" y="367459"/>
                  </a:cubicBezTo>
                  <a:cubicBezTo>
                    <a:pt x="86268" y="367459"/>
                    <a:pt x="113591" y="330091"/>
                    <a:pt x="113591" y="330091"/>
                  </a:cubicBezTo>
                  <a:cubicBezTo>
                    <a:pt x="113591" y="330091"/>
                    <a:pt x="97197" y="296874"/>
                    <a:pt x="72606" y="283380"/>
                  </a:cubicBezTo>
                  <a:cubicBezTo>
                    <a:pt x="48015" y="269885"/>
                    <a:pt x="87179" y="172312"/>
                    <a:pt x="87179" y="154665"/>
                  </a:cubicBezTo>
                  <a:cubicBezTo>
                    <a:pt x="87179" y="137019"/>
                    <a:pt x="76249" y="73699"/>
                    <a:pt x="44372" y="43597"/>
                  </a:cubicBezTo>
                  <a:cubicBezTo>
                    <a:pt x="12495" y="13494"/>
                    <a:pt x="654" y="0"/>
                    <a:pt x="654" y="0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347" name="Freeform 11346"/>
            <p:cNvSpPr/>
            <p:nvPr/>
          </p:nvSpPr>
          <p:spPr>
            <a:xfrm>
              <a:off x="6807903" y="1234099"/>
              <a:ext cx="151190" cy="305178"/>
            </a:xfrm>
            <a:custGeom>
              <a:avLst/>
              <a:gdLst/>
              <a:ahLst/>
              <a:cxnLst/>
              <a:rect l="0" t="0" r="0" b="0"/>
              <a:pathLst>
                <a:path w="151190" h="305178">
                  <a:moveTo>
                    <a:pt x="0" y="-1038"/>
                  </a:moveTo>
                  <a:cubicBezTo>
                    <a:pt x="0" y="-1038"/>
                    <a:pt x="53822" y="103802"/>
                    <a:pt x="50179" y="137019"/>
                  </a:cubicBezTo>
                  <a:cubicBezTo>
                    <a:pt x="46535" y="170235"/>
                    <a:pt x="15569" y="170235"/>
                    <a:pt x="26498" y="211756"/>
                  </a:cubicBezTo>
                  <a:cubicBezTo>
                    <a:pt x="37428" y="253277"/>
                    <a:pt x="35606" y="305178"/>
                    <a:pt x="44714" y="305178"/>
                  </a:cubicBezTo>
                  <a:cubicBezTo>
                    <a:pt x="53822" y="305178"/>
                    <a:pt x="150364" y="232517"/>
                    <a:pt x="150364" y="232517"/>
                  </a:cubicBezTo>
                  <a:lnTo>
                    <a:pt x="142168" y="194109"/>
                  </a:lnTo>
                  <a:lnTo>
                    <a:pt x="116666" y="194109"/>
                  </a:lnTo>
                  <a:cubicBezTo>
                    <a:pt x="116666" y="194109"/>
                    <a:pt x="126684" y="83041"/>
                    <a:pt x="95717" y="62281"/>
                  </a:cubicBezTo>
                  <a:cubicBezTo>
                    <a:pt x="64751" y="41521"/>
                    <a:pt x="95717" y="128714"/>
                    <a:pt x="95717" y="166084"/>
                  </a:cubicBezTo>
                  <a:cubicBezTo>
                    <a:pt x="95717" y="203452"/>
                    <a:pt x="87521" y="237707"/>
                    <a:pt x="73859" y="222136"/>
                  </a:cubicBezTo>
                  <a:cubicBezTo>
                    <a:pt x="60197" y="206566"/>
                    <a:pt x="61108" y="170235"/>
                    <a:pt x="64751" y="143247"/>
                  </a:cubicBezTo>
                  <a:cubicBezTo>
                    <a:pt x="68394" y="116258"/>
                    <a:pt x="77502" y="107954"/>
                    <a:pt x="61108" y="89270"/>
                  </a:cubicBezTo>
                  <a:cubicBezTo>
                    <a:pt x="44714" y="70585"/>
                    <a:pt x="0" y="-1038"/>
                    <a:pt x="0" y="-1038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349" name="Freeform 11348"/>
            <p:cNvSpPr/>
            <p:nvPr/>
          </p:nvSpPr>
          <p:spPr>
            <a:xfrm>
              <a:off x="6908888" y="1182422"/>
              <a:ext cx="173162" cy="288051"/>
            </a:xfrm>
            <a:custGeom>
              <a:avLst/>
              <a:gdLst/>
              <a:ahLst/>
              <a:cxnLst/>
              <a:rect l="0" t="0" r="0" b="0"/>
              <a:pathLst>
                <a:path w="173162" h="288051">
                  <a:moveTo>
                    <a:pt x="-712" y="57610"/>
                  </a:moveTo>
                  <a:cubicBezTo>
                    <a:pt x="-712" y="57610"/>
                    <a:pt x="21147" y="105359"/>
                    <a:pt x="24790" y="148955"/>
                  </a:cubicBezTo>
                  <a:cubicBezTo>
                    <a:pt x="28433" y="192553"/>
                    <a:pt x="31166" y="199819"/>
                    <a:pt x="35719" y="205009"/>
                  </a:cubicBezTo>
                  <a:cubicBezTo>
                    <a:pt x="40273" y="210199"/>
                    <a:pt x="46649" y="225769"/>
                    <a:pt x="46649" y="246530"/>
                  </a:cubicBezTo>
                  <a:cubicBezTo>
                    <a:pt x="46649" y="267290"/>
                    <a:pt x="46649" y="283899"/>
                    <a:pt x="46649" y="288051"/>
                  </a:cubicBezTo>
                  <a:cubicBezTo>
                    <a:pt x="46649" y="292201"/>
                    <a:pt x="150478" y="213313"/>
                    <a:pt x="150478" y="213313"/>
                  </a:cubicBezTo>
                  <a:cubicBezTo>
                    <a:pt x="150478" y="213313"/>
                    <a:pt x="172337" y="196705"/>
                    <a:pt x="172337" y="159336"/>
                  </a:cubicBezTo>
                  <a:cubicBezTo>
                    <a:pt x="172337" y="121967"/>
                    <a:pt x="172337" y="132347"/>
                    <a:pt x="161407" y="103283"/>
                  </a:cubicBezTo>
                  <a:cubicBezTo>
                    <a:pt x="150478" y="74218"/>
                    <a:pt x="157765" y="107435"/>
                    <a:pt x="146835" y="72142"/>
                  </a:cubicBezTo>
                  <a:cubicBezTo>
                    <a:pt x="135905" y="36850"/>
                    <a:pt x="135905" y="49306"/>
                    <a:pt x="135905" y="32698"/>
                  </a:cubicBezTo>
                  <a:cubicBezTo>
                    <a:pt x="135905" y="16089"/>
                    <a:pt x="154121" y="-21279"/>
                    <a:pt x="135905" y="16089"/>
                  </a:cubicBezTo>
                  <a:cubicBezTo>
                    <a:pt x="117690" y="53458"/>
                    <a:pt x="117690" y="26470"/>
                    <a:pt x="126798" y="72142"/>
                  </a:cubicBezTo>
                  <a:cubicBezTo>
                    <a:pt x="135905" y="117815"/>
                    <a:pt x="141370" y="74218"/>
                    <a:pt x="126798" y="130272"/>
                  </a:cubicBezTo>
                  <a:cubicBezTo>
                    <a:pt x="112225" y="186325"/>
                    <a:pt x="133173" y="166602"/>
                    <a:pt x="106760" y="196705"/>
                  </a:cubicBezTo>
                  <a:cubicBezTo>
                    <a:pt x="80348" y="226808"/>
                    <a:pt x="66686" y="256910"/>
                    <a:pt x="66686" y="223693"/>
                  </a:cubicBezTo>
                  <a:cubicBezTo>
                    <a:pt x="66686" y="190477"/>
                    <a:pt x="65775" y="199819"/>
                    <a:pt x="73972" y="175945"/>
                  </a:cubicBezTo>
                  <a:cubicBezTo>
                    <a:pt x="82170" y="152070"/>
                    <a:pt x="82170" y="196705"/>
                    <a:pt x="82170" y="152070"/>
                  </a:cubicBezTo>
                  <a:cubicBezTo>
                    <a:pt x="82170" y="107435"/>
                    <a:pt x="86724" y="138575"/>
                    <a:pt x="73972" y="103283"/>
                  </a:cubicBezTo>
                  <a:cubicBezTo>
                    <a:pt x="61221" y="67990"/>
                    <a:pt x="79437" y="88751"/>
                    <a:pt x="57578" y="63838"/>
                  </a:cubicBezTo>
                  <a:cubicBezTo>
                    <a:pt x="35719" y="38926"/>
                    <a:pt x="24790" y="-17127"/>
                    <a:pt x="35719" y="38926"/>
                  </a:cubicBezTo>
                  <a:cubicBezTo>
                    <a:pt x="46649" y="94979"/>
                    <a:pt x="52114" y="76294"/>
                    <a:pt x="46649" y="103283"/>
                  </a:cubicBezTo>
                  <a:cubicBezTo>
                    <a:pt x="41184" y="130272"/>
                    <a:pt x="53935" y="163488"/>
                    <a:pt x="41184" y="130272"/>
                  </a:cubicBezTo>
                  <a:cubicBezTo>
                    <a:pt x="28433" y="97055"/>
                    <a:pt x="43006" y="107435"/>
                    <a:pt x="21147" y="82522"/>
                  </a:cubicBezTo>
                  <a:cubicBezTo>
                    <a:pt x="-712" y="57610"/>
                    <a:pt x="-712" y="57610"/>
                    <a:pt x="-712" y="57610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351" name="Freeform 11350"/>
            <p:cNvSpPr/>
            <p:nvPr/>
          </p:nvSpPr>
          <p:spPr>
            <a:xfrm>
              <a:off x="7066680" y="1291581"/>
              <a:ext cx="111230" cy="121448"/>
            </a:xfrm>
            <a:custGeom>
              <a:avLst/>
              <a:gdLst/>
              <a:ahLst/>
              <a:cxnLst/>
              <a:rect l="0" t="0" r="0" b="0"/>
              <a:pathLst>
                <a:path w="111230" h="121448">
                  <a:moveTo>
                    <a:pt x="15455" y="50473"/>
                  </a:moveTo>
                  <a:cubicBezTo>
                    <a:pt x="19098" y="50473"/>
                    <a:pt x="57351" y="8952"/>
                    <a:pt x="57351" y="8952"/>
                  </a:cubicBezTo>
                  <a:cubicBezTo>
                    <a:pt x="57351" y="8952"/>
                    <a:pt x="57351" y="2724"/>
                    <a:pt x="81031" y="2724"/>
                  </a:cubicBezTo>
                  <a:cubicBezTo>
                    <a:pt x="104711" y="2724"/>
                    <a:pt x="116552" y="-6618"/>
                    <a:pt x="108355" y="8952"/>
                  </a:cubicBezTo>
                  <a:cubicBezTo>
                    <a:pt x="100157" y="24522"/>
                    <a:pt x="122016" y="1686"/>
                    <a:pt x="95603" y="31788"/>
                  </a:cubicBezTo>
                  <a:cubicBezTo>
                    <a:pt x="69191" y="61891"/>
                    <a:pt x="68280" y="54625"/>
                    <a:pt x="68280" y="73309"/>
                  </a:cubicBezTo>
                  <a:cubicBezTo>
                    <a:pt x="68280" y="91993"/>
                    <a:pt x="60994" y="81613"/>
                    <a:pt x="68280" y="100297"/>
                  </a:cubicBezTo>
                  <a:cubicBezTo>
                    <a:pt x="75566" y="118982"/>
                    <a:pt x="99247" y="131438"/>
                    <a:pt x="68280" y="110677"/>
                  </a:cubicBezTo>
                  <a:cubicBezTo>
                    <a:pt x="37313" y="89917"/>
                    <a:pt x="33670" y="81613"/>
                    <a:pt x="19098" y="85765"/>
                  </a:cubicBezTo>
                  <a:cubicBezTo>
                    <a:pt x="4525" y="89917"/>
                    <a:pt x="9990" y="94069"/>
                    <a:pt x="1793" y="93032"/>
                  </a:cubicBezTo>
                  <a:cubicBezTo>
                    <a:pt x="-6404" y="91993"/>
                    <a:pt x="15455" y="50473"/>
                    <a:pt x="15455" y="50473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353" name="Freeform 11352"/>
            <p:cNvSpPr/>
            <p:nvPr/>
          </p:nvSpPr>
          <p:spPr>
            <a:xfrm>
              <a:off x="6678686" y="1331674"/>
              <a:ext cx="121020" cy="275336"/>
            </a:xfrm>
            <a:custGeom>
              <a:avLst/>
              <a:gdLst/>
              <a:ahLst/>
              <a:cxnLst/>
              <a:rect l="0" t="0" r="0" b="0"/>
              <a:pathLst>
                <a:path w="121020" h="275336">
                  <a:moveTo>
                    <a:pt x="4526" y="4151"/>
                  </a:moveTo>
                  <a:cubicBezTo>
                    <a:pt x="4526" y="4151"/>
                    <a:pt x="11812" y="45672"/>
                    <a:pt x="4526" y="66432"/>
                  </a:cubicBezTo>
                  <a:cubicBezTo>
                    <a:pt x="-2760" y="87193"/>
                    <a:pt x="-2760" y="51900"/>
                    <a:pt x="11812" y="93421"/>
                  </a:cubicBezTo>
                  <a:cubicBezTo>
                    <a:pt x="26385" y="134942"/>
                    <a:pt x="-4582" y="93421"/>
                    <a:pt x="26385" y="145322"/>
                  </a:cubicBezTo>
                  <a:cubicBezTo>
                    <a:pt x="57352" y="197223"/>
                    <a:pt x="51887" y="172311"/>
                    <a:pt x="64638" y="199299"/>
                  </a:cubicBezTo>
                  <a:cubicBezTo>
                    <a:pt x="77389" y="226288"/>
                    <a:pt x="75567" y="232516"/>
                    <a:pt x="81032" y="244972"/>
                  </a:cubicBezTo>
                  <a:cubicBezTo>
                    <a:pt x="86496" y="257429"/>
                    <a:pt x="81943" y="256391"/>
                    <a:pt x="88318" y="263657"/>
                  </a:cubicBezTo>
                  <a:cubicBezTo>
                    <a:pt x="94694" y="270923"/>
                    <a:pt x="90140" y="282340"/>
                    <a:pt x="101980" y="268847"/>
                  </a:cubicBezTo>
                  <a:cubicBezTo>
                    <a:pt x="113820" y="255352"/>
                    <a:pt x="130215" y="298948"/>
                    <a:pt x="113820" y="244972"/>
                  </a:cubicBezTo>
                  <a:cubicBezTo>
                    <a:pt x="97426" y="190996"/>
                    <a:pt x="104712" y="222136"/>
                    <a:pt x="96515" y="171273"/>
                  </a:cubicBezTo>
                  <a:cubicBezTo>
                    <a:pt x="88318" y="120410"/>
                    <a:pt x="115642" y="110029"/>
                    <a:pt x="88318" y="120410"/>
                  </a:cubicBezTo>
                  <a:cubicBezTo>
                    <a:pt x="60995" y="130790"/>
                    <a:pt x="104712" y="197223"/>
                    <a:pt x="58262" y="127675"/>
                  </a:cubicBezTo>
                  <a:cubicBezTo>
                    <a:pt x="11812" y="58128"/>
                    <a:pt x="16366" y="76812"/>
                    <a:pt x="16366" y="52938"/>
                  </a:cubicBezTo>
                  <a:cubicBezTo>
                    <a:pt x="16366" y="29064"/>
                    <a:pt x="4526" y="33216"/>
                    <a:pt x="4526" y="16607"/>
                  </a:cubicBezTo>
                  <a:cubicBezTo>
                    <a:pt x="4526" y="0"/>
                    <a:pt x="883" y="0"/>
                    <a:pt x="4526" y="0"/>
                  </a:cubicBezTo>
                  <a:cubicBezTo>
                    <a:pt x="8169" y="0"/>
                    <a:pt x="883" y="0"/>
                    <a:pt x="4526" y="4151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355" name="Freeform 11354"/>
            <p:cNvSpPr/>
            <p:nvPr/>
          </p:nvSpPr>
          <p:spPr>
            <a:xfrm>
              <a:off x="6680394" y="1708602"/>
              <a:ext cx="99389" cy="215129"/>
            </a:xfrm>
            <a:custGeom>
              <a:avLst/>
              <a:gdLst/>
              <a:ahLst/>
              <a:cxnLst/>
              <a:rect l="0" t="0" r="0" b="0"/>
              <a:pathLst>
                <a:path w="99389" h="215129">
                  <a:moveTo>
                    <a:pt x="-825" y="908"/>
                  </a:moveTo>
                  <a:cubicBezTo>
                    <a:pt x="-825" y="5060"/>
                    <a:pt x="6462" y="27897"/>
                    <a:pt x="6462" y="65266"/>
                  </a:cubicBezTo>
                  <a:cubicBezTo>
                    <a:pt x="6462" y="102634"/>
                    <a:pt x="15569" y="100558"/>
                    <a:pt x="21034" y="113014"/>
                  </a:cubicBezTo>
                  <a:cubicBezTo>
                    <a:pt x="26499" y="125471"/>
                    <a:pt x="-9933" y="67342"/>
                    <a:pt x="30142" y="131699"/>
                  </a:cubicBezTo>
                  <a:cubicBezTo>
                    <a:pt x="70216" y="196056"/>
                    <a:pt x="64751" y="198132"/>
                    <a:pt x="73859" y="202284"/>
                  </a:cubicBezTo>
                  <a:cubicBezTo>
                    <a:pt x="82967" y="206437"/>
                    <a:pt x="90253" y="225120"/>
                    <a:pt x="90253" y="208512"/>
                  </a:cubicBezTo>
                  <a:cubicBezTo>
                    <a:pt x="90253" y="191904"/>
                    <a:pt x="90253" y="189827"/>
                    <a:pt x="90253" y="183600"/>
                  </a:cubicBezTo>
                  <a:cubicBezTo>
                    <a:pt x="90253" y="177372"/>
                    <a:pt x="93896" y="164915"/>
                    <a:pt x="93896" y="164915"/>
                  </a:cubicBezTo>
                  <a:cubicBezTo>
                    <a:pt x="93896" y="164915"/>
                    <a:pt x="111201" y="201246"/>
                    <a:pt x="82967" y="160764"/>
                  </a:cubicBezTo>
                  <a:cubicBezTo>
                    <a:pt x="54733" y="120281"/>
                    <a:pt x="53822" y="148307"/>
                    <a:pt x="43803" y="116129"/>
                  </a:cubicBezTo>
                  <a:cubicBezTo>
                    <a:pt x="33785" y="83950"/>
                    <a:pt x="44714" y="117166"/>
                    <a:pt x="30142" y="77722"/>
                  </a:cubicBezTo>
                  <a:cubicBezTo>
                    <a:pt x="15569" y="38277"/>
                    <a:pt x="6462" y="-7396"/>
                    <a:pt x="-825" y="908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357" name="Freeform 11356"/>
            <p:cNvSpPr/>
            <p:nvPr/>
          </p:nvSpPr>
          <p:spPr>
            <a:xfrm>
              <a:off x="6764655" y="1376468"/>
              <a:ext cx="466734" cy="330560"/>
            </a:xfrm>
            <a:custGeom>
              <a:avLst/>
              <a:gdLst/>
              <a:ahLst/>
              <a:cxnLst/>
              <a:rect l="0" t="0" r="0" b="0"/>
              <a:pathLst>
                <a:path w="466734" h="330560">
                  <a:moveTo>
                    <a:pt x="155361" y="330560"/>
                  </a:moveTo>
                  <a:lnTo>
                    <a:pt x="465911" y="108319"/>
                  </a:lnTo>
                  <a:lnTo>
                    <a:pt x="316992" y="0"/>
                  </a:lnTo>
                  <a:lnTo>
                    <a:pt x="-823" y="225976"/>
                  </a:lnTo>
                  <a:lnTo>
                    <a:pt x="155361" y="330560"/>
                  </a:lnTo>
                  <a:close/>
                </a:path>
              </a:pathLst>
            </a:custGeom>
            <a:solidFill>
              <a:srgbClr val="F37045"/>
            </a:soli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59" name="Freeform 11358"/>
            <p:cNvSpPr/>
            <p:nvPr/>
          </p:nvSpPr>
          <p:spPr>
            <a:xfrm>
              <a:off x="6920839" y="1484788"/>
              <a:ext cx="310551" cy="689131"/>
            </a:xfrm>
            <a:custGeom>
              <a:avLst/>
              <a:gdLst/>
              <a:ahLst/>
              <a:cxnLst/>
              <a:rect l="0" t="0" r="0" b="0"/>
              <a:pathLst>
                <a:path w="310551" h="689131">
                  <a:moveTo>
                    <a:pt x="-823" y="222240"/>
                  </a:moveTo>
                  <a:lnTo>
                    <a:pt x="-823" y="689131"/>
                  </a:lnTo>
                  <a:lnTo>
                    <a:pt x="306097" y="466891"/>
                  </a:lnTo>
                  <a:lnTo>
                    <a:pt x="309729" y="0"/>
                  </a:lnTo>
                  <a:lnTo>
                    <a:pt x="-823" y="222240"/>
                  </a:lnTo>
                  <a:close/>
                </a:path>
              </a:pathLst>
            </a:custGeom>
            <a:solidFill>
              <a:srgbClr val="EF3316"/>
            </a:soli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61" name="Freeform 11360"/>
            <p:cNvSpPr/>
            <p:nvPr/>
          </p:nvSpPr>
          <p:spPr>
            <a:xfrm>
              <a:off x="6764655" y="1602440"/>
              <a:ext cx="156183" cy="571476"/>
            </a:xfrm>
            <a:custGeom>
              <a:avLst/>
              <a:gdLst/>
              <a:ahLst/>
              <a:cxnLst/>
              <a:rect l="0" t="0" r="0" b="0"/>
              <a:pathLst>
                <a:path w="156183" h="571476">
                  <a:moveTo>
                    <a:pt x="155361" y="104584"/>
                  </a:moveTo>
                  <a:lnTo>
                    <a:pt x="155361" y="571476"/>
                  </a:lnTo>
                  <a:lnTo>
                    <a:pt x="-823" y="466892"/>
                  </a:lnTo>
                  <a:lnTo>
                    <a:pt x="-823" y="0"/>
                  </a:lnTo>
                  <a:lnTo>
                    <a:pt x="155361" y="104584"/>
                  </a:lnTo>
                  <a:close/>
                </a:path>
              </a:pathLst>
            </a:custGeom>
            <a:solidFill>
              <a:srgbClr val="A3250F"/>
            </a:soli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63" name="Freeform 11362"/>
            <p:cNvSpPr/>
            <p:nvPr/>
          </p:nvSpPr>
          <p:spPr>
            <a:xfrm>
              <a:off x="6807847" y="1406696"/>
              <a:ext cx="420782" cy="336319"/>
            </a:xfrm>
            <a:custGeom>
              <a:avLst/>
              <a:gdLst/>
              <a:ahLst/>
              <a:cxnLst/>
              <a:rect l="0" t="0" r="0" b="0"/>
              <a:pathLst>
                <a:path w="420782" h="336319" fill="none">
                  <a:moveTo>
                    <a:pt x="307019" y="0"/>
                  </a:moveTo>
                  <a:lnTo>
                    <a:pt x="-825" y="215908"/>
                  </a:lnTo>
                  <a:lnTo>
                    <a:pt x="-825" y="261581"/>
                  </a:lnTo>
                  <a:lnTo>
                    <a:pt x="110290" y="336319"/>
                  </a:lnTo>
                  <a:lnTo>
                    <a:pt x="419956" y="13494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65" name="Freeform 11364"/>
            <p:cNvSpPr/>
            <p:nvPr/>
          </p:nvSpPr>
          <p:spPr>
            <a:xfrm>
              <a:off x="6882532" y="1458597"/>
              <a:ext cx="311488" cy="259505"/>
            </a:xfrm>
            <a:custGeom>
              <a:avLst/>
              <a:gdLst/>
              <a:ahLst/>
              <a:cxnLst/>
              <a:rect l="0" t="0" r="0" b="0"/>
              <a:pathLst>
                <a:path w="311488" h="259505" fill="none">
                  <a:moveTo>
                    <a:pt x="310662" y="0"/>
                  </a:moveTo>
                  <a:lnTo>
                    <a:pt x="-825" y="220060"/>
                  </a:lnTo>
                  <a:lnTo>
                    <a:pt x="-825" y="2595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67" name="Freeform 11366"/>
            <p:cNvSpPr/>
            <p:nvPr/>
          </p:nvSpPr>
          <p:spPr>
            <a:xfrm>
              <a:off x="6773237" y="1601844"/>
              <a:ext cx="453570" cy="207605"/>
            </a:xfrm>
            <a:custGeom>
              <a:avLst/>
              <a:gdLst/>
              <a:ahLst/>
              <a:cxnLst/>
              <a:rect l="0" t="0" r="0" b="0"/>
              <a:pathLst>
                <a:path w="453570" h="207605" fill="none">
                  <a:moveTo>
                    <a:pt x="-825" y="116259"/>
                  </a:moveTo>
                  <a:lnTo>
                    <a:pt x="137614" y="207605"/>
                  </a:lnTo>
                  <a:lnTo>
                    <a:pt x="452744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69" name="Freeform 11368"/>
            <p:cNvSpPr/>
            <p:nvPr/>
          </p:nvSpPr>
          <p:spPr>
            <a:xfrm>
              <a:off x="6767773" y="1657898"/>
              <a:ext cx="459035" cy="217984"/>
            </a:xfrm>
            <a:custGeom>
              <a:avLst/>
              <a:gdLst/>
              <a:ahLst/>
              <a:cxnLst/>
              <a:rect l="0" t="0" r="0" b="0"/>
              <a:pathLst>
                <a:path w="459035" h="217984" fill="none">
                  <a:moveTo>
                    <a:pt x="-825" y="116258"/>
                  </a:moveTo>
                  <a:lnTo>
                    <a:pt x="146722" y="217984"/>
                  </a:lnTo>
                  <a:lnTo>
                    <a:pt x="458209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71" name="Freeform 11370"/>
            <p:cNvSpPr/>
            <p:nvPr/>
          </p:nvSpPr>
          <p:spPr>
            <a:xfrm>
              <a:off x="6767773" y="1718104"/>
              <a:ext cx="457213" cy="217984"/>
            </a:xfrm>
            <a:custGeom>
              <a:avLst/>
              <a:gdLst/>
              <a:ahLst/>
              <a:cxnLst/>
              <a:rect l="0" t="0" r="0" b="0"/>
              <a:pathLst>
                <a:path w="457213" h="217984" fill="none">
                  <a:moveTo>
                    <a:pt x="-825" y="120411"/>
                  </a:moveTo>
                  <a:lnTo>
                    <a:pt x="148543" y="217984"/>
                  </a:lnTo>
                  <a:lnTo>
                    <a:pt x="456388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84" name="Freeform 11383"/>
            <p:cNvSpPr/>
            <p:nvPr/>
          </p:nvSpPr>
          <p:spPr>
            <a:xfrm>
              <a:off x="6767773" y="1780383"/>
              <a:ext cx="457213" cy="215908"/>
            </a:xfrm>
            <a:custGeom>
              <a:avLst/>
              <a:gdLst/>
              <a:ahLst/>
              <a:cxnLst/>
              <a:rect l="0" t="0" r="0" b="0"/>
              <a:pathLst>
                <a:path w="457213" h="215908" fill="none">
                  <a:moveTo>
                    <a:pt x="-825" y="114182"/>
                  </a:moveTo>
                  <a:lnTo>
                    <a:pt x="144900" y="215908"/>
                  </a:lnTo>
                  <a:lnTo>
                    <a:pt x="456388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86" name="Freeform 11385"/>
            <p:cNvSpPr/>
            <p:nvPr/>
          </p:nvSpPr>
          <p:spPr>
            <a:xfrm>
              <a:off x="6764130" y="1836439"/>
              <a:ext cx="462677" cy="209680"/>
            </a:xfrm>
            <a:custGeom>
              <a:avLst/>
              <a:gdLst/>
              <a:ahLst/>
              <a:cxnLst/>
              <a:rect l="0" t="0" r="0" b="0"/>
              <a:pathLst>
                <a:path w="462677" h="209680" fill="none">
                  <a:moveTo>
                    <a:pt x="-825" y="118334"/>
                  </a:moveTo>
                  <a:lnTo>
                    <a:pt x="148543" y="209680"/>
                  </a:lnTo>
                  <a:lnTo>
                    <a:pt x="461853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88" name="Freeform 11387"/>
            <p:cNvSpPr/>
            <p:nvPr/>
          </p:nvSpPr>
          <p:spPr>
            <a:xfrm>
              <a:off x="6767773" y="1896643"/>
              <a:ext cx="459035" cy="217984"/>
            </a:xfrm>
            <a:custGeom>
              <a:avLst/>
              <a:gdLst/>
              <a:ahLst/>
              <a:cxnLst/>
              <a:rect l="0" t="0" r="0" b="0"/>
              <a:pathLst>
                <a:path w="459035" h="217984" fill="none">
                  <a:moveTo>
                    <a:pt x="-825" y="116258"/>
                  </a:moveTo>
                  <a:lnTo>
                    <a:pt x="146722" y="217984"/>
                  </a:lnTo>
                  <a:lnTo>
                    <a:pt x="458209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90" name="Freeform 11389"/>
            <p:cNvSpPr/>
            <p:nvPr/>
          </p:nvSpPr>
          <p:spPr>
            <a:xfrm>
              <a:off x="6840635" y="1545792"/>
              <a:ext cx="149368" cy="147398"/>
            </a:xfrm>
            <a:custGeom>
              <a:avLst/>
              <a:gdLst/>
              <a:ahLst/>
              <a:cxnLst/>
              <a:rect l="0" t="0" r="0" b="0"/>
              <a:pathLst>
                <a:path w="149368" h="147398" fill="none">
                  <a:moveTo>
                    <a:pt x="-825" y="0"/>
                  </a:moveTo>
                  <a:lnTo>
                    <a:pt x="148543" y="103802"/>
                  </a:lnTo>
                  <a:lnTo>
                    <a:pt x="148543" y="147398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92" name="Freeform 11391"/>
            <p:cNvSpPr/>
            <p:nvPr/>
          </p:nvSpPr>
          <p:spPr>
            <a:xfrm>
              <a:off x="6920785" y="1485586"/>
              <a:ext cx="153012" cy="153626"/>
            </a:xfrm>
            <a:custGeom>
              <a:avLst/>
              <a:gdLst/>
              <a:ahLst/>
              <a:cxnLst/>
              <a:rect l="0" t="0" r="0" b="0"/>
              <a:pathLst>
                <a:path w="153012" h="153626" fill="none">
                  <a:moveTo>
                    <a:pt x="-825" y="0"/>
                  </a:moveTo>
                  <a:lnTo>
                    <a:pt x="152186" y="112106"/>
                  </a:lnTo>
                  <a:lnTo>
                    <a:pt x="152186" y="153626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94" name="Freeform 11393"/>
            <p:cNvSpPr/>
            <p:nvPr/>
          </p:nvSpPr>
          <p:spPr>
            <a:xfrm>
              <a:off x="7006398" y="1429533"/>
              <a:ext cx="149368" cy="159855"/>
            </a:xfrm>
            <a:custGeom>
              <a:avLst/>
              <a:gdLst/>
              <a:ahLst/>
              <a:cxnLst/>
              <a:rect l="0" t="0" r="0" b="0"/>
              <a:pathLst>
                <a:path w="149368" h="159855" fill="none">
                  <a:moveTo>
                    <a:pt x="-825" y="0"/>
                  </a:moveTo>
                  <a:lnTo>
                    <a:pt x="148543" y="114182"/>
                  </a:lnTo>
                  <a:lnTo>
                    <a:pt x="148543" y="15985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96" name="Freeform 11395"/>
            <p:cNvSpPr/>
            <p:nvPr/>
          </p:nvSpPr>
          <p:spPr>
            <a:xfrm>
              <a:off x="7082905" y="1429533"/>
              <a:ext cx="76505" cy="51901"/>
            </a:xfrm>
            <a:custGeom>
              <a:avLst/>
              <a:gdLst/>
              <a:ahLst/>
              <a:cxnLst/>
              <a:rect l="0" t="0" r="0" b="0"/>
              <a:pathLst>
                <a:path w="76505" h="51901" fill="none">
                  <a:moveTo>
                    <a:pt x="-825" y="0"/>
                  </a:moveTo>
                  <a:lnTo>
                    <a:pt x="75680" y="5190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398" name="Freeform 11397"/>
            <p:cNvSpPr/>
            <p:nvPr/>
          </p:nvSpPr>
          <p:spPr>
            <a:xfrm>
              <a:off x="7004576" y="1481434"/>
              <a:ext cx="76505" cy="56053"/>
            </a:xfrm>
            <a:custGeom>
              <a:avLst/>
              <a:gdLst/>
              <a:ahLst/>
              <a:cxnLst/>
              <a:rect l="0" t="0" r="0" b="0"/>
              <a:pathLst>
                <a:path w="76505" h="56053" fill="none">
                  <a:moveTo>
                    <a:pt x="-825" y="0"/>
                  </a:moveTo>
                  <a:lnTo>
                    <a:pt x="75680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00" name="Freeform 11399"/>
            <p:cNvSpPr/>
            <p:nvPr/>
          </p:nvSpPr>
          <p:spPr>
            <a:xfrm>
              <a:off x="6922606" y="1543715"/>
              <a:ext cx="74684" cy="53977"/>
            </a:xfrm>
            <a:custGeom>
              <a:avLst/>
              <a:gdLst/>
              <a:ahLst/>
              <a:cxnLst/>
              <a:rect l="0" t="0" r="0" b="0"/>
              <a:pathLst>
                <a:path w="74684" h="53977" fill="none">
                  <a:moveTo>
                    <a:pt x="-825" y="0"/>
                  </a:moveTo>
                  <a:lnTo>
                    <a:pt x="73859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02" name="Freeform 11401"/>
            <p:cNvSpPr/>
            <p:nvPr/>
          </p:nvSpPr>
          <p:spPr>
            <a:xfrm>
              <a:off x="6844279" y="1597692"/>
              <a:ext cx="74684" cy="56053"/>
            </a:xfrm>
            <a:custGeom>
              <a:avLst/>
              <a:gdLst/>
              <a:ahLst/>
              <a:cxnLst/>
              <a:rect l="0" t="0" r="0" b="0"/>
              <a:pathLst>
                <a:path w="74684" h="56053" fill="none">
                  <a:moveTo>
                    <a:pt x="-825" y="0"/>
                  </a:moveTo>
                  <a:lnTo>
                    <a:pt x="73859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04" name="Freeform 11403"/>
            <p:cNvSpPr/>
            <p:nvPr/>
          </p:nvSpPr>
          <p:spPr>
            <a:xfrm>
              <a:off x="6769595" y="1641289"/>
              <a:ext cx="38253" cy="26989"/>
            </a:xfrm>
            <a:custGeom>
              <a:avLst/>
              <a:gdLst/>
              <a:ahLst/>
              <a:cxnLst/>
              <a:rect l="0" t="0" r="0" b="0"/>
              <a:pathLst>
                <a:path w="38253" h="26989" fill="none">
                  <a:moveTo>
                    <a:pt x="37428" y="26989"/>
                  </a:moveTo>
                  <a:lnTo>
                    <a:pt x="-825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06" name="Freeform 11405"/>
            <p:cNvSpPr/>
            <p:nvPr/>
          </p:nvSpPr>
          <p:spPr>
            <a:xfrm>
              <a:off x="6844279" y="1697342"/>
              <a:ext cx="3643" cy="68509"/>
            </a:xfrm>
            <a:custGeom>
              <a:avLst/>
              <a:gdLst/>
              <a:ahLst/>
              <a:cxnLst/>
              <a:rect l="0" t="0" r="0" b="0"/>
              <a:pathLst>
                <a:path w="3643" h="68509" fill="none">
                  <a:moveTo>
                    <a:pt x="2818" y="0"/>
                  </a:moveTo>
                  <a:lnTo>
                    <a:pt x="-825" y="6850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08" name="Freeform 11407"/>
            <p:cNvSpPr/>
            <p:nvPr/>
          </p:nvSpPr>
          <p:spPr>
            <a:xfrm>
              <a:off x="6800562" y="1734712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10" name="Freeform 11409"/>
            <p:cNvSpPr/>
            <p:nvPr/>
          </p:nvSpPr>
          <p:spPr>
            <a:xfrm>
              <a:off x="6878889" y="1788687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12" name="Freeform 11411"/>
            <p:cNvSpPr/>
            <p:nvPr/>
          </p:nvSpPr>
          <p:spPr>
            <a:xfrm>
              <a:off x="6844279" y="1828135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14" name="Freeform 11413"/>
            <p:cNvSpPr/>
            <p:nvPr/>
          </p:nvSpPr>
          <p:spPr>
            <a:xfrm>
              <a:off x="6800562" y="1863426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16" name="Freeform 11415"/>
            <p:cNvSpPr/>
            <p:nvPr/>
          </p:nvSpPr>
          <p:spPr>
            <a:xfrm>
              <a:off x="6878889" y="1907022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18" name="Freeform 11417"/>
            <p:cNvSpPr/>
            <p:nvPr/>
          </p:nvSpPr>
          <p:spPr>
            <a:xfrm>
              <a:off x="6847921" y="1948543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20" name="Freeform 11419"/>
            <p:cNvSpPr/>
            <p:nvPr/>
          </p:nvSpPr>
          <p:spPr>
            <a:xfrm>
              <a:off x="6802383" y="1981763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22" name="Freeform 11421"/>
            <p:cNvSpPr/>
            <p:nvPr/>
          </p:nvSpPr>
          <p:spPr>
            <a:xfrm>
              <a:off x="6880710" y="2027436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24" name="Freeform 11423"/>
            <p:cNvSpPr/>
            <p:nvPr/>
          </p:nvSpPr>
          <p:spPr>
            <a:xfrm>
              <a:off x="6849744" y="2068953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26" name="Freeform 11425"/>
            <p:cNvSpPr/>
            <p:nvPr/>
          </p:nvSpPr>
          <p:spPr>
            <a:xfrm>
              <a:off x="6953573" y="1722255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28" name="Freeform 11427"/>
            <p:cNvSpPr/>
            <p:nvPr/>
          </p:nvSpPr>
          <p:spPr>
            <a:xfrm>
              <a:off x="7031900" y="1670354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30" name="Freeform 11429"/>
            <p:cNvSpPr/>
            <p:nvPr/>
          </p:nvSpPr>
          <p:spPr>
            <a:xfrm>
              <a:off x="7112048" y="1620530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32" name="Freeform 11431"/>
            <p:cNvSpPr/>
            <p:nvPr/>
          </p:nvSpPr>
          <p:spPr>
            <a:xfrm>
              <a:off x="7073796" y="1701495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34" name="Freeform 11433"/>
            <p:cNvSpPr/>
            <p:nvPr/>
          </p:nvSpPr>
          <p:spPr>
            <a:xfrm>
              <a:off x="6986360" y="1763776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36" name="Freeform 11435"/>
            <p:cNvSpPr/>
            <p:nvPr/>
          </p:nvSpPr>
          <p:spPr>
            <a:xfrm>
              <a:off x="7157588" y="1647517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38" name="Freeform 11437"/>
            <p:cNvSpPr/>
            <p:nvPr/>
          </p:nvSpPr>
          <p:spPr>
            <a:xfrm>
              <a:off x="7110227" y="1740940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40" name="Freeform 11439"/>
            <p:cNvSpPr/>
            <p:nvPr/>
          </p:nvSpPr>
          <p:spPr>
            <a:xfrm>
              <a:off x="7031900" y="1794920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42" name="Freeform 11441"/>
            <p:cNvSpPr/>
            <p:nvPr/>
          </p:nvSpPr>
          <p:spPr>
            <a:xfrm>
              <a:off x="6953573" y="1850972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44" name="Freeform 11443"/>
            <p:cNvSpPr/>
            <p:nvPr/>
          </p:nvSpPr>
          <p:spPr>
            <a:xfrm>
              <a:off x="6986360" y="1890413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357" y="-1038"/>
                  </a:moveTo>
                  <a:lnTo>
                    <a:pt x="357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46" name="Freeform 11445"/>
            <p:cNvSpPr/>
            <p:nvPr/>
          </p:nvSpPr>
          <p:spPr>
            <a:xfrm>
              <a:off x="7075618" y="1823980"/>
              <a:ext cx="1822" cy="64357"/>
            </a:xfrm>
            <a:custGeom>
              <a:avLst/>
              <a:gdLst/>
              <a:ahLst/>
              <a:cxnLst/>
              <a:rect l="0" t="0" r="0" b="0"/>
              <a:pathLst>
                <a:path w="1822" h="64357" fill="none">
                  <a:moveTo>
                    <a:pt x="-3443" y="0"/>
                  </a:moveTo>
                  <a:lnTo>
                    <a:pt x="-3443" y="6435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48" name="Freeform 11447"/>
            <p:cNvSpPr/>
            <p:nvPr/>
          </p:nvSpPr>
          <p:spPr>
            <a:xfrm>
              <a:off x="7155766" y="1765852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50" name="Freeform 11449"/>
            <p:cNvSpPr/>
            <p:nvPr/>
          </p:nvSpPr>
          <p:spPr>
            <a:xfrm>
              <a:off x="7195840" y="1799069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52" name="Freeform 11451"/>
            <p:cNvSpPr/>
            <p:nvPr/>
          </p:nvSpPr>
          <p:spPr>
            <a:xfrm>
              <a:off x="7108406" y="1859272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54" name="Freeform 11453"/>
            <p:cNvSpPr/>
            <p:nvPr/>
          </p:nvSpPr>
          <p:spPr>
            <a:xfrm>
              <a:off x="7031900" y="1917404"/>
              <a:ext cx="1822" cy="47749"/>
            </a:xfrm>
            <a:custGeom>
              <a:avLst/>
              <a:gdLst/>
              <a:ahLst/>
              <a:cxnLst/>
              <a:rect l="0" t="0" r="0" b="0"/>
              <a:pathLst>
                <a:path w="1822" h="47749" fill="none">
                  <a:moveTo>
                    <a:pt x="-3443" y="0"/>
                  </a:moveTo>
                  <a:lnTo>
                    <a:pt x="-3443" y="4774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56" name="Freeform 11455"/>
            <p:cNvSpPr/>
            <p:nvPr/>
          </p:nvSpPr>
          <p:spPr>
            <a:xfrm>
              <a:off x="6951751" y="1971383"/>
              <a:ext cx="1822" cy="49825"/>
            </a:xfrm>
            <a:custGeom>
              <a:avLst/>
              <a:gdLst/>
              <a:ahLst/>
              <a:cxnLst/>
              <a:rect l="0" t="0" r="0" b="0"/>
              <a:pathLst>
                <a:path w="1822" h="49825" fill="none">
                  <a:moveTo>
                    <a:pt x="-3443" y="0"/>
                  </a:moveTo>
                  <a:lnTo>
                    <a:pt x="-3443" y="4982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58" name="Freeform 11457"/>
            <p:cNvSpPr/>
            <p:nvPr/>
          </p:nvSpPr>
          <p:spPr>
            <a:xfrm>
              <a:off x="6982718" y="2006670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60" name="Freeform 11459"/>
            <p:cNvSpPr/>
            <p:nvPr/>
          </p:nvSpPr>
          <p:spPr>
            <a:xfrm>
              <a:off x="7073796" y="1944388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62" name="Freeform 11461"/>
            <p:cNvSpPr/>
            <p:nvPr/>
          </p:nvSpPr>
          <p:spPr>
            <a:xfrm>
              <a:off x="7159409" y="1886260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64" name="Freeform 11463"/>
            <p:cNvSpPr/>
            <p:nvPr/>
          </p:nvSpPr>
          <p:spPr>
            <a:xfrm>
              <a:off x="7113870" y="1977606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66" name="Freeform 11465"/>
            <p:cNvSpPr/>
            <p:nvPr/>
          </p:nvSpPr>
          <p:spPr>
            <a:xfrm>
              <a:off x="7028257" y="2035739"/>
              <a:ext cx="1822" cy="64357"/>
            </a:xfrm>
            <a:custGeom>
              <a:avLst/>
              <a:gdLst/>
              <a:ahLst/>
              <a:cxnLst/>
              <a:rect l="0" t="0" r="0" b="0"/>
              <a:pathLst>
                <a:path w="1822" h="64357" fill="none">
                  <a:moveTo>
                    <a:pt x="-3443" y="0"/>
                  </a:moveTo>
                  <a:lnTo>
                    <a:pt x="-3443" y="6435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68" name="Freeform 11467"/>
            <p:cNvSpPr/>
            <p:nvPr/>
          </p:nvSpPr>
          <p:spPr>
            <a:xfrm>
              <a:off x="6953573" y="2087637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70" name="Freeform 11469"/>
            <p:cNvSpPr/>
            <p:nvPr/>
          </p:nvSpPr>
          <p:spPr>
            <a:xfrm>
              <a:off x="7195840" y="1921551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472" name="Freeform 11471"/>
            <p:cNvSpPr/>
            <p:nvPr/>
          </p:nvSpPr>
          <p:spPr>
            <a:xfrm>
              <a:off x="7195840" y="1566553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8351" name="Text 8351"/>
            <p:cNvSpPr txBox="1"/>
            <p:nvPr/>
          </p:nvSpPr>
          <p:spPr>
            <a:xfrm>
              <a:off x="6574745" y="2266392"/>
              <a:ext cx="708816" cy="152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Firewall</a:t>
              </a:r>
            </a:p>
          </p:txBody>
        </p:sp>
      </p:grpSp>
      <p:cxnSp>
        <p:nvCxnSpPr>
          <p:cNvPr id="11599" name="Line"/>
          <p:cNvCxnSpPr/>
          <p:nvPr/>
        </p:nvCxnSpPr>
        <p:spPr>
          <a:xfrm rot="8978520">
            <a:off x="5689414" y="2169852"/>
            <a:ext cx="1233077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sp>
        <p:nvSpPr>
          <p:cNvPr id="13590" name="Oblique connector"/>
          <p:cNvSpPr/>
          <p:nvPr/>
        </p:nvSpPr>
        <p:spPr>
          <a:xfrm rot="17793906" flipV="1">
            <a:off x="1590752" y="-120000"/>
            <a:ext cx="1866264" cy="1258940"/>
          </a:xfrm>
          <a:custGeom>
            <a:avLst/>
            <a:gdLst/>
            <a:ahLst/>
            <a:cxnLst/>
            <a:rect l="0" t="0" r="0" b="0"/>
            <a:pathLst>
              <a:path w="1866264" h="1258940" fill="none">
                <a:moveTo>
                  <a:pt x="0" y="1258940"/>
                </a:moveTo>
                <a:lnTo>
                  <a:pt x="0" y="315959"/>
                </a:lnTo>
                <a:lnTo>
                  <a:pt x="-1866264" y="1715647"/>
                </a:lnTo>
                <a:lnTo>
                  <a:pt x="-1866264" y="0"/>
                </a:lnTo>
              </a:path>
            </a:pathLst>
          </a:custGeom>
          <a:gradFill>
            <a:gsLst>
              <a:gs pos="0">
                <a:srgbClr val="DCE6F2"/>
              </a:gs>
              <a:gs pos="50000">
                <a:srgbClr val="B9CDE5"/>
              </a:gs>
              <a:gs pos="100000">
                <a:srgbClr val="95B3D7"/>
              </a:gs>
            </a:gsLst>
            <a:lin ang="5400000" scaled="0"/>
          </a:gradFill>
          <a:ln w="15200" cap="flat">
            <a:solidFill>
              <a:srgbClr val="4BACC6"/>
            </a:solidFill>
            <a:bevel/>
          </a:ln>
        </p:spPr>
      </p:sp>
      <p:grpSp>
        <p:nvGrpSpPr>
          <p:cNvPr id="12747" name="Modem Pool"/>
          <p:cNvGrpSpPr/>
          <p:nvPr/>
        </p:nvGrpSpPr>
        <p:grpSpPr>
          <a:xfrm>
            <a:off x="1291211" y="2922252"/>
            <a:ext cx="606744" cy="608001"/>
            <a:chOff x="1291211" y="2922252"/>
            <a:chExt cx="606744" cy="608001"/>
          </a:xfrm>
        </p:grpSpPr>
        <p:grpSp>
          <p:nvGrpSpPr>
            <p:cNvPr id="12628" name="Group 12627"/>
            <p:cNvGrpSpPr/>
            <p:nvPr/>
          </p:nvGrpSpPr>
          <p:grpSpPr>
            <a:xfrm>
              <a:off x="1291211" y="3156562"/>
              <a:ext cx="606744" cy="373691"/>
              <a:chOff x="1291211" y="3156562"/>
              <a:chExt cx="606744" cy="373691"/>
            </a:xfrm>
          </p:grpSpPr>
          <p:sp>
            <p:nvSpPr>
              <p:cNvPr id="12281" name="Freeform 12280"/>
              <p:cNvSpPr/>
              <p:nvPr/>
            </p:nvSpPr>
            <p:spPr>
              <a:xfrm>
                <a:off x="1291211" y="3156562"/>
                <a:ext cx="604725" cy="327127"/>
              </a:xfrm>
              <a:custGeom>
                <a:avLst/>
                <a:gdLst/>
                <a:ahLst/>
                <a:cxnLst/>
                <a:rect l="0" t="0" r="0" b="0"/>
                <a:pathLst>
                  <a:path w="604725" h="327127">
                    <a:moveTo>
                      <a:pt x="257928" y="327127"/>
                    </a:moveTo>
                    <a:lnTo>
                      <a:pt x="604725" y="142074"/>
                    </a:lnTo>
                    <a:lnTo>
                      <a:pt x="357263" y="0"/>
                    </a:lnTo>
                    <a:lnTo>
                      <a:pt x="0" y="196993"/>
                    </a:lnTo>
                    <a:lnTo>
                      <a:pt x="257928" y="327127"/>
                    </a:lnTo>
                    <a:close/>
                  </a:path>
                </a:pathLst>
              </a:custGeom>
              <a:gradFill>
                <a:gsLst>
                  <a:gs pos="0">
                    <a:srgbClr val="DBEEF4"/>
                  </a:gs>
                  <a:gs pos="100000">
                    <a:srgbClr val="B7DEE8"/>
                  </a:gs>
                </a:gsLst>
                <a:lin ang="16200000" scaled="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2284" name="Freeform 12283"/>
              <p:cNvSpPr/>
              <p:nvPr/>
            </p:nvSpPr>
            <p:spPr>
              <a:xfrm>
                <a:off x="1555811" y="3293101"/>
                <a:ext cx="342869" cy="232809"/>
              </a:xfrm>
              <a:custGeom>
                <a:avLst/>
                <a:gdLst/>
                <a:ahLst/>
                <a:cxnLst/>
                <a:rect l="0" t="0" r="0" b="0"/>
                <a:pathLst>
                  <a:path w="342869" h="232809">
                    <a:moveTo>
                      <a:pt x="342144" y="0"/>
                    </a:moveTo>
                    <a:lnTo>
                      <a:pt x="-725" y="185054"/>
                    </a:lnTo>
                    <a:lnTo>
                      <a:pt x="-725" y="232809"/>
                    </a:lnTo>
                    <a:lnTo>
                      <a:pt x="342144" y="51338"/>
                    </a:lnTo>
                    <a:lnTo>
                      <a:pt x="342144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B7DEE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5995" name="Freeform 15994"/>
              <p:cNvSpPr/>
              <p:nvPr/>
            </p:nvSpPr>
            <p:spPr>
              <a:xfrm>
                <a:off x="1293513" y="3352362"/>
                <a:ext cx="257953" cy="177889"/>
              </a:xfrm>
              <a:custGeom>
                <a:avLst/>
                <a:gdLst/>
                <a:ahLst/>
                <a:cxnLst/>
                <a:rect l="0" t="0" r="0" b="0"/>
                <a:pathLst>
                  <a:path w="257953" h="177889">
                    <a:moveTo>
                      <a:pt x="257228" y="130134"/>
                    </a:moveTo>
                    <a:lnTo>
                      <a:pt x="-702" y="0"/>
                    </a:lnTo>
                    <a:lnTo>
                      <a:pt x="-725" y="46562"/>
                    </a:lnTo>
                    <a:lnTo>
                      <a:pt x="257228" y="177889"/>
                    </a:lnTo>
                    <a:lnTo>
                      <a:pt x="257228" y="130134"/>
                    </a:lnTo>
                    <a:close/>
                  </a:path>
                </a:pathLst>
              </a:custGeom>
              <a:gradFill>
                <a:gsLst>
                  <a:gs pos="100000">
                    <a:srgbClr val="B7DEE8"/>
                  </a:gs>
                  <a:gs pos="0">
                    <a:srgbClr val="DBEEF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4800" cap="flat">
                <a:solidFill>
                  <a:srgbClr val="93CDDD"/>
                </a:solidFill>
                <a:bevel/>
              </a:ln>
            </p:spPr>
          </p:sp>
          <p:sp>
            <p:nvSpPr>
              <p:cNvPr id="15998" name="Freeform 15997"/>
              <p:cNvSpPr/>
              <p:nvPr/>
            </p:nvSpPr>
            <p:spPr>
              <a:xfrm>
                <a:off x="1386442" y="3422653"/>
                <a:ext cx="166929" cy="95810"/>
              </a:xfrm>
              <a:custGeom>
                <a:avLst/>
                <a:gdLst/>
                <a:ahLst/>
                <a:cxnLst/>
                <a:rect l="0" t="0" r="0" b="0"/>
                <a:pathLst>
                  <a:path w="166929" h="95810">
                    <a:moveTo>
                      <a:pt x="16899" y="0"/>
                    </a:moveTo>
                    <a:lnTo>
                      <a:pt x="108224" y="58501"/>
                    </a:lnTo>
                    <a:cubicBezTo>
                      <a:pt x="108224" y="58501"/>
                      <a:pt x="127476" y="51356"/>
                      <a:pt x="127476" y="47756"/>
                    </a:cubicBezTo>
                    <a:cubicBezTo>
                      <a:pt x="127476" y="44155"/>
                      <a:pt x="162699" y="60889"/>
                      <a:pt x="162699" y="60889"/>
                    </a:cubicBezTo>
                    <a:cubicBezTo>
                      <a:pt x="162699" y="60889"/>
                      <a:pt x="157892" y="72230"/>
                      <a:pt x="147478" y="72230"/>
                    </a:cubicBezTo>
                    <a:cubicBezTo>
                      <a:pt x="137063" y="72230"/>
                      <a:pt x="170709" y="79991"/>
                      <a:pt x="166704" y="86557"/>
                    </a:cubicBezTo>
                    <a:cubicBezTo>
                      <a:pt x="162699" y="93124"/>
                      <a:pt x="148279" y="99690"/>
                      <a:pt x="135461" y="93124"/>
                    </a:cubicBezTo>
                    <a:cubicBezTo>
                      <a:pt x="122643" y="86557"/>
                      <a:pt x="-725" y="16715"/>
                      <a:pt x="-725" y="16715"/>
                    </a:cubicBezTo>
                    <a:lnTo>
                      <a:pt x="1689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E9902"/>
                  </a:gs>
                  <a:gs pos="50000">
                    <a:srgbClr val="FEC877"/>
                  </a:gs>
                  <a:gs pos="100000">
                    <a:srgbClr val="FE9902"/>
                  </a:gs>
                </a:gsLst>
                <a:lin ang="8100000" scaled="0"/>
              </a:gradFill>
              <a:ln w="7600" cap="flat">
                <a:solidFill>
                  <a:srgbClr val="FFC000"/>
                </a:solidFill>
                <a:miter lim="800000"/>
              </a:ln>
            </p:spPr>
          </p:sp>
          <p:sp>
            <p:nvSpPr>
              <p:cNvPr id="16000" name="Freeform 15999"/>
              <p:cNvSpPr/>
              <p:nvPr/>
            </p:nvSpPr>
            <p:spPr>
              <a:xfrm>
                <a:off x="1296419" y="3358181"/>
                <a:ext cx="63663" cy="47755"/>
              </a:xfrm>
              <a:custGeom>
                <a:avLst/>
                <a:gdLst/>
                <a:ahLst/>
                <a:cxnLst/>
                <a:rect l="0" t="0" r="0" b="0"/>
                <a:pathLst>
                  <a:path w="63663" h="47755">
                    <a:moveTo>
                      <a:pt x="2818" y="0"/>
                    </a:moveTo>
                    <a:lnTo>
                      <a:pt x="62928" y="30195"/>
                    </a:lnTo>
                    <a:cubicBezTo>
                      <a:pt x="62928" y="30195"/>
                      <a:pt x="64552" y="51201"/>
                      <a:pt x="53180" y="47262"/>
                    </a:cubicBezTo>
                    <a:cubicBezTo>
                      <a:pt x="41808" y="43324"/>
                      <a:pt x="15815" y="22318"/>
                      <a:pt x="15815" y="22318"/>
                    </a:cubicBezTo>
                    <a:cubicBezTo>
                      <a:pt x="15815" y="22318"/>
                      <a:pt x="6067" y="30195"/>
                      <a:pt x="2818" y="30195"/>
                    </a:cubicBezTo>
                    <a:cubicBezTo>
                      <a:pt x="-431" y="30195"/>
                      <a:pt x="-2056" y="0"/>
                      <a:pt x="2818" y="0"/>
                    </a:cubicBezTo>
                    <a:close/>
                  </a:path>
                </a:pathLst>
              </a:custGeom>
              <a:solidFill>
                <a:srgbClr val="928C94"/>
              </a:solidFill>
              <a:ln w="7600" cap="flat">
                <a:noFill/>
                <a:miter lim="800000"/>
              </a:ln>
            </p:spPr>
          </p:sp>
          <p:sp>
            <p:nvSpPr>
              <p:cNvPr id="16002" name="Freeform 16001"/>
              <p:cNvSpPr/>
              <p:nvPr/>
            </p:nvSpPr>
            <p:spPr>
              <a:xfrm>
                <a:off x="1641191" y="3188798"/>
                <a:ext cx="192263" cy="109838"/>
              </a:xfrm>
              <a:custGeom>
                <a:avLst/>
                <a:gdLst/>
                <a:ahLst/>
                <a:cxnLst/>
                <a:rect l="0" t="0" r="0" b="0"/>
                <a:pathLst>
                  <a:path w="192263" h="109838" fill="none">
                    <a:moveTo>
                      <a:pt x="-725" y="0"/>
                    </a:moveTo>
                    <a:lnTo>
                      <a:pt x="191537" y="109838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6004" name="Freeform 16003"/>
              <p:cNvSpPr/>
              <p:nvPr/>
            </p:nvSpPr>
            <p:spPr>
              <a:xfrm>
                <a:off x="1625168" y="3200736"/>
                <a:ext cx="193865" cy="109838"/>
              </a:xfrm>
              <a:custGeom>
                <a:avLst/>
                <a:gdLst/>
                <a:ahLst/>
                <a:cxnLst/>
                <a:rect l="0" t="0" r="0" b="0"/>
                <a:pathLst>
                  <a:path w="193865" h="109838" fill="none">
                    <a:moveTo>
                      <a:pt x="-725" y="0"/>
                    </a:moveTo>
                    <a:lnTo>
                      <a:pt x="193140" y="109838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6006" name="Freeform 16005"/>
              <p:cNvSpPr/>
              <p:nvPr/>
            </p:nvSpPr>
            <p:spPr>
              <a:xfrm>
                <a:off x="1605940" y="3211482"/>
                <a:ext cx="190661" cy="108644"/>
              </a:xfrm>
              <a:custGeom>
                <a:avLst/>
                <a:gdLst/>
                <a:ahLst/>
                <a:cxnLst/>
                <a:rect l="0" t="0" r="0" b="0"/>
                <a:pathLst>
                  <a:path w="190661" h="108644" fill="none">
                    <a:moveTo>
                      <a:pt x="0" y="-597"/>
                    </a:moveTo>
                    <a:lnTo>
                      <a:pt x="189935" y="108644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6008" name="Freeform 16007"/>
              <p:cNvSpPr/>
              <p:nvPr/>
            </p:nvSpPr>
            <p:spPr>
              <a:xfrm>
                <a:off x="1586717" y="3224615"/>
                <a:ext cx="185854" cy="108644"/>
              </a:xfrm>
              <a:custGeom>
                <a:avLst/>
                <a:gdLst/>
                <a:ahLst/>
                <a:cxnLst/>
                <a:rect l="0" t="0" r="0" b="0"/>
                <a:pathLst>
                  <a:path w="185854" h="108644" fill="none">
                    <a:moveTo>
                      <a:pt x="-725" y="0"/>
                    </a:moveTo>
                    <a:lnTo>
                      <a:pt x="185129" y="108644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6010" name="Freeform 16009"/>
              <p:cNvSpPr/>
              <p:nvPr/>
            </p:nvSpPr>
            <p:spPr>
              <a:xfrm>
                <a:off x="1565888" y="3237746"/>
                <a:ext cx="184252" cy="107451"/>
              </a:xfrm>
              <a:custGeom>
                <a:avLst/>
                <a:gdLst/>
                <a:ahLst/>
                <a:cxnLst/>
                <a:rect l="0" t="0" r="0" b="0"/>
                <a:pathLst>
                  <a:path w="184252" h="107451" fill="none">
                    <a:moveTo>
                      <a:pt x="0" y="-597"/>
                    </a:moveTo>
                    <a:lnTo>
                      <a:pt x="183526" y="107451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6012" name="Freeform 16011"/>
              <p:cNvSpPr/>
              <p:nvPr/>
            </p:nvSpPr>
            <p:spPr>
              <a:xfrm>
                <a:off x="1543457" y="3248494"/>
                <a:ext cx="184252" cy="105062"/>
              </a:xfrm>
              <a:custGeom>
                <a:avLst/>
                <a:gdLst/>
                <a:ahLst/>
                <a:cxnLst/>
                <a:rect l="0" t="0" r="0" b="0"/>
                <a:pathLst>
                  <a:path w="184252" h="105062" fill="none">
                    <a:moveTo>
                      <a:pt x="-725" y="0"/>
                    </a:moveTo>
                    <a:lnTo>
                      <a:pt x="183526" y="10506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6014" name="Freeform 16013"/>
              <p:cNvSpPr/>
              <p:nvPr/>
            </p:nvSpPr>
            <p:spPr>
              <a:xfrm>
                <a:off x="1309537" y="3385640"/>
                <a:ext cx="203479" cy="97899"/>
              </a:xfrm>
              <a:custGeom>
                <a:avLst/>
                <a:gdLst/>
                <a:ahLst/>
                <a:cxnLst/>
                <a:rect l="0" t="0" r="0" b="0"/>
                <a:pathLst>
                  <a:path w="203479" h="97899">
                    <a:moveTo>
                      <a:pt x="8886" y="0"/>
                    </a:moveTo>
                    <a:lnTo>
                      <a:pt x="48941" y="21490"/>
                    </a:lnTo>
                    <a:lnTo>
                      <a:pt x="63361" y="10745"/>
                    </a:lnTo>
                    <a:lnTo>
                      <a:pt x="202777" y="83573"/>
                    </a:lnTo>
                    <a:lnTo>
                      <a:pt x="188333" y="97899"/>
                    </a:lnTo>
                    <a:lnTo>
                      <a:pt x="92200" y="39398"/>
                    </a:lnTo>
                    <a:cubicBezTo>
                      <a:pt x="92200" y="39398"/>
                      <a:pt x="84190" y="46562"/>
                      <a:pt x="71372" y="54919"/>
                    </a:cubicBezTo>
                    <a:cubicBezTo>
                      <a:pt x="71372" y="54919"/>
                      <a:pt x="875" y="17908"/>
                      <a:pt x="875" y="17908"/>
                    </a:cubicBezTo>
                    <a:cubicBezTo>
                      <a:pt x="-3931" y="5969"/>
                      <a:pt x="6106" y="2089"/>
                      <a:pt x="88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6017" name="Freeform 16016"/>
              <p:cNvSpPr/>
              <p:nvPr/>
            </p:nvSpPr>
            <p:spPr>
              <a:xfrm>
                <a:off x="1399205" y="3427290"/>
                <a:ext cx="123771" cy="68400"/>
              </a:xfrm>
              <a:custGeom>
                <a:avLst/>
                <a:gdLst/>
                <a:ahLst/>
                <a:cxnLst/>
                <a:rect l="0" t="0" r="0" b="0"/>
                <a:pathLst>
                  <a:path w="123771" h="68400">
                    <a:moveTo>
                      <a:pt x="0" y="0"/>
                    </a:moveTo>
                    <a:cubicBezTo>
                      <a:pt x="4343" y="0"/>
                      <a:pt x="58628" y="29314"/>
                      <a:pt x="60800" y="29314"/>
                    </a:cubicBezTo>
                    <a:cubicBezTo>
                      <a:pt x="62971" y="29314"/>
                      <a:pt x="102057" y="54286"/>
                      <a:pt x="102057" y="54286"/>
                    </a:cubicBezTo>
                    <a:lnTo>
                      <a:pt x="123771" y="65143"/>
                    </a:lnTo>
                    <a:cubicBezTo>
                      <a:pt x="123771" y="65143"/>
                      <a:pt x="108571" y="68400"/>
                      <a:pt x="106400" y="68400"/>
                    </a:cubicBezTo>
                    <a:cubicBezTo>
                      <a:pt x="104228" y="68400"/>
                      <a:pt x="53200" y="36914"/>
                      <a:pt x="51571" y="38543"/>
                    </a:cubicBezTo>
                    <a:cubicBezTo>
                      <a:pt x="49943" y="40171"/>
                      <a:pt x="0" y="4343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7600" cap="flat">
                <a:noFill/>
                <a:miter lim="800000"/>
              </a:ln>
            </p:spPr>
          </p:sp>
          <p:sp>
            <p:nvSpPr>
              <p:cNvPr id="12627" name="Freeform 12626"/>
              <p:cNvSpPr/>
              <p:nvPr/>
            </p:nvSpPr>
            <p:spPr>
              <a:xfrm>
                <a:off x="1292788" y="3156562"/>
                <a:ext cx="605167" cy="373691"/>
              </a:xfrm>
              <a:custGeom>
                <a:avLst/>
                <a:gdLst/>
                <a:ahLst/>
                <a:cxnLst/>
                <a:rect l="0" t="0" r="0" b="0"/>
                <a:pathLst>
                  <a:path w="605167" h="373691">
                    <a:moveTo>
                      <a:pt x="355685" y="0"/>
                    </a:moveTo>
                    <a:lnTo>
                      <a:pt x="0" y="201619"/>
                    </a:lnTo>
                    <a:lnTo>
                      <a:pt x="0" y="247646"/>
                    </a:lnTo>
                    <a:lnTo>
                      <a:pt x="257953" y="373691"/>
                    </a:lnTo>
                    <a:lnTo>
                      <a:pt x="605167" y="182503"/>
                    </a:lnTo>
                    <a:lnTo>
                      <a:pt x="605167" y="142073"/>
                    </a:lnTo>
                    <a:lnTo>
                      <a:pt x="355685" y="0"/>
                    </a:lnTo>
                    <a:close/>
                  </a:path>
                </a:pathLst>
              </a:custGeom>
              <a:noFill/>
              <a:ln w="152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2658" name="Group 12657"/>
            <p:cNvGrpSpPr/>
            <p:nvPr/>
          </p:nvGrpSpPr>
          <p:grpSpPr>
            <a:xfrm>
              <a:off x="1291211" y="3074252"/>
              <a:ext cx="606744" cy="373691"/>
              <a:chOff x="1291211" y="3074252"/>
              <a:chExt cx="606744" cy="373691"/>
            </a:xfrm>
          </p:grpSpPr>
          <p:sp>
            <p:nvSpPr>
              <p:cNvPr id="12660" name="Freeform 12659"/>
              <p:cNvSpPr/>
              <p:nvPr/>
            </p:nvSpPr>
            <p:spPr>
              <a:xfrm>
                <a:off x="1291211" y="3074252"/>
                <a:ext cx="604725" cy="327127"/>
              </a:xfrm>
              <a:custGeom>
                <a:avLst/>
                <a:gdLst/>
                <a:ahLst/>
                <a:cxnLst/>
                <a:rect l="0" t="0" r="0" b="0"/>
                <a:pathLst>
                  <a:path w="604725" h="327127">
                    <a:moveTo>
                      <a:pt x="257928" y="327127"/>
                    </a:moveTo>
                    <a:lnTo>
                      <a:pt x="604725" y="142074"/>
                    </a:lnTo>
                    <a:lnTo>
                      <a:pt x="357263" y="0"/>
                    </a:lnTo>
                    <a:lnTo>
                      <a:pt x="0" y="196993"/>
                    </a:lnTo>
                    <a:lnTo>
                      <a:pt x="257928" y="327127"/>
                    </a:lnTo>
                    <a:close/>
                  </a:path>
                </a:pathLst>
              </a:custGeom>
              <a:gradFill>
                <a:gsLst>
                  <a:gs pos="0">
                    <a:srgbClr val="DBEEF4"/>
                  </a:gs>
                  <a:gs pos="100000">
                    <a:srgbClr val="B7DEE8"/>
                  </a:gs>
                </a:gsLst>
                <a:lin ang="16200000" scaled="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2662" name="Freeform 12661"/>
              <p:cNvSpPr/>
              <p:nvPr/>
            </p:nvSpPr>
            <p:spPr>
              <a:xfrm>
                <a:off x="1555811" y="3210791"/>
                <a:ext cx="342869" cy="232809"/>
              </a:xfrm>
              <a:custGeom>
                <a:avLst/>
                <a:gdLst/>
                <a:ahLst/>
                <a:cxnLst/>
                <a:rect l="0" t="0" r="0" b="0"/>
                <a:pathLst>
                  <a:path w="342869" h="232809">
                    <a:moveTo>
                      <a:pt x="342144" y="0"/>
                    </a:moveTo>
                    <a:lnTo>
                      <a:pt x="-725" y="185054"/>
                    </a:lnTo>
                    <a:lnTo>
                      <a:pt x="-725" y="232809"/>
                    </a:lnTo>
                    <a:lnTo>
                      <a:pt x="342144" y="51338"/>
                    </a:lnTo>
                    <a:lnTo>
                      <a:pt x="342144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B7DEE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2664" name="Freeform 12663"/>
              <p:cNvSpPr/>
              <p:nvPr/>
            </p:nvSpPr>
            <p:spPr>
              <a:xfrm>
                <a:off x="1293513" y="3270053"/>
                <a:ext cx="257953" cy="177889"/>
              </a:xfrm>
              <a:custGeom>
                <a:avLst/>
                <a:gdLst/>
                <a:ahLst/>
                <a:cxnLst/>
                <a:rect l="0" t="0" r="0" b="0"/>
                <a:pathLst>
                  <a:path w="257953" h="177889">
                    <a:moveTo>
                      <a:pt x="257228" y="130134"/>
                    </a:moveTo>
                    <a:lnTo>
                      <a:pt x="-702" y="0"/>
                    </a:lnTo>
                    <a:lnTo>
                      <a:pt x="-725" y="46562"/>
                    </a:lnTo>
                    <a:lnTo>
                      <a:pt x="257228" y="177889"/>
                    </a:lnTo>
                    <a:lnTo>
                      <a:pt x="257228" y="130134"/>
                    </a:lnTo>
                    <a:close/>
                  </a:path>
                </a:pathLst>
              </a:custGeom>
              <a:gradFill>
                <a:gsLst>
                  <a:gs pos="100000">
                    <a:srgbClr val="B7DEE8"/>
                  </a:gs>
                  <a:gs pos="0">
                    <a:srgbClr val="DBEEF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4800" cap="flat">
                <a:solidFill>
                  <a:srgbClr val="93CDDD"/>
                </a:solidFill>
                <a:bevel/>
              </a:ln>
            </p:spPr>
          </p:sp>
          <p:sp>
            <p:nvSpPr>
              <p:cNvPr id="12666" name="Freeform 12665"/>
              <p:cNvSpPr/>
              <p:nvPr/>
            </p:nvSpPr>
            <p:spPr>
              <a:xfrm>
                <a:off x="1386442" y="3340343"/>
                <a:ext cx="166929" cy="95810"/>
              </a:xfrm>
              <a:custGeom>
                <a:avLst/>
                <a:gdLst/>
                <a:ahLst/>
                <a:cxnLst/>
                <a:rect l="0" t="0" r="0" b="0"/>
                <a:pathLst>
                  <a:path w="166929" h="95810">
                    <a:moveTo>
                      <a:pt x="16899" y="0"/>
                    </a:moveTo>
                    <a:lnTo>
                      <a:pt x="108224" y="58501"/>
                    </a:lnTo>
                    <a:cubicBezTo>
                      <a:pt x="108224" y="58501"/>
                      <a:pt x="127476" y="51356"/>
                      <a:pt x="127476" y="47756"/>
                    </a:cubicBezTo>
                    <a:cubicBezTo>
                      <a:pt x="127476" y="44155"/>
                      <a:pt x="162699" y="60889"/>
                      <a:pt x="162699" y="60889"/>
                    </a:cubicBezTo>
                    <a:cubicBezTo>
                      <a:pt x="162699" y="60889"/>
                      <a:pt x="157892" y="72230"/>
                      <a:pt x="147478" y="72230"/>
                    </a:cubicBezTo>
                    <a:cubicBezTo>
                      <a:pt x="137063" y="72230"/>
                      <a:pt x="170709" y="79991"/>
                      <a:pt x="166704" y="86557"/>
                    </a:cubicBezTo>
                    <a:cubicBezTo>
                      <a:pt x="162699" y="93124"/>
                      <a:pt x="148279" y="99690"/>
                      <a:pt x="135461" y="93124"/>
                    </a:cubicBezTo>
                    <a:cubicBezTo>
                      <a:pt x="122643" y="86557"/>
                      <a:pt x="-725" y="16715"/>
                      <a:pt x="-725" y="16715"/>
                    </a:cubicBezTo>
                    <a:lnTo>
                      <a:pt x="1689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E9902"/>
                  </a:gs>
                  <a:gs pos="50000">
                    <a:srgbClr val="FEC877"/>
                  </a:gs>
                  <a:gs pos="100000">
                    <a:srgbClr val="FE9902"/>
                  </a:gs>
                </a:gsLst>
                <a:lin ang="8100000" scaled="0"/>
              </a:gradFill>
              <a:ln w="7600" cap="flat">
                <a:solidFill>
                  <a:srgbClr val="FFC000"/>
                </a:solidFill>
                <a:miter lim="800000"/>
              </a:ln>
            </p:spPr>
          </p:sp>
          <p:sp>
            <p:nvSpPr>
              <p:cNvPr id="12668" name="Freeform 12667"/>
              <p:cNvSpPr/>
              <p:nvPr/>
            </p:nvSpPr>
            <p:spPr>
              <a:xfrm>
                <a:off x="1296419" y="3275871"/>
                <a:ext cx="63663" cy="47755"/>
              </a:xfrm>
              <a:custGeom>
                <a:avLst/>
                <a:gdLst/>
                <a:ahLst/>
                <a:cxnLst/>
                <a:rect l="0" t="0" r="0" b="0"/>
                <a:pathLst>
                  <a:path w="63663" h="47755">
                    <a:moveTo>
                      <a:pt x="2818" y="0"/>
                    </a:moveTo>
                    <a:lnTo>
                      <a:pt x="62928" y="30195"/>
                    </a:lnTo>
                    <a:cubicBezTo>
                      <a:pt x="62928" y="30195"/>
                      <a:pt x="64552" y="51201"/>
                      <a:pt x="53180" y="47262"/>
                    </a:cubicBezTo>
                    <a:cubicBezTo>
                      <a:pt x="41808" y="43324"/>
                      <a:pt x="15815" y="22318"/>
                      <a:pt x="15815" y="22318"/>
                    </a:cubicBezTo>
                    <a:cubicBezTo>
                      <a:pt x="15815" y="22318"/>
                      <a:pt x="6067" y="30195"/>
                      <a:pt x="2818" y="30195"/>
                    </a:cubicBezTo>
                    <a:cubicBezTo>
                      <a:pt x="-431" y="30195"/>
                      <a:pt x="-2056" y="0"/>
                      <a:pt x="2818" y="0"/>
                    </a:cubicBezTo>
                    <a:close/>
                  </a:path>
                </a:pathLst>
              </a:custGeom>
              <a:solidFill>
                <a:srgbClr val="928C94"/>
              </a:solidFill>
              <a:ln w="7600" cap="flat">
                <a:noFill/>
                <a:miter lim="800000"/>
              </a:ln>
            </p:spPr>
          </p:sp>
          <p:sp>
            <p:nvSpPr>
              <p:cNvPr id="12670" name="Freeform 12669"/>
              <p:cNvSpPr/>
              <p:nvPr/>
            </p:nvSpPr>
            <p:spPr>
              <a:xfrm>
                <a:off x="1641191" y="3106489"/>
                <a:ext cx="192263" cy="109838"/>
              </a:xfrm>
              <a:custGeom>
                <a:avLst/>
                <a:gdLst/>
                <a:ahLst/>
                <a:cxnLst/>
                <a:rect l="0" t="0" r="0" b="0"/>
                <a:pathLst>
                  <a:path w="192263" h="109838" fill="none">
                    <a:moveTo>
                      <a:pt x="-725" y="0"/>
                    </a:moveTo>
                    <a:lnTo>
                      <a:pt x="191537" y="109838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672" name="Freeform 12671"/>
              <p:cNvSpPr/>
              <p:nvPr/>
            </p:nvSpPr>
            <p:spPr>
              <a:xfrm>
                <a:off x="1625168" y="3118427"/>
                <a:ext cx="193865" cy="109838"/>
              </a:xfrm>
              <a:custGeom>
                <a:avLst/>
                <a:gdLst/>
                <a:ahLst/>
                <a:cxnLst/>
                <a:rect l="0" t="0" r="0" b="0"/>
                <a:pathLst>
                  <a:path w="193865" h="109838" fill="none">
                    <a:moveTo>
                      <a:pt x="-725" y="0"/>
                    </a:moveTo>
                    <a:lnTo>
                      <a:pt x="193140" y="109838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674" name="Freeform 12673"/>
              <p:cNvSpPr/>
              <p:nvPr/>
            </p:nvSpPr>
            <p:spPr>
              <a:xfrm>
                <a:off x="1605940" y="3129173"/>
                <a:ext cx="190661" cy="108644"/>
              </a:xfrm>
              <a:custGeom>
                <a:avLst/>
                <a:gdLst/>
                <a:ahLst/>
                <a:cxnLst/>
                <a:rect l="0" t="0" r="0" b="0"/>
                <a:pathLst>
                  <a:path w="190661" h="108644" fill="none">
                    <a:moveTo>
                      <a:pt x="0" y="-597"/>
                    </a:moveTo>
                    <a:lnTo>
                      <a:pt x="189935" y="108644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676" name="Freeform 12675"/>
              <p:cNvSpPr/>
              <p:nvPr/>
            </p:nvSpPr>
            <p:spPr>
              <a:xfrm>
                <a:off x="1586717" y="3142305"/>
                <a:ext cx="185854" cy="108644"/>
              </a:xfrm>
              <a:custGeom>
                <a:avLst/>
                <a:gdLst/>
                <a:ahLst/>
                <a:cxnLst/>
                <a:rect l="0" t="0" r="0" b="0"/>
                <a:pathLst>
                  <a:path w="185854" h="108644" fill="none">
                    <a:moveTo>
                      <a:pt x="-725" y="0"/>
                    </a:moveTo>
                    <a:lnTo>
                      <a:pt x="185129" y="108644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678" name="Freeform 12677"/>
              <p:cNvSpPr/>
              <p:nvPr/>
            </p:nvSpPr>
            <p:spPr>
              <a:xfrm>
                <a:off x="1565888" y="3155436"/>
                <a:ext cx="184252" cy="107451"/>
              </a:xfrm>
              <a:custGeom>
                <a:avLst/>
                <a:gdLst/>
                <a:ahLst/>
                <a:cxnLst/>
                <a:rect l="0" t="0" r="0" b="0"/>
                <a:pathLst>
                  <a:path w="184252" h="107451" fill="none">
                    <a:moveTo>
                      <a:pt x="0" y="-597"/>
                    </a:moveTo>
                    <a:lnTo>
                      <a:pt x="183526" y="107451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680" name="Freeform 12679"/>
              <p:cNvSpPr/>
              <p:nvPr/>
            </p:nvSpPr>
            <p:spPr>
              <a:xfrm>
                <a:off x="1543457" y="3166184"/>
                <a:ext cx="184252" cy="105062"/>
              </a:xfrm>
              <a:custGeom>
                <a:avLst/>
                <a:gdLst/>
                <a:ahLst/>
                <a:cxnLst/>
                <a:rect l="0" t="0" r="0" b="0"/>
                <a:pathLst>
                  <a:path w="184252" h="105062" fill="none">
                    <a:moveTo>
                      <a:pt x="-725" y="0"/>
                    </a:moveTo>
                    <a:lnTo>
                      <a:pt x="183526" y="10506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682" name="Freeform 12681"/>
              <p:cNvSpPr/>
              <p:nvPr/>
            </p:nvSpPr>
            <p:spPr>
              <a:xfrm>
                <a:off x="1309537" y="3303330"/>
                <a:ext cx="203479" cy="97899"/>
              </a:xfrm>
              <a:custGeom>
                <a:avLst/>
                <a:gdLst/>
                <a:ahLst/>
                <a:cxnLst/>
                <a:rect l="0" t="0" r="0" b="0"/>
                <a:pathLst>
                  <a:path w="203479" h="97899">
                    <a:moveTo>
                      <a:pt x="8886" y="0"/>
                    </a:moveTo>
                    <a:lnTo>
                      <a:pt x="48941" y="21490"/>
                    </a:lnTo>
                    <a:lnTo>
                      <a:pt x="63361" y="10745"/>
                    </a:lnTo>
                    <a:lnTo>
                      <a:pt x="202777" y="83573"/>
                    </a:lnTo>
                    <a:lnTo>
                      <a:pt x="188333" y="97899"/>
                    </a:lnTo>
                    <a:lnTo>
                      <a:pt x="92200" y="39398"/>
                    </a:lnTo>
                    <a:cubicBezTo>
                      <a:pt x="92200" y="39398"/>
                      <a:pt x="84190" y="46562"/>
                      <a:pt x="71372" y="54919"/>
                    </a:cubicBezTo>
                    <a:cubicBezTo>
                      <a:pt x="71372" y="54919"/>
                      <a:pt x="875" y="17908"/>
                      <a:pt x="875" y="17908"/>
                    </a:cubicBezTo>
                    <a:cubicBezTo>
                      <a:pt x="-3931" y="5969"/>
                      <a:pt x="6106" y="2089"/>
                      <a:pt x="88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2684" name="Freeform 12683"/>
              <p:cNvSpPr/>
              <p:nvPr/>
            </p:nvSpPr>
            <p:spPr>
              <a:xfrm>
                <a:off x="1399205" y="3344980"/>
                <a:ext cx="123771" cy="68400"/>
              </a:xfrm>
              <a:custGeom>
                <a:avLst/>
                <a:gdLst/>
                <a:ahLst/>
                <a:cxnLst/>
                <a:rect l="0" t="0" r="0" b="0"/>
                <a:pathLst>
                  <a:path w="123771" h="68400">
                    <a:moveTo>
                      <a:pt x="0" y="0"/>
                    </a:moveTo>
                    <a:cubicBezTo>
                      <a:pt x="4343" y="0"/>
                      <a:pt x="58628" y="29314"/>
                      <a:pt x="60800" y="29314"/>
                    </a:cubicBezTo>
                    <a:cubicBezTo>
                      <a:pt x="62971" y="29314"/>
                      <a:pt x="102057" y="54286"/>
                      <a:pt x="102057" y="54286"/>
                    </a:cubicBezTo>
                    <a:lnTo>
                      <a:pt x="123771" y="65143"/>
                    </a:lnTo>
                    <a:cubicBezTo>
                      <a:pt x="123771" y="65143"/>
                      <a:pt x="108571" y="68400"/>
                      <a:pt x="106400" y="68400"/>
                    </a:cubicBezTo>
                    <a:cubicBezTo>
                      <a:pt x="104228" y="68400"/>
                      <a:pt x="53200" y="36914"/>
                      <a:pt x="51571" y="38543"/>
                    </a:cubicBezTo>
                    <a:cubicBezTo>
                      <a:pt x="49943" y="40171"/>
                      <a:pt x="0" y="4343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7600" cap="flat">
                <a:noFill/>
                <a:miter lim="800000"/>
              </a:ln>
            </p:spPr>
          </p:sp>
          <p:sp>
            <p:nvSpPr>
              <p:cNvPr id="12686" name="Freeform 12685"/>
              <p:cNvSpPr/>
              <p:nvPr/>
            </p:nvSpPr>
            <p:spPr>
              <a:xfrm>
                <a:off x="1292788" y="3074252"/>
                <a:ext cx="605167" cy="373691"/>
              </a:xfrm>
              <a:custGeom>
                <a:avLst/>
                <a:gdLst/>
                <a:ahLst/>
                <a:cxnLst/>
                <a:rect l="0" t="0" r="0" b="0"/>
                <a:pathLst>
                  <a:path w="605167" h="373691">
                    <a:moveTo>
                      <a:pt x="355685" y="0"/>
                    </a:moveTo>
                    <a:lnTo>
                      <a:pt x="0" y="201619"/>
                    </a:lnTo>
                    <a:lnTo>
                      <a:pt x="0" y="247646"/>
                    </a:lnTo>
                    <a:lnTo>
                      <a:pt x="257953" y="373691"/>
                    </a:lnTo>
                    <a:lnTo>
                      <a:pt x="605167" y="182503"/>
                    </a:lnTo>
                    <a:lnTo>
                      <a:pt x="605167" y="142073"/>
                    </a:lnTo>
                    <a:lnTo>
                      <a:pt x="355685" y="0"/>
                    </a:lnTo>
                    <a:close/>
                  </a:path>
                </a:pathLst>
              </a:custGeom>
              <a:noFill/>
              <a:ln w="152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2688" name="Group 12687"/>
            <p:cNvGrpSpPr/>
            <p:nvPr/>
          </p:nvGrpSpPr>
          <p:grpSpPr>
            <a:xfrm>
              <a:off x="1291211" y="3004561"/>
              <a:ext cx="606744" cy="373691"/>
              <a:chOff x="1291211" y="3004561"/>
              <a:chExt cx="606744" cy="373691"/>
            </a:xfrm>
          </p:grpSpPr>
          <p:sp>
            <p:nvSpPr>
              <p:cNvPr id="12690" name="Freeform 12689"/>
              <p:cNvSpPr/>
              <p:nvPr/>
            </p:nvSpPr>
            <p:spPr>
              <a:xfrm>
                <a:off x="1291211" y="3004561"/>
                <a:ext cx="604725" cy="327127"/>
              </a:xfrm>
              <a:custGeom>
                <a:avLst/>
                <a:gdLst/>
                <a:ahLst/>
                <a:cxnLst/>
                <a:rect l="0" t="0" r="0" b="0"/>
                <a:pathLst>
                  <a:path w="604725" h="327127">
                    <a:moveTo>
                      <a:pt x="257928" y="327127"/>
                    </a:moveTo>
                    <a:lnTo>
                      <a:pt x="604725" y="142074"/>
                    </a:lnTo>
                    <a:lnTo>
                      <a:pt x="357263" y="0"/>
                    </a:lnTo>
                    <a:lnTo>
                      <a:pt x="0" y="196993"/>
                    </a:lnTo>
                    <a:lnTo>
                      <a:pt x="257928" y="327127"/>
                    </a:lnTo>
                    <a:close/>
                  </a:path>
                </a:pathLst>
              </a:custGeom>
              <a:gradFill>
                <a:gsLst>
                  <a:gs pos="0">
                    <a:srgbClr val="DBEEF4"/>
                  </a:gs>
                  <a:gs pos="100000">
                    <a:srgbClr val="B7DEE8"/>
                  </a:gs>
                </a:gsLst>
                <a:lin ang="16200000" scaled="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2692" name="Freeform 12691"/>
              <p:cNvSpPr/>
              <p:nvPr/>
            </p:nvSpPr>
            <p:spPr>
              <a:xfrm>
                <a:off x="1555811" y="3141100"/>
                <a:ext cx="342869" cy="232809"/>
              </a:xfrm>
              <a:custGeom>
                <a:avLst/>
                <a:gdLst/>
                <a:ahLst/>
                <a:cxnLst/>
                <a:rect l="0" t="0" r="0" b="0"/>
                <a:pathLst>
                  <a:path w="342869" h="232809">
                    <a:moveTo>
                      <a:pt x="342144" y="0"/>
                    </a:moveTo>
                    <a:lnTo>
                      <a:pt x="-725" y="185054"/>
                    </a:lnTo>
                    <a:lnTo>
                      <a:pt x="-725" y="232809"/>
                    </a:lnTo>
                    <a:lnTo>
                      <a:pt x="342144" y="51338"/>
                    </a:lnTo>
                    <a:lnTo>
                      <a:pt x="342144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B7DEE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2694" name="Freeform 12693"/>
              <p:cNvSpPr/>
              <p:nvPr/>
            </p:nvSpPr>
            <p:spPr>
              <a:xfrm>
                <a:off x="1293513" y="3200362"/>
                <a:ext cx="257953" cy="177889"/>
              </a:xfrm>
              <a:custGeom>
                <a:avLst/>
                <a:gdLst/>
                <a:ahLst/>
                <a:cxnLst/>
                <a:rect l="0" t="0" r="0" b="0"/>
                <a:pathLst>
                  <a:path w="257953" h="177889">
                    <a:moveTo>
                      <a:pt x="257228" y="130134"/>
                    </a:moveTo>
                    <a:lnTo>
                      <a:pt x="-702" y="0"/>
                    </a:lnTo>
                    <a:lnTo>
                      <a:pt x="-725" y="46562"/>
                    </a:lnTo>
                    <a:lnTo>
                      <a:pt x="257228" y="177889"/>
                    </a:lnTo>
                    <a:lnTo>
                      <a:pt x="257228" y="130134"/>
                    </a:lnTo>
                    <a:close/>
                  </a:path>
                </a:pathLst>
              </a:custGeom>
              <a:gradFill>
                <a:gsLst>
                  <a:gs pos="100000">
                    <a:srgbClr val="B7DEE8"/>
                  </a:gs>
                  <a:gs pos="0">
                    <a:srgbClr val="DBEEF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4800" cap="flat">
                <a:solidFill>
                  <a:srgbClr val="93CDDD"/>
                </a:solidFill>
                <a:bevel/>
              </a:ln>
            </p:spPr>
          </p:sp>
          <p:sp>
            <p:nvSpPr>
              <p:cNvPr id="12696" name="Freeform 12695"/>
              <p:cNvSpPr/>
              <p:nvPr/>
            </p:nvSpPr>
            <p:spPr>
              <a:xfrm>
                <a:off x="1386442" y="3270652"/>
                <a:ext cx="166929" cy="95810"/>
              </a:xfrm>
              <a:custGeom>
                <a:avLst/>
                <a:gdLst/>
                <a:ahLst/>
                <a:cxnLst/>
                <a:rect l="0" t="0" r="0" b="0"/>
                <a:pathLst>
                  <a:path w="166929" h="95810">
                    <a:moveTo>
                      <a:pt x="16899" y="0"/>
                    </a:moveTo>
                    <a:lnTo>
                      <a:pt x="108224" y="58501"/>
                    </a:lnTo>
                    <a:cubicBezTo>
                      <a:pt x="108224" y="58501"/>
                      <a:pt x="127476" y="51356"/>
                      <a:pt x="127476" y="47756"/>
                    </a:cubicBezTo>
                    <a:cubicBezTo>
                      <a:pt x="127476" y="44155"/>
                      <a:pt x="162699" y="60889"/>
                      <a:pt x="162699" y="60889"/>
                    </a:cubicBezTo>
                    <a:cubicBezTo>
                      <a:pt x="162699" y="60889"/>
                      <a:pt x="157892" y="72230"/>
                      <a:pt x="147478" y="72230"/>
                    </a:cubicBezTo>
                    <a:cubicBezTo>
                      <a:pt x="137063" y="72230"/>
                      <a:pt x="170709" y="79991"/>
                      <a:pt x="166704" y="86557"/>
                    </a:cubicBezTo>
                    <a:cubicBezTo>
                      <a:pt x="162699" y="93124"/>
                      <a:pt x="148279" y="99690"/>
                      <a:pt x="135461" y="93124"/>
                    </a:cubicBezTo>
                    <a:cubicBezTo>
                      <a:pt x="122643" y="86557"/>
                      <a:pt x="-725" y="16715"/>
                      <a:pt x="-725" y="16715"/>
                    </a:cubicBezTo>
                    <a:lnTo>
                      <a:pt x="1689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E9902"/>
                  </a:gs>
                  <a:gs pos="50000">
                    <a:srgbClr val="FEC877"/>
                  </a:gs>
                  <a:gs pos="100000">
                    <a:srgbClr val="FE9902"/>
                  </a:gs>
                </a:gsLst>
                <a:lin ang="8100000" scaled="0"/>
              </a:gradFill>
              <a:ln w="7600" cap="flat">
                <a:solidFill>
                  <a:srgbClr val="FFC000"/>
                </a:solidFill>
                <a:miter lim="800000"/>
              </a:ln>
            </p:spPr>
          </p:sp>
          <p:sp>
            <p:nvSpPr>
              <p:cNvPr id="12698" name="Freeform 12697"/>
              <p:cNvSpPr/>
              <p:nvPr/>
            </p:nvSpPr>
            <p:spPr>
              <a:xfrm>
                <a:off x="1296419" y="3206180"/>
                <a:ext cx="63663" cy="47755"/>
              </a:xfrm>
              <a:custGeom>
                <a:avLst/>
                <a:gdLst/>
                <a:ahLst/>
                <a:cxnLst/>
                <a:rect l="0" t="0" r="0" b="0"/>
                <a:pathLst>
                  <a:path w="63663" h="47755">
                    <a:moveTo>
                      <a:pt x="2818" y="0"/>
                    </a:moveTo>
                    <a:lnTo>
                      <a:pt x="62928" y="30195"/>
                    </a:lnTo>
                    <a:cubicBezTo>
                      <a:pt x="62928" y="30195"/>
                      <a:pt x="64552" y="51201"/>
                      <a:pt x="53180" y="47262"/>
                    </a:cubicBezTo>
                    <a:cubicBezTo>
                      <a:pt x="41808" y="43324"/>
                      <a:pt x="15815" y="22318"/>
                      <a:pt x="15815" y="22318"/>
                    </a:cubicBezTo>
                    <a:cubicBezTo>
                      <a:pt x="15815" y="22318"/>
                      <a:pt x="6067" y="30195"/>
                      <a:pt x="2818" y="30195"/>
                    </a:cubicBezTo>
                    <a:cubicBezTo>
                      <a:pt x="-431" y="30195"/>
                      <a:pt x="-2056" y="0"/>
                      <a:pt x="2818" y="0"/>
                    </a:cubicBezTo>
                    <a:close/>
                  </a:path>
                </a:pathLst>
              </a:custGeom>
              <a:solidFill>
                <a:srgbClr val="928C94"/>
              </a:solidFill>
              <a:ln w="7600" cap="flat">
                <a:noFill/>
                <a:miter lim="800000"/>
              </a:ln>
            </p:spPr>
          </p:sp>
          <p:sp>
            <p:nvSpPr>
              <p:cNvPr id="12700" name="Freeform 12699"/>
              <p:cNvSpPr/>
              <p:nvPr/>
            </p:nvSpPr>
            <p:spPr>
              <a:xfrm>
                <a:off x="1641191" y="3036797"/>
                <a:ext cx="192263" cy="109838"/>
              </a:xfrm>
              <a:custGeom>
                <a:avLst/>
                <a:gdLst/>
                <a:ahLst/>
                <a:cxnLst/>
                <a:rect l="0" t="0" r="0" b="0"/>
                <a:pathLst>
                  <a:path w="192263" h="109838" fill="none">
                    <a:moveTo>
                      <a:pt x="-725" y="0"/>
                    </a:moveTo>
                    <a:lnTo>
                      <a:pt x="191537" y="109838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02" name="Freeform 12701"/>
              <p:cNvSpPr/>
              <p:nvPr/>
            </p:nvSpPr>
            <p:spPr>
              <a:xfrm>
                <a:off x="1625168" y="3048736"/>
                <a:ext cx="193865" cy="109838"/>
              </a:xfrm>
              <a:custGeom>
                <a:avLst/>
                <a:gdLst/>
                <a:ahLst/>
                <a:cxnLst/>
                <a:rect l="0" t="0" r="0" b="0"/>
                <a:pathLst>
                  <a:path w="193865" h="109838" fill="none">
                    <a:moveTo>
                      <a:pt x="-725" y="0"/>
                    </a:moveTo>
                    <a:lnTo>
                      <a:pt x="193140" y="109838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04" name="Freeform 12703"/>
              <p:cNvSpPr/>
              <p:nvPr/>
            </p:nvSpPr>
            <p:spPr>
              <a:xfrm>
                <a:off x="1605940" y="3059481"/>
                <a:ext cx="190661" cy="108644"/>
              </a:xfrm>
              <a:custGeom>
                <a:avLst/>
                <a:gdLst/>
                <a:ahLst/>
                <a:cxnLst/>
                <a:rect l="0" t="0" r="0" b="0"/>
                <a:pathLst>
                  <a:path w="190661" h="108644" fill="none">
                    <a:moveTo>
                      <a:pt x="0" y="-597"/>
                    </a:moveTo>
                    <a:lnTo>
                      <a:pt x="189935" y="108644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06" name="Freeform 12705"/>
              <p:cNvSpPr/>
              <p:nvPr/>
            </p:nvSpPr>
            <p:spPr>
              <a:xfrm>
                <a:off x="1586717" y="3072614"/>
                <a:ext cx="185854" cy="108644"/>
              </a:xfrm>
              <a:custGeom>
                <a:avLst/>
                <a:gdLst/>
                <a:ahLst/>
                <a:cxnLst/>
                <a:rect l="0" t="0" r="0" b="0"/>
                <a:pathLst>
                  <a:path w="185854" h="108644" fill="none">
                    <a:moveTo>
                      <a:pt x="-725" y="0"/>
                    </a:moveTo>
                    <a:lnTo>
                      <a:pt x="185129" y="108644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08" name="Freeform 12707"/>
              <p:cNvSpPr/>
              <p:nvPr/>
            </p:nvSpPr>
            <p:spPr>
              <a:xfrm>
                <a:off x="1565888" y="3085745"/>
                <a:ext cx="184252" cy="107451"/>
              </a:xfrm>
              <a:custGeom>
                <a:avLst/>
                <a:gdLst/>
                <a:ahLst/>
                <a:cxnLst/>
                <a:rect l="0" t="0" r="0" b="0"/>
                <a:pathLst>
                  <a:path w="184252" h="107451" fill="none">
                    <a:moveTo>
                      <a:pt x="0" y="-597"/>
                    </a:moveTo>
                    <a:lnTo>
                      <a:pt x="183526" y="107451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10" name="Freeform 12709"/>
              <p:cNvSpPr/>
              <p:nvPr/>
            </p:nvSpPr>
            <p:spPr>
              <a:xfrm>
                <a:off x="1543457" y="3096493"/>
                <a:ext cx="184252" cy="105062"/>
              </a:xfrm>
              <a:custGeom>
                <a:avLst/>
                <a:gdLst/>
                <a:ahLst/>
                <a:cxnLst/>
                <a:rect l="0" t="0" r="0" b="0"/>
                <a:pathLst>
                  <a:path w="184252" h="105062" fill="none">
                    <a:moveTo>
                      <a:pt x="-725" y="0"/>
                    </a:moveTo>
                    <a:lnTo>
                      <a:pt x="183526" y="10506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12" name="Freeform 12711"/>
              <p:cNvSpPr/>
              <p:nvPr/>
            </p:nvSpPr>
            <p:spPr>
              <a:xfrm>
                <a:off x="1309537" y="3233639"/>
                <a:ext cx="203479" cy="97899"/>
              </a:xfrm>
              <a:custGeom>
                <a:avLst/>
                <a:gdLst/>
                <a:ahLst/>
                <a:cxnLst/>
                <a:rect l="0" t="0" r="0" b="0"/>
                <a:pathLst>
                  <a:path w="203479" h="97899">
                    <a:moveTo>
                      <a:pt x="8886" y="0"/>
                    </a:moveTo>
                    <a:lnTo>
                      <a:pt x="48941" y="21490"/>
                    </a:lnTo>
                    <a:lnTo>
                      <a:pt x="63361" y="10745"/>
                    </a:lnTo>
                    <a:lnTo>
                      <a:pt x="202777" y="83573"/>
                    </a:lnTo>
                    <a:lnTo>
                      <a:pt x="188333" y="97899"/>
                    </a:lnTo>
                    <a:lnTo>
                      <a:pt x="92200" y="39398"/>
                    </a:lnTo>
                    <a:cubicBezTo>
                      <a:pt x="92200" y="39398"/>
                      <a:pt x="84190" y="46562"/>
                      <a:pt x="71372" y="54919"/>
                    </a:cubicBezTo>
                    <a:cubicBezTo>
                      <a:pt x="71372" y="54919"/>
                      <a:pt x="875" y="17908"/>
                      <a:pt x="875" y="17908"/>
                    </a:cubicBezTo>
                    <a:cubicBezTo>
                      <a:pt x="-3931" y="5969"/>
                      <a:pt x="6106" y="2089"/>
                      <a:pt x="88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2714" name="Freeform 12713"/>
              <p:cNvSpPr/>
              <p:nvPr/>
            </p:nvSpPr>
            <p:spPr>
              <a:xfrm>
                <a:off x="1399205" y="3275289"/>
                <a:ext cx="123771" cy="68400"/>
              </a:xfrm>
              <a:custGeom>
                <a:avLst/>
                <a:gdLst/>
                <a:ahLst/>
                <a:cxnLst/>
                <a:rect l="0" t="0" r="0" b="0"/>
                <a:pathLst>
                  <a:path w="123771" h="68400">
                    <a:moveTo>
                      <a:pt x="0" y="0"/>
                    </a:moveTo>
                    <a:cubicBezTo>
                      <a:pt x="4343" y="0"/>
                      <a:pt x="58628" y="29314"/>
                      <a:pt x="60800" y="29314"/>
                    </a:cubicBezTo>
                    <a:cubicBezTo>
                      <a:pt x="62971" y="29314"/>
                      <a:pt x="102057" y="54286"/>
                      <a:pt x="102057" y="54286"/>
                    </a:cubicBezTo>
                    <a:lnTo>
                      <a:pt x="123771" y="65143"/>
                    </a:lnTo>
                    <a:cubicBezTo>
                      <a:pt x="123771" y="65143"/>
                      <a:pt x="108571" y="68400"/>
                      <a:pt x="106400" y="68400"/>
                    </a:cubicBezTo>
                    <a:cubicBezTo>
                      <a:pt x="104228" y="68400"/>
                      <a:pt x="53200" y="36914"/>
                      <a:pt x="51571" y="38543"/>
                    </a:cubicBezTo>
                    <a:cubicBezTo>
                      <a:pt x="49943" y="40171"/>
                      <a:pt x="0" y="4343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7600" cap="flat">
                <a:noFill/>
                <a:miter lim="800000"/>
              </a:ln>
            </p:spPr>
          </p:sp>
          <p:sp>
            <p:nvSpPr>
              <p:cNvPr id="12716" name="Freeform 12715"/>
              <p:cNvSpPr/>
              <p:nvPr/>
            </p:nvSpPr>
            <p:spPr>
              <a:xfrm>
                <a:off x="1292788" y="3004561"/>
                <a:ext cx="605167" cy="373691"/>
              </a:xfrm>
              <a:custGeom>
                <a:avLst/>
                <a:gdLst/>
                <a:ahLst/>
                <a:cxnLst/>
                <a:rect l="0" t="0" r="0" b="0"/>
                <a:pathLst>
                  <a:path w="605167" h="373691">
                    <a:moveTo>
                      <a:pt x="355685" y="0"/>
                    </a:moveTo>
                    <a:lnTo>
                      <a:pt x="0" y="201619"/>
                    </a:lnTo>
                    <a:lnTo>
                      <a:pt x="0" y="247646"/>
                    </a:lnTo>
                    <a:lnTo>
                      <a:pt x="257953" y="373691"/>
                    </a:lnTo>
                    <a:lnTo>
                      <a:pt x="605167" y="182503"/>
                    </a:lnTo>
                    <a:lnTo>
                      <a:pt x="605167" y="142073"/>
                    </a:lnTo>
                    <a:lnTo>
                      <a:pt x="355685" y="0"/>
                    </a:lnTo>
                    <a:close/>
                  </a:path>
                </a:pathLst>
              </a:custGeom>
              <a:noFill/>
              <a:ln w="152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2718" name="Group 12717"/>
            <p:cNvGrpSpPr/>
            <p:nvPr/>
          </p:nvGrpSpPr>
          <p:grpSpPr>
            <a:xfrm>
              <a:off x="1291211" y="2922252"/>
              <a:ext cx="606744" cy="373691"/>
              <a:chOff x="1291211" y="2922252"/>
              <a:chExt cx="606744" cy="373691"/>
            </a:xfrm>
          </p:grpSpPr>
          <p:sp>
            <p:nvSpPr>
              <p:cNvPr id="12720" name="Freeform 12719"/>
              <p:cNvSpPr/>
              <p:nvPr/>
            </p:nvSpPr>
            <p:spPr>
              <a:xfrm>
                <a:off x="1291211" y="2922252"/>
                <a:ext cx="604725" cy="327127"/>
              </a:xfrm>
              <a:custGeom>
                <a:avLst/>
                <a:gdLst/>
                <a:ahLst/>
                <a:cxnLst/>
                <a:rect l="0" t="0" r="0" b="0"/>
                <a:pathLst>
                  <a:path w="604725" h="327127">
                    <a:moveTo>
                      <a:pt x="257928" y="327127"/>
                    </a:moveTo>
                    <a:lnTo>
                      <a:pt x="604725" y="142074"/>
                    </a:lnTo>
                    <a:lnTo>
                      <a:pt x="357263" y="0"/>
                    </a:lnTo>
                    <a:lnTo>
                      <a:pt x="0" y="196993"/>
                    </a:lnTo>
                    <a:lnTo>
                      <a:pt x="257928" y="327127"/>
                    </a:lnTo>
                    <a:close/>
                  </a:path>
                </a:pathLst>
              </a:custGeom>
              <a:gradFill>
                <a:gsLst>
                  <a:gs pos="0">
                    <a:srgbClr val="DBEEF4"/>
                  </a:gs>
                  <a:gs pos="100000">
                    <a:srgbClr val="B7DEE8"/>
                  </a:gs>
                </a:gsLst>
                <a:lin ang="16200000" scaled="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2722" name="Freeform 12721"/>
              <p:cNvSpPr/>
              <p:nvPr/>
            </p:nvSpPr>
            <p:spPr>
              <a:xfrm>
                <a:off x="1555811" y="3058791"/>
                <a:ext cx="342869" cy="232809"/>
              </a:xfrm>
              <a:custGeom>
                <a:avLst/>
                <a:gdLst/>
                <a:ahLst/>
                <a:cxnLst/>
                <a:rect l="0" t="0" r="0" b="0"/>
                <a:pathLst>
                  <a:path w="342869" h="232809">
                    <a:moveTo>
                      <a:pt x="342144" y="0"/>
                    </a:moveTo>
                    <a:lnTo>
                      <a:pt x="-725" y="185054"/>
                    </a:lnTo>
                    <a:lnTo>
                      <a:pt x="-725" y="232809"/>
                    </a:lnTo>
                    <a:lnTo>
                      <a:pt x="342144" y="51338"/>
                    </a:lnTo>
                    <a:lnTo>
                      <a:pt x="342144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B7DEE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2724" name="Freeform 12723"/>
              <p:cNvSpPr/>
              <p:nvPr/>
            </p:nvSpPr>
            <p:spPr>
              <a:xfrm>
                <a:off x="1293513" y="3118053"/>
                <a:ext cx="257953" cy="177889"/>
              </a:xfrm>
              <a:custGeom>
                <a:avLst/>
                <a:gdLst/>
                <a:ahLst/>
                <a:cxnLst/>
                <a:rect l="0" t="0" r="0" b="0"/>
                <a:pathLst>
                  <a:path w="257953" h="177889">
                    <a:moveTo>
                      <a:pt x="257228" y="130134"/>
                    </a:moveTo>
                    <a:lnTo>
                      <a:pt x="-702" y="0"/>
                    </a:lnTo>
                    <a:lnTo>
                      <a:pt x="-725" y="46562"/>
                    </a:lnTo>
                    <a:lnTo>
                      <a:pt x="257228" y="177889"/>
                    </a:lnTo>
                    <a:lnTo>
                      <a:pt x="257228" y="130134"/>
                    </a:lnTo>
                    <a:close/>
                  </a:path>
                </a:pathLst>
              </a:custGeom>
              <a:gradFill>
                <a:gsLst>
                  <a:gs pos="100000">
                    <a:srgbClr val="B7DEE8"/>
                  </a:gs>
                  <a:gs pos="0">
                    <a:srgbClr val="DBEEF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4800" cap="flat">
                <a:solidFill>
                  <a:srgbClr val="93CDDD"/>
                </a:solidFill>
                <a:bevel/>
              </a:ln>
            </p:spPr>
          </p:sp>
          <p:sp>
            <p:nvSpPr>
              <p:cNvPr id="12726" name="Freeform 12725"/>
              <p:cNvSpPr/>
              <p:nvPr/>
            </p:nvSpPr>
            <p:spPr>
              <a:xfrm>
                <a:off x="1386442" y="3188343"/>
                <a:ext cx="166929" cy="95810"/>
              </a:xfrm>
              <a:custGeom>
                <a:avLst/>
                <a:gdLst/>
                <a:ahLst/>
                <a:cxnLst/>
                <a:rect l="0" t="0" r="0" b="0"/>
                <a:pathLst>
                  <a:path w="166929" h="95810">
                    <a:moveTo>
                      <a:pt x="16899" y="0"/>
                    </a:moveTo>
                    <a:lnTo>
                      <a:pt x="108224" y="58501"/>
                    </a:lnTo>
                    <a:cubicBezTo>
                      <a:pt x="108224" y="58501"/>
                      <a:pt x="127476" y="51356"/>
                      <a:pt x="127476" y="47756"/>
                    </a:cubicBezTo>
                    <a:cubicBezTo>
                      <a:pt x="127476" y="44155"/>
                      <a:pt x="162699" y="60889"/>
                      <a:pt x="162699" y="60889"/>
                    </a:cubicBezTo>
                    <a:cubicBezTo>
                      <a:pt x="162699" y="60889"/>
                      <a:pt x="157892" y="72230"/>
                      <a:pt x="147478" y="72230"/>
                    </a:cubicBezTo>
                    <a:cubicBezTo>
                      <a:pt x="137063" y="72230"/>
                      <a:pt x="170709" y="79991"/>
                      <a:pt x="166704" y="86557"/>
                    </a:cubicBezTo>
                    <a:cubicBezTo>
                      <a:pt x="162699" y="93124"/>
                      <a:pt x="148279" y="99690"/>
                      <a:pt x="135461" y="93124"/>
                    </a:cubicBezTo>
                    <a:cubicBezTo>
                      <a:pt x="122643" y="86557"/>
                      <a:pt x="-725" y="16715"/>
                      <a:pt x="-725" y="16715"/>
                    </a:cubicBezTo>
                    <a:lnTo>
                      <a:pt x="1689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E9902"/>
                  </a:gs>
                  <a:gs pos="50000">
                    <a:srgbClr val="FEC877"/>
                  </a:gs>
                  <a:gs pos="100000">
                    <a:srgbClr val="FE9902"/>
                  </a:gs>
                </a:gsLst>
                <a:lin ang="8100000" scaled="0"/>
              </a:gradFill>
              <a:ln w="7600" cap="flat">
                <a:solidFill>
                  <a:srgbClr val="FFC000"/>
                </a:solidFill>
                <a:miter lim="800000"/>
              </a:ln>
            </p:spPr>
          </p:sp>
          <p:sp>
            <p:nvSpPr>
              <p:cNvPr id="12728" name="Freeform 12727"/>
              <p:cNvSpPr/>
              <p:nvPr/>
            </p:nvSpPr>
            <p:spPr>
              <a:xfrm>
                <a:off x="1296419" y="3123871"/>
                <a:ext cx="63663" cy="47755"/>
              </a:xfrm>
              <a:custGeom>
                <a:avLst/>
                <a:gdLst/>
                <a:ahLst/>
                <a:cxnLst/>
                <a:rect l="0" t="0" r="0" b="0"/>
                <a:pathLst>
                  <a:path w="63663" h="47755">
                    <a:moveTo>
                      <a:pt x="2818" y="0"/>
                    </a:moveTo>
                    <a:lnTo>
                      <a:pt x="62928" y="30195"/>
                    </a:lnTo>
                    <a:cubicBezTo>
                      <a:pt x="62928" y="30195"/>
                      <a:pt x="64552" y="51201"/>
                      <a:pt x="53180" y="47262"/>
                    </a:cubicBezTo>
                    <a:cubicBezTo>
                      <a:pt x="41808" y="43324"/>
                      <a:pt x="15815" y="22318"/>
                      <a:pt x="15815" y="22318"/>
                    </a:cubicBezTo>
                    <a:cubicBezTo>
                      <a:pt x="15815" y="22318"/>
                      <a:pt x="6067" y="30195"/>
                      <a:pt x="2818" y="30195"/>
                    </a:cubicBezTo>
                    <a:cubicBezTo>
                      <a:pt x="-431" y="30195"/>
                      <a:pt x="-2056" y="0"/>
                      <a:pt x="2818" y="0"/>
                    </a:cubicBezTo>
                    <a:close/>
                  </a:path>
                </a:pathLst>
              </a:custGeom>
              <a:solidFill>
                <a:srgbClr val="928C94"/>
              </a:solidFill>
              <a:ln w="7600" cap="flat">
                <a:noFill/>
                <a:miter lim="800000"/>
              </a:ln>
            </p:spPr>
          </p:sp>
          <p:sp>
            <p:nvSpPr>
              <p:cNvPr id="12730" name="Freeform 12729"/>
              <p:cNvSpPr/>
              <p:nvPr/>
            </p:nvSpPr>
            <p:spPr>
              <a:xfrm>
                <a:off x="1641191" y="2954489"/>
                <a:ext cx="192263" cy="109838"/>
              </a:xfrm>
              <a:custGeom>
                <a:avLst/>
                <a:gdLst/>
                <a:ahLst/>
                <a:cxnLst/>
                <a:rect l="0" t="0" r="0" b="0"/>
                <a:pathLst>
                  <a:path w="192263" h="109838" fill="none">
                    <a:moveTo>
                      <a:pt x="-725" y="0"/>
                    </a:moveTo>
                    <a:lnTo>
                      <a:pt x="191537" y="109838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32" name="Freeform 12731"/>
              <p:cNvSpPr/>
              <p:nvPr/>
            </p:nvSpPr>
            <p:spPr>
              <a:xfrm>
                <a:off x="1625168" y="2966427"/>
                <a:ext cx="193865" cy="109838"/>
              </a:xfrm>
              <a:custGeom>
                <a:avLst/>
                <a:gdLst/>
                <a:ahLst/>
                <a:cxnLst/>
                <a:rect l="0" t="0" r="0" b="0"/>
                <a:pathLst>
                  <a:path w="193865" h="109838" fill="none">
                    <a:moveTo>
                      <a:pt x="-725" y="0"/>
                    </a:moveTo>
                    <a:lnTo>
                      <a:pt x="193140" y="109838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34" name="Freeform 12733"/>
              <p:cNvSpPr/>
              <p:nvPr/>
            </p:nvSpPr>
            <p:spPr>
              <a:xfrm>
                <a:off x="1605940" y="2977173"/>
                <a:ext cx="190661" cy="108644"/>
              </a:xfrm>
              <a:custGeom>
                <a:avLst/>
                <a:gdLst/>
                <a:ahLst/>
                <a:cxnLst/>
                <a:rect l="0" t="0" r="0" b="0"/>
                <a:pathLst>
                  <a:path w="190661" h="108644" fill="none">
                    <a:moveTo>
                      <a:pt x="0" y="-597"/>
                    </a:moveTo>
                    <a:lnTo>
                      <a:pt x="189935" y="108644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36" name="Freeform 12735"/>
              <p:cNvSpPr/>
              <p:nvPr/>
            </p:nvSpPr>
            <p:spPr>
              <a:xfrm>
                <a:off x="1586717" y="2990305"/>
                <a:ext cx="185854" cy="108644"/>
              </a:xfrm>
              <a:custGeom>
                <a:avLst/>
                <a:gdLst/>
                <a:ahLst/>
                <a:cxnLst/>
                <a:rect l="0" t="0" r="0" b="0"/>
                <a:pathLst>
                  <a:path w="185854" h="108644" fill="none">
                    <a:moveTo>
                      <a:pt x="-725" y="0"/>
                    </a:moveTo>
                    <a:lnTo>
                      <a:pt x="185129" y="108644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38" name="Freeform 12737"/>
              <p:cNvSpPr/>
              <p:nvPr/>
            </p:nvSpPr>
            <p:spPr>
              <a:xfrm>
                <a:off x="1565888" y="3003436"/>
                <a:ext cx="184252" cy="107451"/>
              </a:xfrm>
              <a:custGeom>
                <a:avLst/>
                <a:gdLst/>
                <a:ahLst/>
                <a:cxnLst/>
                <a:rect l="0" t="0" r="0" b="0"/>
                <a:pathLst>
                  <a:path w="184252" h="107451" fill="none">
                    <a:moveTo>
                      <a:pt x="0" y="-597"/>
                    </a:moveTo>
                    <a:lnTo>
                      <a:pt x="183526" y="107451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40" name="Freeform 12739"/>
              <p:cNvSpPr/>
              <p:nvPr/>
            </p:nvSpPr>
            <p:spPr>
              <a:xfrm>
                <a:off x="1543457" y="3014184"/>
                <a:ext cx="184252" cy="105062"/>
              </a:xfrm>
              <a:custGeom>
                <a:avLst/>
                <a:gdLst/>
                <a:ahLst/>
                <a:cxnLst/>
                <a:rect l="0" t="0" r="0" b="0"/>
                <a:pathLst>
                  <a:path w="184252" h="105062" fill="none">
                    <a:moveTo>
                      <a:pt x="-725" y="0"/>
                    </a:moveTo>
                    <a:lnTo>
                      <a:pt x="183526" y="10506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DBEEF4"/>
                </a:solidFill>
                <a:miter lim="800000"/>
              </a:ln>
            </p:spPr>
          </p:sp>
          <p:sp>
            <p:nvSpPr>
              <p:cNvPr id="12742" name="Freeform 12741"/>
              <p:cNvSpPr/>
              <p:nvPr/>
            </p:nvSpPr>
            <p:spPr>
              <a:xfrm>
                <a:off x="1309537" y="3151330"/>
                <a:ext cx="203479" cy="97899"/>
              </a:xfrm>
              <a:custGeom>
                <a:avLst/>
                <a:gdLst/>
                <a:ahLst/>
                <a:cxnLst/>
                <a:rect l="0" t="0" r="0" b="0"/>
                <a:pathLst>
                  <a:path w="203479" h="97899">
                    <a:moveTo>
                      <a:pt x="8886" y="0"/>
                    </a:moveTo>
                    <a:lnTo>
                      <a:pt x="48941" y="21490"/>
                    </a:lnTo>
                    <a:lnTo>
                      <a:pt x="63361" y="10745"/>
                    </a:lnTo>
                    <a:lnTo>
                      <a:pt x="202777" y="83573"/>
                    </a:lnTo>
                    <a:lnTo>
                      <a:pt x="188333" y="97899"/>
                    </a:lnTo>
                    <a:lnTo>
                      <a:pt x="92200" y="39398"/>
                    </a:lnTo>
                    <a:cubicBezTo>
                      <a:pt x="92200" y="39398"/>
                      <a:pt x="84190" y="46562"/>
                      <a:pt x="71372" y="54919"/>
                    </a:cubicBezTo>
                    <a:cubicBezTo>
                      <a:pt x="71372" y="54919"/>
                      <a:pt x="875" y="17908"/>
                      <a:pt x="875" y="17908"/>
                    </a:cubicBezTo>
                    <a:cubicBezTo>
                      <a:pt x="-3931" y="5969"/>
                      <a:pt x="6106" y="2089"/>
                      <a:pt x="88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2744" name="Freeform 12743"/>
              <p:cNvSpPr/>
              <p:nvPr/>
            </p:nvSpPr>
            <p:spPr>
              <a:xfrm>
                <a:off x="1399205" y="3192980"/>
                <a:ext cx="123771" cy="68400"/>
              </a:xfrm>
              <a:custGeom>
                <a:avLst/>
                <a:gdLst/>
                <a:ahLst/>
                <a:cxnLst/>
                <a:rect l="0" t="0" r="0" b="0"/>
                <a:pathLst>
                  <a:path w="123771" h="68400">
                    <a:moveTo>
                      <a:pt x="0" y="0"/>
                    </a:moveTo>
                    <a:cubicBezTo>
                      <a:pt x="4343" y="0"/>
                      <a:pt x="58628" y="29314"/>
                      <a:pt x="60800" y="29314"/>
                    </a:cubicBezTo>
                    <a:cubicBezTo>
                      <a:pt x="62971" y="29314"/>
                      <a:pt x="102057" y="54286"/>
                      <a:pt x="102057" y="54286"/>
                    </a:cubicBezTo>
                    <a:lnTo>
                      <a:pt x="123771" y="65143"/>
                    </a:lnTo>
                    <a:cubicBezTo>
                      <a:pt x="123771" y="65143"/>
                      <a:pt x="108571" y="68400"/>
                      <a:pt x="106400" y="68400"/>
                    </a:cubicBezTo>
                    <a:cubicBezTo>
                      <a:pt x="104228" y="68400"/>
                      <a:pt x="53200" y="36914"/>
                      <a:pt x="51571" y="38543"/>
                    </a:cubicBezTo>
                    <a:cubicBezTo>
                      <a:pt x="49943" y="40171"/>
                      <a:pt x="0" y="4343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7600" cap="flat">
                <a:noFill/>
                <a:miter lim="800000"/>
              </a:ln>
            </p:spPr>
          </p:sp>
          <p:sp>
            <p:nvSpPr>
              <p:cNvPr id="12746" name="Freeform 12745"/>
              <p:cNvSpPr/>
              <p:nvPr/>
            </p:nvSpPr>
            <p:spPr>
              <a:xfrm>
                <a:off x="1292788" y="2922252"/>
                <a:ext cx="605167" cy="373691"/>
              </a:xfrm>
              <a:custGeom>
                <a:avLst/>
                <a:gdLst/>
                <a:ahLst/>
                <a:cxnLst/>
                <a:rect l="0" t="0" r="0" b="0"/>
                <a:pathLst>
                  <a:path w="605167" h="373691">
                    <a:moveTo>
                      <a:pt x="355685" y="0"/>
                    </a:moveTo>
                    <a:lnTo>
                      <a:pt x="0" y="201619"/>
                    </a:lnTo>
                    <a:lnTo>
                      <a:pt x="0" y="247646"/>
                    </a:lnTo>
                    <a:lnTo>
                      <a:pt x="257953" y="373691"/>
                    </a:lnTo>
                    <a:lnTo>
                      <a:pt x="605167" y="182503"/>
                    </a:lnTo>
                    <a:lnTo>
                      <a:pt x="605167" y="142073"/>
                    </a:lnTo>
                    <a:lnTo>
                      <a:pt x="355685" y="0"/>
                    </a:lnTo>
                    <a:close/>
                  </a:path>
                </a:pathLst>
              </a:custGeom>
              <a:noFill/>
              <a:ln w="15200" cap="flat">
                <a:solidFill>
                  <a:srgbClr val="000000"/>
                </a:solidFill>
                <a:bevel/>
              </a:ln>
            </p:spPr>
          </p:sp>
        </p:grpSp>
      </p:grpSp>
      <p:cxnSp>
        <p:nvCxnSpPr>
          <p:cNvPr id="11593" name="Line connector"/>
          <p:cNvCxnSpPr/>
          <p:nvPr/>
        </p:nvCxnSpPr>
        <p:spPr>
          <a:xfrm rot="1728648">
            <a:off x="1652459" y="3651852"/>
            <a:ext cx="1387783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grpSp>
        <p:nvGrpSpPr>
          <p:cNvPr id="11113" name="Internet"/>
          <p:cNvGrpSpPr/>
          <p:nvPr/>
        </p:nvGrpSpPr>
        <p:grpSpPr>
          <a:xfrm>
            <a:off x="1391366" y="580988"/>
            <a:ext cx="1018400" cy="643625"/>
            <a:chOff x="1391366" y="580988"/>
            <a:chExt cx="1018400" cy="643625"/>
          </a:xfrm>
        </p:grpSpPr>
        <p:sp>
          <p:nvSpPr>
            <p:cNvPr id="16636" name="Freeform 16635"/>
            <p:cNvSpPr/>
            <p:nvPr/>
          </p:nvSpPr>
          <p:spPr>
            <a:xfrm>
              <a:off x="1424894" y="608079"/>
              <a:ext cx="986419" cy="617471"/>
            </a:xfrm>
            <a:custGeom>
              <a:avLst/>
              <a:gdLst/>
              <a:ahLst/>
              <a:cxnLst/>
              <a:rect l="0" t="0" r="0" b="0"/>
              <a:pathLst>
                <a:path w="986419" h="617471">
                  <a:moveTo>
                    <a:pt x="272491" y="92511"/>
                  </a:moveTo>
                  <a:cubicBezTo>
                    <a:pt x="272491" y="92511"/>
                    <a:pt x="357060" y="-29079"/>
                    <a:pt x="564032" y="6148"/>
                  </a:cubicBezTo>
                  <a:cubicBezTo>
                    <a:pt x="711554" y="41377"/>
                    <a:pt x="720362" y="105230"/>
                    <a:pt x="720362" y="105230"/>
                  </a:cubicBezTo>
                  <a:cubicBezTo>
                    <a:pt x="720362" y="105230"/>
                    <a:pt x="809795" y="53614"/>
                    <a:pt x="900676" y="134091"/>
                  </a:cubicBezTo>
                  <a:cubicBezTo>
                    <a:pt x="955723" y="206278"/>
                    <a:pt x="911924" y="250549"/>
                    <a:pt x="911924" y="250551"/>
                  </a:cubicBezTo>
                  <a:cubicBezTo>
                    <a:pt x="911924" y="250549"/>
                    <a:pt x="976501" y="274772"/>
                    <a:pt x="986419" y="345228"/>
                  </a:cubicBezTo>
                  <a:cubicBezTo>
                    <a:pt x="986419" y="433303"/>
                    <a:pt x="959264" y="447613"/>
                    <a:pt x="888805" y="469629"/>
                  </a:cubicBezTo>
                  <a:cubicBezTo>
                    <a:pt x="889899" y="492750"/>
                    <a:pt x="889899" y="519172"/>
                    <a:pt x="832656" y="567611"/>
                  </a:cubicBezTo>
                  <a:cubicBezTo>
                    <a:pt x="775405" y="613849"/>
                    <a:pt x="612472" y="554400"/>
                    <a:pt x="619078" y="538987"/>
                  </a:cubicBezTo>
                  <a:cubicBezTo>
                    <a:pt x="630087" y="510364"/>
                    <a:pt x="689537" y="541189"/>
                    <a:pt x="555225" y="611647"/>
                  </a:cubicBezTo>
                  <a:cubicBezTo>
                    <a:pt x="409904" y="640274"/>
                    <a:pt x="312664" y="550356"/>
                    <a:pt x="286602" y="534584"/>
                  </a:cubicBezTo>
                  <a:cubicBezTo>
                    <a:pt x="266427" y="515126"/>
                    <a:pt x="282197" y="596233"/>
                    <a:pt x="152290" y="549995"/>
                  </a:cubicBezTo>
                  <a:cubicBezTo>
                    <a:pt x="66325" y="509759"/>
                    <a:pt x="92841" y="452139"/>
                    <a:pt x="92841" y="452139"/>
                  </a:cubicBezTo>
                  <a:cubicBezTo>
                    <a:pt x="92841" y="452139"/>
                    <a:pt x="5131" y="373181"/>
                    <a:pt x="0" y="292385"/>
                  </a:cubicBezTo>
                  <a:cubicBezTo>
                    <a:pt x="35957" y="203640"/>
                    <a:pt x="92853" y="230721"/>
                    <a:pt x="92852" y="230722"/>
                  </a:cubicBezTo>
                  <a:cubicBezTo>
                    <a:pt x="92853" y="230721"/>
                    <a:pt x="31790" y="125206"/>
                    <a:pt x="122668" y="89996"/>
                  </a:cubicBezTo>
                  <a:cubicBezTo>
                    <a:pt x="213545" y="54789"/>
                    <a:pt x="272491" y="92511"/>
                    <a:pt x="272491" y="92511"/>
                  </a:cubicBezTo>
                  <a:close/>
                </a:path>
              </a:pathLst>
            </a:custGeom>
            <a:solidFill>
              <a:srgbClr val="A59D82"/>
            </a:solidFill>
            <a:ln w="7600" cap="flat">
              <a:noFill/>
              <a:miter lim="800000"/>
            </a:ln>
          </p:spPr>
        </p:sp>
        <p:sp>
          <p:nvSpPr>
            <p:cNvPr id="16638" name="Freeform 16637"/>
            <p:cNvSpPr/>
            <p:nvPr/>
          </p:nvSpPr>
          <p:spPr>
            <a:xfrm>
              <a:off x="1394493" y="578796"/>
              <a:ext cx="986419" cy="617471"/>
            </a:xfrm>
            <a:custGeom>
              <a:avLst/>
              <a:gdLst/>
              <a:ahLst/>
              <a:cxnLst/>
              <a:rect l="0" t="0" r="0" b="0"/>
              <a:pathLst>
                <a:path w="986419" h="617471">
                  <a:moveTo>
                    <a:pt x="272491" y="92511"/>
                  </a:moveTo>
                  <a:cubicBezTo>
                    <a:pt x="272491" y="92511"/>
                    <a:pt x="357060" y="-29079"/>
                    <a:pt x="564032" y="6148"/>
                  </a:cubicBezTo>
                  <a:cubicBezTo>
                    <a:pt x="711554" y="41377"/>
                    <a:pt x="720362" y="105230"/>
                    <a:pt x="720362" y="105230"/>
                  </a:cubicBezTo>
                  <a:cubicBezTo>
                    <a:pt x="720362" y="105230"/>
                    <a:pt x="803426" y="47244"/>
                    <a:pt x="894307" y="127722"/>
                  </a:cubicBezTo>
                  <a:cubicBezTo>
                    <a:pt x="949354" y="199909"/>
                    <a:pt x="940546" y="246146"/>
                    <a:pt x="940546" y="246147"/>
                  </a:cubicBezTo>
                  <a:cubicBezTo>
                    <a:pt x="940546" y="246146"/>
                    <a:pt x="976501" y="274772"/>
                    <a:pt x="986419" y="345228"/>
                  </a:cubicBezTo>
                  <a:cubicBezTo>
                    <a:pt x="986419" y="433303"/>
                    <a:pt x="959264" y="447613"/>
                    <a:pt x="888805" y="469629"/>
                  </a:cubicBezTo>
                  <a:cubicBezTo>
                    <a:pt x="889899" y="492750"/>
                    <a:pt x="889899" y="519172"/>
                    <a:pt x="832656" y="567611"/>
                  </a:cubicBezTo>
                  <a:cubicBezTo>
                    <a:pt x="775405" y="613849"/>
                    <a:pt x="612472" y="554400"/>
                    <a:pt x="619078" y="538987"/>
                  </a:cubicBezTo>
                  <a:cubicBezTo>
                    <a:pt x="630087" y="510364"/>
                    <a:pt x="689537" y="541189"/>
                    <a:pt x="555225" y="611647"/>
                  </a:cubicBezTo>
                  <a:cubicBezTo>
                    <a:pt x="409904" y="640274"/>
                    <a:pt x="312664" y="550356"/>
                    <a:pt x="286602" y="534584"/>
                  </a:cubicBezTo>
                  <a:cubicBezTo>
                    <a:pt x="266427" y="515126"/>
                    <a:pt x="282197" y="596233"/>
                    <a:pt x="152290" y="549995"/>
                  </a:cubicBezTo>
                  <a:cubicBezTo>
                    <a:pt x="66325" y="509759"/>
                    <a:pt x="92841" y="452139"/>
                    <a:pt x="92841" y="452139"/>
                  </a:cubicBezTo>
                  <a:cubicBezTo>
                    <a:pt x="92841" y="452139"/>
                    <a:pt x="5131" y="373181"/>
                    <a:pt x="0" y="292385"/>
                  </a:cubicBezTo>
                  <a:cubicBezTo>
                    <a:pt x="35957" y="203640"/>
                    <a:pt x="92853" y="230721"/>
                    <a:pt x="92852" y="230722"/>
                  </a:cubicBezTo>
                  <a:cubicBezTo>
                    <a:pt x="92853" y="230721"/>
                    <a:pt x="31790" y="125206"/>
                    <a:pt x="122668" y="89996"/>
                  </a:cubicBezTo>
                  <a:cubicBezTo>
                    <a:pt x="213545" y="54789"/>
                    <a:pt x="272491" y="92511"/>
                    <a:pt x="272491" y="92511"/>
                  </a:cubicBezTo>
                  <a:close/>
                </a:path>
              </a:pathLst>
            </a:custGeom>
            <a:gradFill>
              <a:gsLst>
                <a:gs pos="0">
                  <a:srgbClr val="B5D5FB"/>
                </a:gs>
                <a:gs pos="50000">
                  <a:srgbClr val="FFFFFF"/>
                </a:gs>
                <a:gs pos="100000">
                  <a:srgbClr val="B5D5FB"/>
                </a:gs>
              </a:gsLst>
              <a:lin ang="0" scaled="0"/>
            </a:gradFill>
            <a:ln w="3800" cap="flat">
              <a:noFill/>
              <a:miter lim="800000"/>
            </a:ln>
          </p:spPr>
        </p:sp>
        <p:sp>
          <p:nvSpPr>
            <p:cNvPr id="16642" name="Freeform 16641"/>
            <p:cNvSpPr/>
            <p:nvPr/>
          </p:nvSpPr>
          <p:spPr>
            <a:xfrm>
              <a:off x="1439578" y="604836"/>
              <a:ext cx="912654" cy="580591"/>
            </a:xfrm>
            <a:custGeom>
              <a:avLst/>
              <a:gdLst/>
              <a:ahLst/>
              <a:cxnLst/>
              <a:rect l="0" t="0" r="0" b="0"/>
              <a:pathLst>
                <a:path w="912654" h="580591">
                  <a:moveTo>
                    <a:pt x="242304" y="92066"/>
                  </a:moveTo>
                  <a:cubicBezTo>
                    <a:pt x="242304" y="92066"/>
                    <a:pt x="281937" y="-31235"/>
                    <a:pt x="460284" y="8397"/>
                  </a:cubicBezTo>
                  <a:cubicBezTo>
                    <a:pt x="638631" y="48030"/>
                    <a:pt x="618815" y="122892"/>
                    <a:pt x="618815" y="122892"/>
                  </a:cubicBezTo>
                  <a:cubicBezTo>
                    <a:pt x="618815" y="122892"/>
                    <a:pt x="706887" y="52433"/>
                    <a:pt x="788356" y="122892"/>
                  </a:cubicBezTo>
                  <a:cubicBezTo>
                    <a:pt x="869820" y="193350"/>
                    <a:pt x="819181" y="243990"/>
                    <a:pt x="819181" y="243990"/>
                  </a:cubicBezTo>
                  <a:cubicBezTo>
                    <a:pt x="819181" y="243990"/>
                    <a:pt x="902850" y="208762"/>
                    <a:pt x="911658" y="294633"/>
                  </a:cubicBezTo>
                  <a:cubicBezTo>
                    <a:pt x="920466" y="380504"/>
                    <a:pt x="876424" y="433347"/>
                    <a:pt x="830186" y="433347"/>
                  </a:cubicBezTo>
                  <a:cubicBezTo>
                    <a:pt x="850007" y="461969"/>
                    <a:pt x="834594" y="523621"/>
                    <a:pt x="770739" y="547838"/>
                  </a:cubicBezTo>
                  <a:cubicBezTo>
                    <a:pt x="720098" y="565455"/>
                    <a:pt x="616613" y="532428"/>
                    <a:pt x="610007" y="503802"/>
                  </a:cubicBezTo>
                  <a:cubicBezTo>
                    <a:pt x="603402" y="475181"/>
                    <a:pt x="597897" y="590780"/>
                    <a:pt x="469091" y="580591"/>
                  </a:cubicBezTo>
                  <a:cubicBezTo>
                    <a:pt x="340285" y="570960"/>
                    <a:pt x="279735" y="521419"/>
                    <a:pt x="266524" y="486189"/>
                  </a:cubicBezTo>
                  <a:cubicBezTo>
                    <a:pt x="253313" y="450960"/>
                    <a:pt x="248909" y="572060"/>
                    <a:pt x="125607" y="512612"/>
                  </a:cubicBezTo>
                  <a:cubicBezTo>
                    <a:pt x="48544" y="477383"/>
                    <a:pt x="72764" y="406924"/>
                    <a:pt x="72764" y="406924"/>
                  </a:cubicBezTo>
                  <a:cubicBezTo>
                    <a:pt x="72764" y="406924"/>
                    <a:pt x="0" y="415732"/>
                    <a:pt x="0" y="294633"/>
                  </a:cubicBezTo>
                  <a:cubicBezTo>
                    <a:pt x="0" y="173533"/>
                    <a:pt x="90378" y="221971"/>
                    <a:pt x="90378" y="221971"/>
                  </a:cubicBezTo>
                  <a:cubicBezTo>
                    <a:pt x="90378" y="221971"/>
                    <a:pt x="26526" y="120691"/>
                    <a:pt x="107994" y="89865"/>
                  </a:cubicBezTo>
                  <a:cubicBezTo>
                    <a:pt x="189460" y="59039"/>
                    <a:pt x="242304" y="92066"/>
                    <a:pt x="242304" y="92066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16644" name="Freeform 16643"/>
            <p:cNvSpPr/>
            <p:nvPr/>
          </p:nvSpPr>
          <p:spPr>
            <a:xfrm>
              <a:off x="1533369" y="652191"/>
              <a:ext cx="710234" cy="485882"/>
            </a:xfrm>
            <a:custGeom>
              <a:avLst/>
              <a:gdLst/>
              <a:ahLst/>
              <a:cxnLst/>
              <a:rect l="0" t="0" r="0" b="0"/>
              <a:pathLst>
                <a:path w="710234" h="485882">
                  <a:moveTo>
                    <a:pt x="188563" y="77047"/>
                  </a:moveTo>
                  <a:cubicBezTo>
                    <a:pt x="188563" y="77047"/>
                    <a:pt x="219406" y="-26140"/>
                    <a:pt x="358196" y="7028"/>
                  </a:cubicBezTo>
                  <a:cubicBezTo>
                    <a:pt x="496988" y="40195"/>
                    <a:pt x="481566" y="102845"/>
                    <a:pt x="481566" y="102845"/>
                  </a:cubicBezTo>
                  <a:cubicBezTo>
                    <a:pt x="481566" y="102845"/>
                    <a:pt x="550105" y="43880"/>
                    <a:pt x="613504" y="102845"/>
                  </a:cubicBezTo>
                  <a:cubicBezTo>
                    <a:pt x="676902" y="161810"/>
                    <a:pt x="637493" y="204189"/>
                    <a:pt x="637493" y="204189"/>
                  </a:cubicBezTo>
                  <a:cubicBezTo>
                    <a:pt x="637493" y="204189"/>
                    <a:pt x="702604" y="174708"/>
                    <a:pt x="709458" y="246571"/>
                  </a:cubicBezTo>
                  <a:cubicBezTo>
                    <a:pt x="716314" y="318435"/>
                    <a:pt x="682043" y="362658"/>
                    <a:pt x="646059" y="362658"/>
                  </a:cubicBezTo>
                  <a:cubicBezTo>
                    <a:pt x="661481" y="386611"/>
                    <a:pt x="649486" y="438206"/>
                    <a:pt x="599797" y="458473"/>
                  </a:cubicBezTo>
                  <a:cubicBezTo>
                    <a:pt x="560386" y="473216"/>
                    <a:pt x="479853" y="445577"/>
                    <a:pt x="474713" y="421621"/>
                  </a:cubicBezTo>
                  <a:cubicBezTo>
                    <a:pt x="469572" y="397668"/>
                    <a:pt x="465289" y="494410"/>
                    <a:pt x="365051" y="485882"/>
                  </a:cubicBezTo>
                  <a:cubicBezTo>
                    <a:pt x="264812" y="477823"/>
                    <a:pt x="217692" y="436363"/>
                    <a:pt x="207411" y="406880"/>
                  </a:cubicBezTo>
                  <a:cubicBezTo>
                    <a:pt x="197130" y="377398"/>
                    <a:pt x="193703" y="478744"/>
                    <a:pt x="97749" y="428993"/>
                  </a:cubicBezTo>
                  <a:cubicBezTo>
                    <a:pt x="37777" y="399510"/>
                    <a:pt x="56625" y="340545"/>
                    <a:pt x="56625" y="340545"/>
                  </a:cubicBezTo>
                  <a:cubicBezTo>
                    <a:pt x="56625" y="340545"/>
                    <a:pt x="0" y="347917"/>
                    <a:pt x="0" y="246571"/>
                  </a:cubicBezTo>
                  <a:cubicBezTo>
                    <a:pt x="0" y="145226"/>
                    <a:pt x="70333" y="185762"/>
                    <a:pt x="70333" y="185762"/>
                  </a:cubicBezTo>
                  <a:cubicBezTo>
                    <a:pt x="70333" y="185762"/>
                    <a:pt x="20643" y="101003"/>
                    <a:pt x="84042" y="75206"/>
                  </a:cubicBezTo>
                  <a:cubicBezTo>
                    <a:pt x="147440" y="49408"/>
                    <a:pt x="188563" y="77047"/>
                    <a:pt x="188563" y="77047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11372" name="Freeform 11371"/>
            <p:cNvSpPr/>
            <p:nvPr/>
          </p:nvSpPr>
          <p:spPr>
            <a:xfrm>
              <a:off x="1655353" y="772880"/>
              <a:ext cx="510300" cy="272669"/>
            </a:xfrm>
            <a:custGeom>
              <a:avLst/>
              <a:gdLst/>
              <a:ahLst/>
              <a:cxnLst/>
              <a:rect l="0" t="0" r="0" b="0"/>
              <a:pathLst>
                <a:path w="510300" h="272669">
                  <a:moveTo>
                    <a:pt x="135481" y="43238"/>
                  </a:moveTo>
                  <a:cubicBezTo>
                    <a:pt x="135481" y="43238"/>
                    <a:pt x="157641" y="-14669"/>
                    <a:pt x="257363" y="3944"/>
                  </a:cubicBezTo>
                  <a:cubicBezTo>
                    <a:pt x="357084" y="22557"/>
                    <a:pt x="346003" y="57715"/>
                    <a:pt x="346003" y="57715"/>
                  </a:cubicBezTo>
                  <a:cubicBezTo>
                    <a:pt x="346003" y="57715"/>
                    <a:pt x="395248" y="24625"/>
                    <a:pt x="440799" y="57715"/>
                  </a:cubicBezTo>
                  <a:cubicBezTo>
                    <a:pt x="486351" y="90805"/>
                    <a:pt x="458035" y="114587"/>
                    <a:pt x="458035" y="114587"/>
                  </a:cubicBezTo>
                  <a:cubicBezTo>
                    <a:pt x="458035" y="114587"/>
                    <a:pt x="504818" y="98043"/>
                    <a:pt x="509743" y="138372"/>
                  </a:cubicBezTo>
                  <a:cubicBezTo>
                    <a:pt x="514668" y="178700"/>
                    <a:pt x="490044" y="203517"/>
                    <a:pt x="464191" y="203517"/>
                  </a:cubicBezTo>
                  <a:cubicBezTo>
                    <a:pt x="475271" y="216959"/>
                    <a:pt x="466653" y="245914"/>
                    <a:pt x="430951" y="257287"/>
                  </a:cubicBezTo>
                  <a:cubicBezTo>
                    <a:pt x="402635" y="265561"/>
                    <a:pt x="344772" y="250050"/>
                    <a:pt x="341079" y="236606"/>
                  </a:cubicBezTo>
                  <a:cubicBezTo>
                    <a:pt x="337385" y="223165"/>
                    <a:pt x="334308" y="277455"/>
                    <a:pt x="262287" y="272669"/>
                  </a:cubicBezTo>
                  <a:cubicBezTo>
                    <a:pt x="190266" y="268146"/>
                    <a:pt x="156410" y="244880"/>
                    <a:pt x="149024" y="228335"/>
                  </a:cubicBezTo>
                  <a:cubicBezTo>
                    <a:pt x="141637" y="211789"/>
                    <a:pt x="139174" y="268663"/>
                    <a:pt x="70232" y="240744"/>
                  </a:cubicBezTo>
                  <a:cubicBezTo>
                    <a:pt x="27143" y="224198"/>
                    <a:pt x="40685" y="191108"/>
                    <a:pt x="40685" y="191108"/>
                  </a:cubicBezTo>
                  <a:cubicBezTo>
                    <a:pt x="40685" y="191108"/>
                    <a:pt x="0" y="195245"/>
                    <a:pt x="0" y="138372"/>
                  </a:cubicBezTo>
                  <a:cubicBezTo>
                    <a:pt x="0" y="81499"/>
                    <a:pt x="50534" y="104247"/>
                    <a:pt x="50534" y="104247"/>
                  </a:cubicBezTo>
                  <a:cubicBezTo>
                    <a:pt x="50534" y="104247"/>
                    <a:pt x="14832" y="56681"/>
                    <a:pt x="60383" y="42204"/>
                  </a:cubicBezTo>
                  <a:cubicBezTo>
                    <a:pt x="105935" y="27727"/>
                    <a:pt x="135481" y="43238"/>
                    <a:pt x="135481" y="43238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11120" name="Freeform 11119"/>
            <p:cNvSpPr/>
            <p:nvPr/>
          </p:nvSpPr>
          <p:spPr>
            <a:xfrm>
              <a:off x="1731163" y="810618"/>
              <a:ext cx="358680" cy="197194"/>
            </a:xfrm>
            <a:custGeom>
              <a:avLst/>
              <a:gdLst/>
              <a:ahLst/>
              <a:cxnLst/>
              <a:rect l="0" t="0" r="0" b="0"/>
              <a:pathLst>
                <a:path w="358680" h="197194">
                  <a:moveTo>
                    <a:pt x="95227" y="31270"/>
                  </a:moveTo>
                  <a:cubicBezTo>
                    <a:pt x="95227" y="31270"/>
                    <a:pt x="110803" y="-10609"/>
                    <a:pt x="180895" y="2852"/>
                  </a:cubicBezTo>
                  <a:cubicBezTo>
                    <a:pt x="250987" y="16313"/>
                    <a:pt x="243198" y="41740"/>
                    <a:pt x="243198" y="41740"/>
                  </a:cubicBezTo>
                  <a:cubicBezTo>
                    <a:pt x="243198" y="41740"/>
                    <a:pt x="277812" y="17809"/>
                    <a:pt x="309829" y="41740"/>
                  </a:cubicBezTo>
                  <a:cubicBezTo>
                    <a:pt x="341846" y="65670"/>
                    <a:pt x="321944" y="82870"/>
                    <a:pt x="321944" y="82870"/>
                  </a:cubicBezTo>
                  <a:cubicBezTo>
                    <a:pt x="321944" y="82870"/>
                    <a:pt x="354827" y="70905"/>
                    <a:pt x="358288" y="100071"/>
                  </a:cubicBezTo>
                  <a:cubicBezTo>
                    <a:pt x="361750" y="129236"/>
                    <a:pt x="344443" y="147184"/>
                    <a:pt x="326270" y="147184"/>
                  </a:cubicBezTo>
                  <a:cubicBezTo>
                    <a:pt x="334058" y="156906"/>
                    <a:pt x="328001" y="177845"/>
                    <a:pt x="302906" y="186071"/>
                  </a:cubicBezTo>
                  <a:cubicBezTo>
                    <a:pt x="283003" y="192054"/>
                    <a:pt x="242334" y="180837"/>
                    <a:pt x="239737" y="171114"/>
                  </a:cubicBezTo>
                  <a:cubicBezTo>
                    <a:pt x="237141" y="161393"/>
                    <a:pt x="234978" y="200655"/>
                    <a:pt x="184356" y="197194"/>
                  </a:cubicBezTo>
                  <a:cubicBezTo>
                    <a:pt x="133734" y="193923"/>
                    <a:pt x="109938" y="177097"/>
                    <a:pt x="104746" y="165132"/>
                  </a:cubicBezTo>
                  <a:cubicBezTo>
                    <a:pt x="99554" y="153167"/>
                    <a:pt x="97823" y="194297"/>
                    <a:pt x="49365" y="174106"/>
                  </a:cubicBezTo>
                  <a:cubicBezTo>
                    <a:pt x="19078" y="162141"/>
                    <a:pt x="28597" y="138210"/>
                    <a:pt x="28597" y="138210"/>
                  </a:cubicBezTo>
                  <a:cubicBezTo>
                    <a:pt x="28597" y="138210"/>
                    <a:pt x="0" y="141201"/>
                    <a:pt x="0" y="100071"/>
                  </a:cubicBezTo>
                  <a:cubicBezTo>
                    <a:pt x="0" y="58940"/>
                    <a:pt x="35519" y="75391"/>
                    <a:pt x="35519" y="75391"/>
                  </a:cubicBezTo>
                  <a:cubicBezTo>
                    <a:pt x="35519" y="75391"/>
                    <a:pt x="10425" y="40992"/>
                    <a:pt x="42442" y="30522"/>
                  </a:cubicBezTo>
                  <a:cubicBezTo>
                    <a:pt x="74459" y="20052"/>
                    <a:pt x="95227" y="31270"/>
                    <a:pt x="95227" y="31270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8352" name="Text 8352"/>
            <p:cNvSpPr txBox="1"/>
            <p:nvPr/>
          </p:nvSpPr>
          <p:spPr>
            <a:xfrm>
              <a:off x="1391366" y="1245157"/>
              <a:ext cx="1018400" cy="152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Internet</a:t>
              </a:r>
            </a:p>
          </p:txBody>
        </p:sp>
      </p:grpSp>
      <p:grpSp>
        <p:nvGrpSpPr>
          <p:cNvPr id="11249" name="2U Server Stack"/>
          <p:cNvGrpSpPr/>
          <p:nvPr/>
        </p:nvGrpSpPr>
        <p:grpSpPr>
          <a:xfrm>
            <a:off x="2764352" y="3743052"/>
            <a:ext cx="760000" cy="790400"/>
            <a:chOff x="2764352" y="3743052"/>
            <a:chExt cx="760000" cy="790400"/>
          </a:xfrm>
        </p:grpSpPr>
        <p:grpSp>
          <p:nvGrpSpPr>
            <p:cNvPr id="11253" name="Group 11252"/>
            <p:cNvGrpSpPr/>
            <p:nvPr/>
          </p:nvGrpSpPr>
          <p:grpSpPr>
            <a:xfrm>
              <a:off x="2764352" y="3955852"/>
              <a:ext cx="760000" cy="577600"/>
              <a:chOff x="2764352" y="3955852"/>
              <a:chExt cx="760000" cy="577600"/>
            </a:xfrm>
          </p:grpSpPr>
          <p:sp>
            <p:nvSpPr>
              <p:cNvPr id="11257" name="Freeform 11256"/>
              <p:cNvSpPr/>
              <p:nvPr/>
            </p:nvSpPr>
            <p:spPr>
              <a:xfrm>
                <a:off x="2764352" y="3955786"/>
                <a:ext cx="760000" cy="414054"/>
              </a:xfrm>
              <a:custGeom>
                <a:avLst/>
                <a:gdLst/>
                <a:ahLst/>
                <a:cxnLst/>
                <a:rect l="0" t="0" r="0" b="0"/>
                <a:pathLst>
                  <a:path w="760000" h="414054">
                    <a:moveTo>
                      <a:pt x="394450" y="414054"/>
                    </a:moveTo>
                    <a:lnTo>
                      <a:pt x="760000" y="215592"/>
                    </a:lnTo>
                    <a:lnTo>
                      <a:pt x="362919" y="0"/>
                    </a:lnTo>
                    <a:lnTo>
                      <a:pt x="0" y="198231"/>
                    </a:lnTo>
                    <a:cubicBezTo>
                      <a:pt x="122367" y="270591"/>
                      <a:pt x="253873" y="342544"/>
                      <a:pt x="394451" y="414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BEEF4"/>
                  </a:gs>
                  <a:gs pos="100000">
                    <a:srgbClr val="B7DEE8"/>
                  </a:gs>
                </a:gsLst>
                <a:lin ang="16200000" scaled="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1261" name="Freeform 11260"/>
              <p:cNvSpPr/>
              <p:nvPr/>
            </p:nvSpPr>
            <p:spPr>
              <a:xfrm>
                <a:off x="2767263" y="4156424"/>
                <a:ext cx="391226" cy="376996"/>
              </a:xfrm>
              <a:custGeom>
                <a:avLst/>
                <a:gdLst/>
                <a:ahLst/>
                <a:cxnLst/>
                <a:rect l="0" t="0" r="0" b="0"/>
                <a:pathLst>
                  <a:path w="391226" h="376996">
                    <a:moveTo>
                      <a:pt x="391226" y="213416"/>
                    </a:moveTo>
                    <a:cubicBezTo>
                      <a:pt x="259024" y="145451"/>
                      <a:pt x="128575" y="74290"/>
                      <a:pt x="-1" y="0"/>
                    </a:cubicBezTo>
                    <a:lnTo>
                      <a:pt x="0" y="160903"/>
                    </a:lnTo>
                    <a:cubicBezTo>
                      <a:pt x="124300" y="240924"/>
                      <a:pt x="254418" y="313121"/>
                      <a:pt x="389451" y="376997"/>
                    </a:cubicBezTo>
                    <a:lnTo>
                      <a:pt x="391226" y="213416"/>
                    </a:lnTo>
                    <a:close/>
                  </a:path>
                </a:pathLst>
              </a:custGeom>
              <a:gradFill>
                <a:gsLst>
                  <a:gs pos="100000">
                    <a:srgbClr val="B7DEE8"/>
                  </a:gs>
                  <a:gs pos="71509">
                    <a:srgbClr val="B7DEE8"/>
                  </a:gs>
                  <a:gs pos="0">
                    <a:srgbClr val="DBEEF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4800" cap="flat">
                <a:solidFill>
                  <a:srgbClr val="93CDDD"/>
                </a:solidFill>
                <a:bevel/>
              </a:ln>
            </p:spPr>
          </p:sp>
          <p:sp>
            <p:nvSpPr>
              <p:cNvPr id="11265" name="Freeform 11264"/>
              <p:cNvSpPr/>
              <p:nvPr/>
            </p:nvSpPr>
            <p:spPr>
              <a:xfrm>
                <a:off x="3156714" y="4171378"/>
                <a:ext cx="367331" cy="362043"/>
              </a:xfrm>
              <a:custGeom>
                <a:avLst/>
                <a:gdLst/>
                <a:ahLst/>
                <a:cxnLst/>
                <a:rect l="0" t="0" r="0" b="0"/>
                <a:pathLst>
                  <a:path w="367331" h="362043">
                    <a:moveTo>
                      <a:pt x="1774" y="198462"/>
                    </a:moveTo>
                    <a:lnTo>
                      <a:pt x="0" y="362043"/>
                    </a:lnTo>
                    <a:lnTo>
                      <a:pt x="366439" y="162148"/>
                    </a:lnTo>
                    <a:lnTo>
                      <a:pt x="367331" y="0"/>
                    </a:lnTo>
                    <a:lnTo>
                      <a:pt x="1774" y="198462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B7DEE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1270" name="Freeform 11269"/>
              <p:cNvSpPr/>
              <p:nvPr/>
            </p:nvSpPr>
            <p:spPr>
              <a:xfrm>
                <a:off x="2764352" y="3955852"/>
                <a:ext cx="760000" cy="577600"/>
              </a:xfrm>
              <a:custGeom>
                <a:avLst/>
                <a:gdLst/>
                <a:ahLst/>
                <a:cxnLst/>
                <a:rect l="0" t="0" r="0" b="0"/>
                <a:pathLst>
                  <a:path w="760000" h="577600">
                    <a:moveTo>
                      <a:pt x="760000" y="215579"/>
                    </a:moveTo>
                    <a:lnTo>
                      <a:pt x="362919" y="0"/>
                    </a:lnTo>
                    <a:lnTo>
                      <a:pt x="0" y="198219"/>
                    </a:lnTo>
                    <a:lnTo>
                      <a:pt x="0" y="363402"/>
                    </a:lnTo>
                    <a:cubicBezTo>
                      <a:pt x="128887" y="437959"/>
                      <a:pt x="259823" y="509383"/>
                      <a:pt x="392675" y="577600"/>
                    </a:cubicBezTo>
                    <a:lnTo>
                      <a:pt x="759109" y="377716"/>
                    </a:lnTo>
                    <a:lnTo>
                      <a:pt x="760000" y="215579"/>
                    </a:lnTo>
                    <a:close/>
                  </a:path>
                </a:pathLst>
              </a:custGeom>
              <a:noFill/>
              <a:ln w="15200" cap="flat">
                <a:solidFill>
                  <a:srgbClr val="000000"/>
                </a:solidFill>
                <a:bevel/>
              </a:ln>
            </p:spPr>
          </p:sp>
          <p:sp>
            <p:nvSpPr>
              <p:cNvPr id="11274" name="Freeform 11273"/>
              <p:cNvSpPr/>
              <p:nvPr/>
            </p:nvSpPr>
            <p:spPr>
              <a:xfrm rot="-1200000">
                <a:off x="3093910" y="4361751"/>
                <a:ext cx="34507" cy="47037"/>
              </a:xfrm>
              <a:custGeom>
                <a:avLst/>
                <a:gdLst/>
                <a:ahLst/>
                <a:cxnLst/>
                <a:rect l="0" t="0" r="0" b="0"/>
                <a:pathLst>
                  <a:path w="34507" h="47037">
                    <a:moveTo>
                      <a:pt x="0" y="23518"/>
                    </a:moveTo>
                    <a:cubicBezTo>
                      <a:pt x="0" y="10530"/>
                      <a:pt x="7725" y="0"/>
                      <a:pt x="17253" y="0"/>
                    </a:cubicBezTo>
                    <a:cubicBezTo>
                      <a:pt x="26782" y="0"/>
                      <a:pt x="34507" y="10530"/>
                      <a:pt x="34507" y="23518"/>
                    </a:cubicBezTo>
                    <a:cubicBezTo>
                      <a:pt x="34507" y="36507"/>
                      <a:pt x="26782" y="47037"/>
                      <a:pt x="17253" y="47037"/>
                    </a:cubicBezTo>
                    <a:cubicBezTo>
                      <a:pt x="7725" y="47037"/>
                      <a:pt x="0" y="36507"/>
                      <a:pt x="0" y="23518"/>
                    </a:cubicBezTo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FF141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632423"/>
                </a:solidFill>
                <a:bevel/>
              </a:ln>
            </p:spPr>
          </p:sp>
          <p:sp>
            <p:nvSpPr>
              <p:cNvPr id="11278" name="Freeform 11277"/>
              <p:cNvSpPr/>
              <p:nvPr/>
            </p:nvSpPr>
            <p:spPr>
              <a:xfrm>
                <a:off x="3014714" y="4371589"/>
                <a:ext cx="112177" cy="122387"/>
              </a:xfrm>
              <a:custGeom>
                <a:avLst/>
                <a:gdLst/>
                <a:ahLst/>
                <a:cxnLst/>
                <a:rect l="0" t="0" r="0" b="0"/>
                <a:pathLst>
                  <a:path w="112177" h="122387">
                    <a:moveTo>
                      <a:pt x="0" y="0"/>
                    </a:moveTo>
                    <a:lnTo>
                      <a:pt x="110792" y="60438"/>
                    </a:lnTo>
                    <a:lnTo>
                      <a:pt x="112177" y="122387"/>
                    </a:lnTo>
                    <a:lnTo>
                      <a:pt x="0" y="5991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9BBB59"/>
                  </a:gs>
                  <a:gs pos="72069">
                    <a:srgbClr val="9BBB59"/>
                  </a:gs>
                  <a:gs pos="0">
                    <a:srgbClr val="4F6128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00" cap="flat">
                <a:solidFill>
                  <a:srgbClr val="4F6128"/>
                </a:solidFill>
                <a:bevel/>
              </a:ln>
            </p:spPr>
          </p:sp>
          <p:grpSp>
            <p:nvGrpSpPr>
              <p:cNvPr id="11282" name="Group 11281"/>
              <p:cNvGrpSpPr/>
              <p:nvPr/>
            </p:nvGrpSpPr>
            <p:grpSpPr>
              <a:xfrm>
                <a:off x="2787884" y="4299160"/>
                <a:ext cx="204558" cy="117248"/>
                <a:chOff x="2787884" y="4299160"/>
                <a:chExt cx="204558" cy="117248"/>
              </a:xfrm>
            </p:grpSpPr>
            <p:sp>
              <p:nvSpPr>
                <p:cNvPr id="11286" name="Freeform 11285"/>
                <p:cNvSpPr/>
                <p:nvPr/>
              </p:nvSpPr>
              <p:spPr>
                <a:xfrm rot="-9078300">
                  <a:off x="2773565" y="4360424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  <p:sp>
              <p:nvSpPr>
                <p:cNvPr id="11290" name="Freeform 11289"/>
                <p:cNvSpPr/>
                <p:nvPr/>
              </p:nvSpPr>
              <p:spPr>
                <a:xfrm rot="-9078300">
                  <a:off x="2773565" y="4355143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</p:grpSp>
          <p:grpSp>
            <p:nvGrpSpPr>
              <p:cNvPr id="11295" name="Group 11294"/>
              <p:cNvGrpSpPr/>
              <p:nvPr/>
            </p:nvGrpSpPr>
            <p:grpSpPr>
              <a:xfrm>
                <a:off x="2787884" y="4272317"/>
                <a:ext cx="204558" cy="117248"/>
                <a:chOff x="2787884" y="4272317"/>
                <a:chExt cx="204558" cy="117248"/>
              </a:xfrm>
            </p:grpSpPr>
            <p:sp>
              <p:nvSpPr>
                <p:cNvPr id="11297" name="Freeform 11296"/>
                <p:cNvSpPr/>
                <p:nvPr/>
              </p:nvSpPr>
              <p:spPr>
                <a:xfrm rot="-9078300">
                  <a:off x="2773565" y="4333581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  <p:sp>
              <p:nvSpPr>
                <p:cNvPr id="11299" name="Freeform 11298"/>
                <p:cNvSpPr/>
                <p:nvPr/>
              </p:nvSpPr>
              <p:spPr>
                <a:xfrm rot="-9078300">
                  <a:off x="2773565" y="4328300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</p:grpSp>
        </p:grpSp>
        <p:grpSp>
          <p:nvGrpSpPr>
            <p:cNvPr id="11301" name="Group 11300"/>
            <p:cNvGrpSpPr/>
            <p:nvPr/>
          </p:nvGrpSpPr>
          <p:grpSpPr>
            <a:xfrm>
              <a:off x="2764352" y="3743052"/>
              <a:ext cx="760000" cy="577600"/>
              <a:chOff x="2764352" y="3743052"/>
              <a:chExt cx="760000" cy="577600"/>
            </a:xfrm>
          </p:grpSpPr>
          <p:sp>
            <p:nvSpPr>
              <p:cNvPr id="11303" name="Freeform 11302"/>
              <p:cNvSpPr/>
              <p:nvPr/>
            </p:nvSpPr>
            <p:spPr>
              <a:xfrm>
                <a:off x="2764352" y="3742986"/>
                <a:ext cx="760000" cy="414054"/>
              </a:xfrm>
              <a:custGeom>
                <a:avLst/>
                <a:gdLst/>
                <a:ahLst/>
                <a:cxnLst/>
                <a:rect l="0" t="0" r="0" b="0"/>
                <a:pathLst>
                  <a:path w="760000" h="414054">
                    <a:moveTo>
                      <a:pt x="394450" y="414054"/>
                    </a:moveTo>
                    <a:lnTo>
                      <a:pt x="760000" y="215592"/>
                    </a:lnTo>
                    <a:lnTo>
                      <a:pt x="362919" y="0"/>
                    </a:lnTo>
                    <a:lnTo>
                      <a:pt x="0" y="198231"/>
                    </a:lnTo>
                    <a:cubicBezTo>
                      <a:pt x="122367" y="270591"/>
                      <a:pt x="253873" y="342544"/>
                      <a:pt x="394451" y="414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BEEF4"/>
                  </a:gs>
                  <a:gs pos="100000">
                    <a:srgbClr val="B7DEE8"/>
                  </a:gs>
                </a:gsLst>
                <a:lin ang="16200000" scaled="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1305" name="Freeform 11304"/>
              <p:cNvSpPr/>
              <p:nvPr/>
            </p:nvSpPr>
            <p:spPr>
              <a:xfrm>
                <a:off x="2767263" y="3943624"/>
                <a:ext cx="391226" cy="376996"/>
              </a:xfrm>
              <a:custGeom>
                <a:avLst/>
                <a:gdLst/>
                <a:ahLst/>
                <a:cxnLst/>
                <a:rect l="0" t="0" r="0" b="0"/>
                <a:pathLst>
                  <a:path w="391226" h="376996">
                    <a:moveTo>
                      <a:pt x="391226" y="213416"/>
                    </a:moveTo>
                    <a:cubicBezTo>
                      <a:pt x="259024" y="145451"/>
                      <a:pt x="128575" y="74290"/>
                      <a:pt x="-1" y="0"/>
                    </a:cubicBezTo>
                    <a:lnTo>
                      <a:pt x="0" y="160903"/>
                    </a:lnTo>
                    <a:cubicBezTo>
                      <a:pt x="124300" y="240924"/>
                      <a:pt x="254418" y="313121"/>
                      <a:pt x="389451" y="376997"/>
                    </a:cubicBezTo>
                    <a:lnTo>
                      <a:pt x="391226" y="213416"/>
                    </a:lnTo>
                    <a:close/>
                  </a:path>
                </a:pathLst>
              </a:custGeom>
              <a:gradFill>
                <a:gsLst>
                  <a:gs pos="100000">
                    <a:srgbClr val="B7DEE8"/>
                  </a:gs>
                  <a:gs pos="71509">
                    <a:srgbClr val="B7DEE8"/>
                  </a:gs>
                  <a:gs pos="0">
                    <a:srgbClr val="DBEEF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4800" cap="flat">
                <a:solidFill>
                  <a:srgbClr val="93CDDD"/>
                </a:solidFill>
                <a:bevel/>
              </a:ln>
            </p:spPr>
          </p:sp>
          <p:sp>
            <p:nvSpPr>
              <p:cNvPr id="11307" name="Freeform 11306"/>
              <p:cNvSpPr/>
              <p:nvPr/>
            </p:nvSpPr>
            <p:spPr>
              <a:xfrm>
                <a:off x="3156714" y="3958578"/>
                <a:ext cx="367331" cy="362043"/>
              </a:xfrm>
              <a:custGeom>
                <a:avLst/>
                <a:gdLst/>
                <a:ahLst/>
                <a:cxnLst/>
                <a:rect l="0" t="0" r="0" b="0"/>
                <a:pathLst>
                  <a:path w="367331" h="362043">
                    <a:moveTo>
                      <a:pt x="1774" y="198462"/>
                    </a:moveTo>
                    <a:lnTo>
                      <a:pt x="0" y="362043"/>
                    </a:lnTo>
                    <a:lnTo>
                      <a:pt x="366439" y="162148"/>
                    </a:lnTo>
                    <a:lnTo>
                      <a:pt x="367331" y="0"/>
                    </a:lnTo>
                    <a:lnTo>
                      <a:pt x="1774" y="198462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B7DEE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1309" name="Freeform 11308"/>
              <p:cNvSpPr/>
              <p:nvPr/>
            </p:nvSpPr>
            <p:spPr>
              <a:xfrm>
                <a:off x="2764352" y="3743052"/>
                <a:ext cx="760000" cy="577600"/>
              </a:xfrm>
              <a:custGeom>
                <a:avLst/>
                <a:gdLst/>
                <a:ahLst/>
                <a:cxnLst/>
                <a:rect l="0" t="0" r="0" b="0"/>
                <a:pathLst>
                  <a:path w="760000" h="577600">
                    <a:moveTo>
                      <a:pt x="760000" y="215579"/>
                    </a:moveTo>
                    <a:lnTo>
                      <a:pt x="362919" y="0"/>
                    </a:lnTo>
                    <a:lnTo>
                      <a:pt x="0" y="198219"/>
                    </a:lnTo>
                    <a:lnTo>
                      <a:pt x="0" y="363402"/>
                    </a:lnTo>
                    <a:cubicBezTo>
                      <a:pt x="128887" y="437959"/>
                      <a:pt x="259823" y="509383"/>
                      <a:pt x="392675" y="577600"/>
                    </a:cubicBezTo>
                    <a:lnTo>
                      <a:pt x="759109" y="377716"/>
                    </a:lnTo>
                    <a:lnTo>
                      <a:pt x="760000" y="215579"/>
                    </a:lnTo>
                    <a:close/>
                  </a:path>
                </a:pathLst>
              </a:custGeom>
              <a:noFill/>
              <a:ln w="15200" cap="flat">
                <a:solidFill>
                  <a:srgbClr val="000000"/>
                </a:solidFill>
                <a:bevel/>
              </a:ln>
            </p:spPr>
          </p:sp>
          <p:sp>
            <p:nvSpPr>
              <p:cNvPr id="11311" name="Freeform 11310"/>
              <p:cNvSpPr/>
              <p:nvPr/>
            </p:nvSpPr>
            <p:spPr>
              <a:xfrm rot="-1200000">
                <a:off x="3093910" y="4148951"/>
                <a:ext cx="34507" cy="47037"/>
              </a:xfrm>
              <a:custGeom>
                <a:avLst/>
                <a:gdLst/>
                <a:ahLst/>
                <a:cxnLst/>
                <a:rect l="0" t="0" r="0" b="0"/>
                <a:pathLst>
                  <a:path w="34507" h="47037">
                    <a:moveTo>
                      <a:pt x="0" y="23518"/>
                    </a:moveTo>
                    <a:cubicBezTo>
                      <a:pt x="0" y="10530"/>
                      <a:pt x="7725" y="0"/>
                      <a:pt x="17253" y="0"/>
                    </a:cubicBezTo>
                    <a:cubicBezTo>
                      <a:pt x="26782" y="0"/>
                      <a:pt x="34507" y="10530"/>
                      <a:pt x="34507" y="23518"/>
                    </a:cubicBezTo>
                    <a:cubicBezTo>
                      <a:pt x="34507" y="36507"/>
                      <a:pt x="26782" y="47037"/>
                      <a:pt x="17253" y="47037"/>
                    </a:cubicBezTo>
                    <a:cubicBezTo>
                      <a:pt x="7725" y="47037"/>
                      <a:pt x="0" y="36507"/>
                      <a:pt x="0" y="23518"/>
                    </a:cubicBezTo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FF141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632423"/>
                </a:solidFill>
                <a:bevel/>
              </a:ln>
            </p:spPr>
          </p:sp>
          <p:sp>
            <p:nvSpPr>
              <p:cNvPr id="11313" name="Freeform 11312"/>
              <p:cNvSpPr/>
              <p:nvPr/>
            </p:nvSpPr>
            <p:spPr>
              <a:xfrm>
                <a:off x="3014714" y="4158789"/>
                <a:ext cx="112177" cy="122387"/>
              </a:xfrm>
              <a:custGeom>
                <a:avLst/>
                <a:gdLst/>
                <a:ahLst/>
                <a:cxnLst/>
                <a:rect l="0" t="0" r="0" b="0"/>
                <a:pathLst>
                  <a:path w="112177" h="122387">
                    <a:moveTo>
                      <a:pt x="0" y="0"/>
                    </a:moveTo>
                    <a:lnTo>
                      <a:pt x="110792" y="60438"/>
                    </a:lnTo>
                    <a:lnTo>
                      <a:pt x="112177" y="122387"/>
                    </a:lnTo>
                    <a:lnTo>
                      <a:pt x="0" y="5991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9BBB59"/>
                  </a:gs>
                  <a:gs pos="72069">
                    <a:srgbClr val="9BBB59"/>
                  </a:gs>
                  <a:gs pos="0">
                    <a:srgbClr val="4F6128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00" cap="flat">
                <a:solidFill>
                  <a:srgbClr val="4F6128"/>
                </a:solidFill>
                <a:bevel/>
              </a:ln>
            </p:spPr>
          </p:sp>
          <p:grpSp>
            <p:nvGrpSpPr>
              <p:cNvPr id="11315" name="Group 11314"/>
              <p:cNvGrpSpPr/>
              <p:nvPr/>
            </p:nvGrpSpPr>
            <p:grpSpPr>
              <a:xfrm>
                <a:off x="2787884" y="4086360"/>
                <a:ext cx="204558" cy="117248"/>
                <a:chOff x="2787884" y="4086360"/>
                <a:chExt cx="204558" cy="117248"/>
              </a:xfrm>
            </p:grpSpPr>
            <p:sp>
              <p:nvSpPr>
                <p:cNvPr id="11317" name="Freeform 11316"/>
                <p:cNvSpPr/>
                <p:nvPr/>
              </p:nvSpPr>
              <p:spPr>
                <a:xfrm rot="-9078300">
                  <a:off x="2773565" y="4147624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  <p:sp>
              <p:nvSpPr>
                <p:cNvPr id="11319" name="Freeform 11318"/>
                <p:cNvSpPr/>
                <p:nvPr/>
              </p:nvSpPr>
              <p:spPr>
                <a:xfrm rot="-9078300">
                  <a:off x="2773565" y="4142343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</p:grpSp>
          <p:grpSp>
            <p:nvGrpSpPr>
              <p:cNvPr id="11321" name="Group 11320"/>
              <p:cNvGrpSpPr/>
              <p:nvPr/>
            </p:nvGrpSpPr>
            <p:grpSpPr>
              <a:xfrm>
                <a:off x="2787884" y="4059517"/>
                <a:ext cx="204558" cy="117248"/>
                <a:chOff x="2787884" y="4059517"/>
                <a:chExt cx="204558" cy="117248"/>
              </a:xfrm>
            </p:grpSpPr>
            <p:sp>
              <p:nvSpPr>
                <p:cNvPr id="11323" name="Freeform 11322"/>
                <p:cNvSpPr/>
                <p:nvPr/>
              </p:nvSpPr>
              <p:spPr>
                <a:xfrm rot="-9078300">
                  <a:off x="2773565" y="4120781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  <p:sp>
              <p:nvSpPr>
                <p:cNvPr id="11325" name="Freeform 11324"/>
                <p:cNvSpPr/>
                <p:nvPr/>
              </p:nvSpPr>
              <p:spPr>
                <a:xfrm rot="-9078300">
                  <a:off x="2773565" y="4115500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</p:grpSp>
        </p:grpSp>
        <p:sp>
          <p:nvSpPr>
            <p:cNvPr id="8353" name="Text 8353"/>
            <p:cNvSpPr txBox="1"/>
            <p:nvPr/>
          </p:nvSpPr>
          <p:spPr>
            <a:xfrm>
              <a:off x="2764352" y="4548652"/>
              <a:ext cx="760000" cy="152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Router</a:t>
              </a:r>
            </a:p>
          </p:txBody>
        </p:sp>
      </p:grpSp>
      <p:grpSp>
        <p:nvGrpSpPr>
          <p:cNvPr id="10749" name="Gateway"/>
          <p:cNvGrpSpPr/>
          <p:nvPr/>
        </p:nvGrpSpPr>
        <p:grpSpPr>
          <a:xfrm>
            <a:off x="5343366" y="2124698"/>
            <a:ext cx="608000" cy="736294"/>
            <a:chOff x="5343366" y="2124698"/>
            <a:chExt cx="608000" cy="736294"/>
          </a:xfrm>
        </p:grpSpPr>
        <p:sp>
          <p:nvSpPr>
            <p:cNvPr id="10472" name="Freeform 10471"/>
            <p:cNvSpPr/>
            <p:nvPr/>
          </p:nvSpPr>
          <p:spPr>
            <a:xfrm>
              <a:off x="5647807" y="2254392"/>
              <a:ext cx="267693" cy="605536"/>
            </a:xfrm>
            <a:custGeom>
              <a:avLst/>
              <a:gdLst/>
              <a:ahLst/>
              <a:cxnLst/>
              <a:rect l="0" t="0" r="0" b="0"/>
              <a:pathLst>
                <a:path w="267693" h="605536">
                  <a:moveTo>
                    <a:pt x="0" y="115052"/>
                  </a:moveTo>
                  <a:lnTo>
                    <a:pt x="267693" y="0"/>
                  </a:lnTo>
                  <a:lnTo>
                    <a:pt x="267693" y="490484"/>
                  </a:lnTo>
                  <a:lnTo>
                    <a:pt x="0" y="605536"/>
                  </a:lnTo>
                  <a:lnTo>
                    <a:pt x="0" y="115052"/>
                  </a:lnTo>
                  <a:close/>
                </a:path>
              </a:pathLst>
            </a:custGeom>
            <a:solidFill>
              <a:srgbClr val="B7DEE8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15265" name="Freeform 15264"/>
            <p:cNvSpPr/>
            <p:nvPr/>
          </p:nvSpPr>
          <p:spPr>
            <a:xfrm>
              <a:off x="5377001" y="2124698"/>
              <a:ext cx="538500" cy="250972"/>
            </a:xfrm>
            <a:custGeom>
              <a:avLst/>
              <a:gdLst/>
              <a:ahLst/>
              <a:cxnLst/>
              <a:rect l="0" t="0" r="0" b="0"/>
              <a:pathLst>
                <a:path w="538500" h="250972">
                  <a:moveTo>
                    <a:pt x="274422" y="0"/>
                  </a:moveTo>
                  <a:lnTo>
                    <a:pt x="538500" y="129695"/>
                  </a:lnTo>
                  <a:lnTo>
                    <a:pt x="270807" y="250972"/>
                  </a:lnTo>
                  <a:lnTo>
                    <a:pt x="0" y="128134"/>
                  </a:lnTo>
                  <a:lnTo>
                    <a:pt x="274422" y="0"/>
                  </a:lnTo>
                  <a:close/>
                </a:path>
              </a:pathLst>
            </a:custGeom>
            <a:solidFill>
              <a:srgbClr val="B7DEE8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15272" name="Freeform 15271"/>
            <p:cNvSpPr/>
            <p:nvPr/>
          </p:nvSpPr>
          <p:spPr>
            <a:xfrm>
              <a:off x="5912772" y="2659105"/>
              <a:ext cx="40835" cy="65868"/>
            </a:xfrm>
            <a:custGeom>
              <a:avLst/>
              <a:gdLst/>
              <a:ahLst/>
              <a:cxnLst/>
              <a:rect l="0" t="0" r="0" b="0"/>
              <a:pathLst>
                <a:path w="40835" h="65868">
                  <a:moveTo>
                    <a:pt x="425" y="0"/>
                  </a:moveTo>
                  <a:lnTo>
                    <a:pt x="40410" y="20330"/>
                  </a:lnTo>
                  <a:lnTo>
                    <a:pt x="40835" y="65868"/>
                  </a:lnTo>
                  <a:lnTo>
                    <a:pt x="0" y="4513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FF4200"/>
            </a:solidFill>
            <a:ln w="7600" cap="flat">
              <a:noFill/>
              <a:miter lim="800000"/>
            </a:ln>
          </p:spPr>
        </p:sp>
        <p:sp>
          <p:nvSpPr>
            <p:cNvPr id="10216" name="Freeform 10215"/>
            <p:cNvSpPr/>
            <p:nvPr/>
          </p:nvSpPr>
          <p:spPr>
            <a:xfrm>
              <a:off x="5377001" y="2252832"/>
              <a:ext cx="273919" cy="610218"/>
            </a:xfrm>
            <a:custGeom>
              <a:avLst/>
              <a:gdLst/>
              <a:ahLst/>
              <a:cxnLst/>
              <a:rect l="0" t="0" r="0" b="0"/>
              <a:pathLst>
                <a:path w="273919" h="610218">
                  <a:moveTo>
                    <a:pt x="0" y="0"/>
                  </a:moveTo>
                  <a:lnTo>
                    <a:pt x="273919" y="122044"/>
                  </a:lnTo>
                  <a:lnTo>
                    <a:pt x="273919" y="610218"/>
                  </a:lnTo>
                  <a:lnTo>
                    <a:pt x="0" y="488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DEE8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10477" name="Freeform 10476"/>
            <p:cNvSpPr/>
            <p:nvPr/>
          </p:nvSpPr>
          <p:spPr>
            <a:xfrm>
              <a:off x="5391455" y="2272983"/>
              <a:ext cx="245010" cy="570544"/>
            </a:xfrm>
            <a:custGeom>
              <a:avLst/>
              <a:gdLst/>
              <a:ahLst/>
              <a:cxnLst/>
              <a:rect l="0" t="0" r="0" b="0"/>
              <a:pathLst>
                <a:path w="245010" h="570544">
                  <a:moveTo>
                    <a:pt x="0" y="0"/>
                  </a:moveTo>
                  <a:lnTo>
                    <a:pt x="245010" y="114551"/>
                  </a:lnTo>
                  <a:lnTo>
                    <a:pt x="245010" y="570544"/>
                  </a:lnTo>
                  <a:lnTo>
                    <a:pt x="1731" y="4565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DEE8"/>
            </a:solidFill>
            <a:ln w="7600" cap="flat">
              <a:noFill/>
              <a:bevel/>
            </a:ln>
          </p:spPr>
        </p:sp>
        <p:sp>
          <p:nvSpPr>
            <p:cNvPr id="10391" name="Freeform 10390"/>
            <p:cNvSpPr/>
            <p:nvPr/>
          </p:nvSpPr>
          <p:spPr>
            <a:xfrm>
              <a:off x="5341081" y="2435161"/>
              <a:ext cx="172763" cy="167963"/>
            </a:xfrm>
            <a:custGeom>
              <a:avLst/>
              <a:gdLst/>
              <a:ahLst/>
              <a:cxnLst/>
              <a:rect l="0" t="0" r="0" b="0"/>
              <a:pathLst>
                <a:path w="172763" h="167963">
                  <a:moveTo>
                    <a:pt x="1685" y="56005"/>
                  </a:moveTo>
                  <a:cubicBezTo>
                    <a:pt x="10161" y="36434"/>
                    <a:pt x="32639" y="26666"/>
                    <a:pt x="53093" y="33666"/>
                  </a:cubicBezTo>
                  <a:lnTo>
                    <a:pt x="96916" y="52696"/>
                  </a:lnTo>
                  <a:lnTo>
                    <a:pt x="97759" y="-258"/>
                  </a:lnTo>
                  <a:lnTo>
                    <a:pt x="172763" y="109787"/>
                  </a:lnTo>
                  <a:lnTo>
                    <a:pt x="96073" y="148675"/>
                  </a:lnTo>
                  <a:lnTo>
                    <a:pt x="96073" y="97376"/>
                  </a:lnTo>
                  <a:lnTo>
                    <a:pt x="51407" y="76691"/>
                  </a:lnTo>
                  <a:cubicBezTo>
                    <a:pt x="32763" y="67945"/>
                    <a:pt x="10413" y="75259"/>
                    <a:pt x="843" y="93238"/>
                  </a:cubicBezTo>
                  <a:cubicBezTo>
                    <a:pt x="6691" y="107506"/>
                    <a:pt x="18757" y="118441"/>
                    <a:pt x="33710" y="123025"/>
                  </a:cubicBezTo>
                  <a:lnTo>
                    <a:pt x="33710" y="167705"/>
                  </a:lnTo>
                  <a:cubicBezTo>
                    <a:pt x="15682" y="160013"/>
                    <a:pt x="2949" y="143761"/>
                    <a:pt x="0" y="124680"/>
                  </a:cubicBezTo>
                  <a:lnTo>
                    <a:pt x="843" y="92411"/>
                  </a:lnTo>
                  <a:lnTo>
                    <a:pt x="1685" y="56005"/>
                  </a:lnTo>
                  <a:close/>
                </a:path>
              </a:pathLst>
            </a:custGeom>
            <a:gradFill>
              <a:gsLst>
                <a:gs pos="0">
                  <a:srgbClr val="FF4200"/>
                </a:gs>
                <a:gs pos="100000">
                  <a:srgbClr val="FF6000"/>
                </a:gs>
              </a:gsLst>
              <a:lin ang="16200000" scaled="0"/>
            </a:gradFill>
            <a:ln w="7600" cap="flat">
              <a:noFill/>
              <a:miter lim="800000"/>
            </a:ln>
          </p:spPr>
        </p:sp>
        <p:sp>
          <p:nvSpPr>
            <p:cNvPr id="10480" name="Freeform 10479"/>
            <p:cNvSpPr/>
            <p:nvPr/>
          </p:nvSpPr>
          <p:spPr>
            <a:xfrm>
              <a:off x="5400591" y="2278005"/>
              <a:ext cx="240160" cy="463567"/>
            </a:xfrm>
            <a:custGeom>
              <a:avLst/>
              <a:gdLst/>
              <a:ahLst/>
              <a:cxnLst/>
              <a:rect l="0" t="0" r="0" b="0"/>
              <a:pathLst>
                <a:path w="240160" h="463567">
                  <a:moveTo>
                    <a:pt x="0" y="0"/>
                  </a:moveTo>
                  <a:lnTo>
                    <a:pt x="237548" y="111288"/>
                  </a:lnTo>
                  <a:cubicBezTo>
                    <a:pt x="237548" y="111288"/>
                    <a:pt x="239849" y="461594"/>
                    <a:pt x="239849" y="463567"/>
                  </a:cubicBezTo>
                  <a:cubicBezTo>
                    <a:pt x="239849" y="465163"/>
                    <a:pt x="195422" y="249036"/>
                    <a:pt x="142147" y="176695"/>
                  </a:cubicBezTo>
                  <a:cubicBezTo>
                    <a:pt x="88871" y="104355"/>
                    <a:pt x="-1935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  <p:sp>
          <p:nvSpPr>
            <p:cNvPr id="15268" name="Freeform 15267"/>
            <p:cNvSpPr/>
            <p:nvPr/>
          </p:nvSpPr>
          <p:spPr>
            <a:xfrm>
              <a:off x="5513848" y="2346235"/>
              <a:ext cx="420915" cy="312872"/>
            </a:xfrm>
            <a:custGeom>
              <a:avLst/>
              <a:gdLst/>
              <a:ahLst/>
              <a:cxnLst/>
              <a:rect l="0" t="0" r="0" b="0"/>
              <a:pathLst>
                <a:path w="420915" h="312872">
                  <a:moveTo>
                    <a:pt x="0" y="197421"/>
                  </a:moveTo>
                  <a:lnTo>
                    <a:pt x="73383" y="153550"/>
                  </a:lnTo>
                  <a:lnTo>
                    <a:pt x="73383" y="211275"/>
                  </a:lnTo>
                  <a:cubicBezTo>
                    <a:pt x="158804" y="269853"/>
                    <a:pt x="284031" y="263295"/>
                    <a:pt x="359992" y="196266"/>
                  </a:cubicBezTo>
                  <a:cubicBezTo>
                    <a:pt x="388864" y="171400"/>
                    <a:pt x="408567" y="140144"/>
                    <a:pt x="416760" y="106215"/>
                  </a:cubicBezTo>
                  <a:lnTo>
                    <a:pt x="416760" y="91206"/>
                  </a:lnTo>
                  <a:lnTo>
                    <a:pt x="401530" y="49644"/>
                  </a:lnTo>
                  <a:lnTo>
                    <a:pt x="402914" y="0"/>
                  </a:lnTo>
                  <a:lnTo>
                    <a:pt x="413991" y="25399"/>
                  </a:lnTo>
                  <a:lnTo>
                    <a:pt x="420915" y="61189"/>
                  </a:lnTo>
                  <a:lnTo>
                    <a:pt x="418145" y="91206"/>
                  </a:lnTo>
                  <a:lnTo>
                    <a:pt x="416760" y="107370"/>
                  </a:lnTo>
                  <a:lnTo>
                    <a:pt x="419530" y="147777"/>
                  </a:lnTo>
                  <a:cubicBezTo>
                    <a:pt x="411136" y="205466"/>
                    <a:pt x="369181" y="255998"/>
                    <a:pt x="307378" y="282855"/>
                  </a:cubicBezTo>
                  <a:cubicBezTo>
                    <a:pt x="248571" y="307085"/>
                    <a:pt x="179691" y="307511"/>
                    <a:pt x="120459" y="284010"/>
                  </a:cubicBezTo>
                  <a:lnTo>
                    <a:pt x="71999" y="257456"/>
                  </a:lnTo>
                  <a:lnTo>
                    <a:pt x="69229" y="312872"/>
                  </a:lnTo>
                  <a:lnTo>
                    <a:pt x="0" y="197421"/>
                  </a:lnTo>
                  <a:close/>
                </a:path>
              </a:pathLst>
            </a:custGeom>
            <a:gradFill>
              <a:gsLst>
                <a:gs pos="0">
                  <a:srgbClr val="FF4200"/>
                </a:gs>
                <a:gs pos="100000">
                  <a:srgbClr val="FF6000"/>
                </a:gs>
              </a:gsLst>
              <a:lin ang="16200000" scaled="0"/>
            </a:gradFill>
            <a:ln w="7600" cap="flat">
              <a:noFill/>
              <a:miter lim="800000"/>
            </a:ln>
          </p:spPr>
        </p:sp>
        <p:sp>
          <p:nvSpPr>
            <p:cNvPr id="10483" name="Freeform 10482"/>
            <p:cNvSpPr/>
            <p:nvPr/>
          </p:nvSpPr>
          <p:spPr>
            <a:xfrm>
              <a:off x="5373887" y="2123297"/>
              <a:ext cx="541612" cy="131095"/>
            </a:xfrm>
            <a:custGeom>
              <a:avLst/>
              <a:gdLst/>
              <a:ahLst/>
              <a:cxnLst/>
              <a:rect l="0" t="0" r="0" b="0"/>
              <a:pathLst>
                <a:path w="541612" h="131095">
                  <a:moveTo>
                    <a:pt x="0" y="124018"/>
                  </a:moveTo>
                  <a:lnTo>
                    <a:pt x="279921" y="-329"/>
                  </a:lnTo>
                  <a:lnTo>
                    <a:pt x="541612" y="130737"/>
                  </a:lnTo>
                  <a:cubicBezTo>
                    <a:pt x="541612" y="130737"/>
                    <a:pt x="419218" y="92908"/>
                    <a:pt x="270806" y="92908"/>
                  </a:cubicBezTo>
                  <a:cubicBezTo>
                    <a:pt x="122533" y="92908"/>
                    <a:pt x="0" y="126223"/>
                    <a:pt x="0" y="124018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  <p:sp>
          <p:nvSpPr>
            <p:cNvPr id="8354" name="Text 8354"/>
            <p:cNvSpPr txBox="1"/>
            <p:nvPr/>
          </p:nvSpPr>
          <p:spPr>
            <a:xfrm>
              <a:off x="5267366" y="2876193"/>
              <a:ext cx="760000" cy="152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Gateway</a:t>
              </a:r>
            </a:p>
          </p:txBody>
        </p:sp>
      </p:grpSp>
      <p:grpSp>
        <p:nvGrpSpPr>
          <p:cNvPr id="10218" name="WAN"/>
          <p:cNvGrpSpPr/>
          <p:nvPr/>
        </p:nvGrpSpPr>
        <p:grpSpPr>
          <a:xfrm>
            <a:off x="5860166" y="4076984"/>
            <a:ext cx="608000" cy="553714"/>
            <a:chOff x="5860166" y="4076984"/>
            <a:chExt cx="608000" cy="553714"/>
          </a:xfrm>
        </p:grpSpPr>
        <p:sp>
          <p:nvSpPr>
            <p:cNvPr id="10202" name="Freeform 10201"/>
            <p:cNvSpPr/>
            <p:nvPr/>
          </p:nvSpPr>
          <p:spPr>
            <a:xfrm>
              <a:off x="5860166" y="4193589"/>
              <a:ext cx="379369" cy="436267"/>
            </a:xfrm>
            <a:custGeom>
              <a:avLst/>
              <a:gdLst/>
              <a:ahLst/>
              <a:cxnLst/>
              <a:rect l="0" t="0" r="0" b="0"/>
              <a:pathLst>
                <a:path w="379369" h="436267">
                  <a:moveTo>
                    <a:pt x="1945" y="841"/>
                  </a:moveTo>
                  <a:lnTo>
                    <a:pt x="379369" y="198000"/>
                  </a:lnTo>
                  <a:lnTo>
                    <a:pt x="379369" y="437109"/>
                  </a:lnTo>
                  <a:lnTo>
                    <a:pt x="0" y="237852"/>
                  </a:lnTo>
                  <a:lnTo>
                    <a:pt x="1945" y="841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0204" name="Freeform 10203"/>
            <p:cNvSpPr/>
            <p:nvPr/>
          </p:nvSpPr>
          <p:spPr>
            <a:xfrm>
              <a:off x="5861128" y="4077975"/>
              <a:ext cx="606076" cy="314614"/>
            </a:xfrm>
            <a:custGeom>
              <a:avLst/>
              <a:gdLst/>
              <a:ahLst/>
              <a:cxnLst/>
              <a:rect l="0" t="0" r="0" b="0"/>
              <a:pathLst>
                <a:path w="606076" h="314614">
                  <a:moveTo>
                    <a:pt x="229971" y="-990"/>
                  </a:moveTo>
                  <a:lnTo>
                    <a:pt x="607033" y="194071"/>
                  </a:lnTo>
                  <a:lnTo>
                    <a:pt x="378388" y="313624"/>
                  </a:lnTo>
                  <a:lnTo>
                    <a:pt x="958" y="116466"/>
                  </a:lnTo>
                  <a:lnTo>
                    <a:pt x="229971" y="-990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0206" name="Freeform 10205"/>
            <p:cNvSpPr/>
            <p:nvPr/>
          </p:nvSpPr>
          <p:spPr>
            <a:xfrm>
              <a:off x="6239054" y="4271445"/>
              <a:ext cx="229014" cy="358662"/>
            </a:xfrm>
            <a:custGeom>
              <a:avLst/>
              <a:gdLst/>
              <a:ahLst/>
              <a:cxnLst/>
              <a:rect l="0" t="0" r="0" b="0"/>
              <a:pathLst>
                <a:path w="229014" h="358662">
                  <a:moveTo>
                    <a:pt x="0" y="120160"/>
                  </a:moveTo>
                  <a:lnTo>
                    <a:pt x="229014" y="0"/>
                  </a:lnTo>
                  <a:lnTo>
                    <a:pt x="229014" y="237617"/>
                  </a:lnTo>
                  <a:lnTo>
                    <a:pt x="0" y="358662"/>
                  </a:lnTo>
                  <a:lnTo>
                    <a:pt x="0" y="120160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0208" name="Freeform 10207"/>
            <p:cNvSpPr/>
            <p:nvPr/>
          </p:nvSpPr>
          <p:spPr>
            <a:xfrm>
              <a:off x="5868829" y="4209452"/>
              <a:ext cx="358193" cy="400346"/>
            </a:xfrm>
            <a:custGeom>
              <a:avLst/>
              <a:gdLst/>
              <a:ahLst/>
              <a:cxnLst/>
              <a:rect l="0" t="0" r="0" b="0"/>
              <a:pathLst>
                <a:path w="358193" h="400346">
                  <a:moveTo>
                    <a:pt x="0" y="0"/>
                  </a:moveTo>
                  <a:lnTo>
                    <a:pt x="358193" y="190796"/>
                  </a:lnTo>
                  <a:lnTo>
                    <a:pt x="356572" y="400346"/>
                  </a:lnTo>
                  <a:lnTo>
                    <a:pt x="0" y="211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7000"/>
              </a:srgbClr>
            </a:solidFill>
            <a:ln w="7600" cap="flat">
              <a:noFill/>
              <a:bevel/>
            </a:ln>
          </p:spPr>
        </p:sp>
        <p:sp>
          <p:nvSpPr>
            <p:cNvPr id="10214" name="Freeform 10213"/>
            <p:cNvSpPr/>
            <p:nvPr/>
          </p:nvSpPr>
          <p:spPr>
            <a:xfrm>
              <a:off x="5868829" y="4209453"/>
              <a:ext cx="356572" cy="394638"/>
            </a:xfrm>
            <a:custGeom>
              <a:avLst/>
              <a:gdLst/>
              <a:ahLst/>
              <a:cxnLst/>
              <a:rect l="0" t="0" r="0" b="0"/>
              <a:pathLst>
                <a:path w="356572" h="394638">
                  <a:moveTo>
                    <a:pt x="0" y="0"/>
                  </a:moveTo>
                  <a:lnTo>
                    <a:pt x="356572" y="190796"/>
                  </a:lnTo>
                  <a:lnTo>
                    <a:pt x="356572" y="394638"/>
                  </a:lnTo>
                  <a:cubicBezTo>
                    <a:pt x="356572" y="394638"/>
                    <a:pt x="252032" y="237272"/>
                    <a:pt x="180717" y="170412"/>
                  </a:cubicBezTo>
                  <a:cubicBezTo>
                    <a:pt x="109403" y="103552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  <p:sp>
          <p:nvSpPr>
            <p:cNvPr id="10217" name="Freeform 10216"/>
            <p:cNvSpPr/>
            <p:nvPr/>
          </p:nvSpPr>
          <p:spPr>
            <a:xfrm>
              <a:off x="5862143" y="4077057"/>
              <a:ext cx="568287" cy="174795"/>
            </a:xfrm>
            <a:custGeom>
              <a:avLst/>
              <a:gdLst/>
              <a:ahLst/>
              <a:cxnLst/>
              <a:rect l="0" t="0" r="0" b="0"/>
              <a:pathLst>
                <a:path w="568287" h="174795">
                  <a:moveTo>
                    <a:pt x="0" y="117373"/>
                  </a:moveTo>
                  <a:lnTo>
                    <a:pt x="228970" y="0"/>
                  </a:lnTo>
                  <a:lnTo>
                    <a:pt x="568287" y="174795"/>
                  </a:lnTo>
                  <a:cubicBezTo>
                    <a:pt x="568287" y="174795"/>
                    <a:pt x="357249" y="98965"/>
                    <a:pt x="228970" y="98965"/>
                  </a:cubicBezTo>
                  <a:cubicBezTo>
                    <a:pt x="100692" y="98965"/>
                    <a:pt x="0" y="119350"/>
                    <a:pt x="0" y="11737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</p:grpSp>
      <p:grpSp>
        <p:nvGrpSpPr>
          <p:cNvPr id="11513" name="WAN"/>
          <p:cNvGrpSpPr/>
          <p:nvPr/>
        </p:nvGrpSpPr>
        <p:grpSpPr>
          <a:xfrm>
            <a:off x="6447897" y="4435271"/>
            <a:ext cx="608000" cy="553714"/>
            <a:chOff x="6447897" y="4435271"/>
            <a:chExt cx="608000" cy="553714"/>
          </a:xfrm>
        </p:grpSpPr>
        <p:sp>
          <p:nvSpPr>
            <p:cNvPr id="11517" name="Freeform 11516"/>
            <p:cNvSpPr/>
            <p:nvPr/>
          </p:nvSpPr>
          <p:spPr>
            <a:xfrm>
              <a:off x="6447897" y="4551876"/>
              <a:ext cx="379369" cy="436267"/>
            </a:xfrm>
            <a:custGeom>
              <a:avLst/>
              <a:gdLst/>
              <a:ahLst/>
              <a:cxnLst/>
              <a:rect l="0" t="0" r="0" b="0"/>
              <a:pathLst>
                <a:path w="379369" h="436267">
                  <a:moveTo>
                    <a:pt x="1945" y="841"/>
                  </a:moveTo>
                  <a:lnTo>
                    <a:pt x="379369" y="198000"/>
                  </a:lnTo>
                  <a:lnTo>
                    <a:pt x="379369" y="437109"/>
                  </a:lnTo>
                  <a:lnTo>
                    <a:pt x="0" y="237852"/>
                  </a:lnTo>
                  <a:lnTo>
                    <a:pt x="1945" y="841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1521" name="Freeform 11520"/>
            <p:cNvSpPr/>
            <p:nvPr/>
          </p:nvSpPr>
          <p:spPr>
            <a:xfrm>
              <a:off x="6448859" y="4436262"/>
              <a:ext cx="606076" cy="314614"/>
            </a:xfrm>
            <a:custGeom>
              <a:avLst/>
              <a:gdLst/>
              <a:ahLst/>
              <a:cxnLst/>
              <a:rect l="0" t="0" r="0" b="0"/>
              <a:pathLst>
                <a:path w="606076" h="314614">
                  <a:moveTo>
                    <a:pt x="229971" y="-990"/>
                  </a:moveTo>
                  <a:lnTo>
                    <a:pt x="607033" y="194071"/>
                  </a:lnTo>
                  <a:lnTo>
                    <a:pt x="378388" y="313624"/>
                  </a:lnTo>
                  <a:lnTo>
                    <a:pt x="958" y="116466"/>
                  </a:lnTo>
                  <a:lnTo>
                    <a:pt x="229971" y="-990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1524" name="Freeform 11523"/>
            <p:cNvSpPr/>
            <p:nvPr/>
          </p:nvSpPr>
          <p:spPr>
            <a:xfrm>
              <a:off x="6826784" y="4629732"/>
              <a:ext cx="229014" cy="358662"/>
            </a:xfrm>
            <a:custGeom>
              <a:avLst/>
              <a:gdLst/>
              <a:ahLst/>
              <a:cxnLst/>
              <a:rect l="0" t="0" r="0" b="0"/>
              <a:pathLst>
                <a:path w="229014" h="358662">
                  <a:moveTo>
                    <a:pt x="0" y="120160"/>
                  </a:moveTo>
                  <a:lnTo>
                    <a:pt x="229014" y="0"/>
                  </a:lnTo>
                  <a:lnTo>
                    <a:pt x="229014" y="237617"/>
                  </a:lnTo>
                  <a:lnTo>
                    <a:pt x="0" y="358662"/>
                  </a:lnTo>
                  <a:lnTo>
                    <a:pt x="0" y="120160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1526" name="Freeform 11525"/>
            <p:cNvSpPr/>
            <p:nvPr/>
          </p:nvSpPr>
          <p:spPr>
            <a:xfrm>
              <a:off x="6456559" y="4567739"/>
              <a:ext cx="358193" cy="400346"/>
            </a:xfrm>
            <a:custGeom>
              <a:avLst/>
              <a:gdLst/>
              <a:ahLst/>
              <a:cxnLst/>
              <a:rect l="0" t="0" r="0" b="0"/>
              <a:pathLst>
                <a:path w="358193" h="400346">
                  <a:moveTo>
                    <a:pt x="0" y="0"/>
                  </a:moveTo>
                  <a:lnTo>
                    <a:pt x="358193" y="190796"/>
                  </a:lnTo>
                  <a:lnTo>
                    <a:pt x="356572" y="400346"/>
                  </a:lnTo>
                  <a:lnTo>
                    <a:pt x="0" y="211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7000"/>
              </a:srgbClr>
            </a:solidFill>
            <a:ln w="7600" cap="flat">
              <a:noFill/>
              <a:bevel/>
            </a:ln>
          </p:spPr>
        </p:sp>
        <p:sp>
          <p:nvSpPr>
            <p:cNvPr id="11528" name="Freeform 11527"/>
            <p:cNvSpPr/>
            <p:nvPr/>
          </p:nvSpPr>
          <p:spPr>
            <a:xfrm>
              <a:off x="6456559" y="4567740"/>
              <a:ext cx="356572" cy="394638"/>
            </a:xfrm>
            <a:custGeom>
              <a:avLst/>
              <a:gdLst/>
              <a:ahLst/>
              <a:cxnLst/>
              <a:rect l="0" t="0" r="0" b="0"/>
              <a:pathLst>
                <a:path w="356572" h="394638">
                  <a:moveTo>
                    <a:pt x="0" y="0"/>
                  </a:moveTo>
                  <a:lnTo>
                    <a:pt x="356572" y="190796"/>
                  </a:lnTo>
                  <a:lnTo>
                    <a:pt x="356572" y="394638"/>
                  </a:lnTo>
                  <a:cubicBezTo>
                    <a:pt x="356572" y="394638"/>
                    <a:pt x="252032" y="237272"/>
                    <a:pt x="180717" y="170412"/>
                  </a:cubicBezTo>
                  <a:cubicBezTo>
                    <a:pt x="109403" y="103552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  <p:sp>
          <p:nvSpPr>
            <p:cNvPr id="11530" name="Freeform 11529"/>
            <p:cNvSpPr/>
            <p:nvPr/>
          </p:nvSpPr>
          <p:spPr>
            <a:xfrm>
              <a:off x="6449874" y="4435344"/>
              <a:ext cx="568287" cy="174795"/>
            </a:xfrm>
            <a:custGeom>
              <a:avLst/>
              <a:gdLst/>
              <a:ahLst/>
              <a:cxnLst/>
              <a:rect l="0" t="0" r="0" b="0"/>
              <a:pathLst>
                <a:path w="568287" h="174795">
                  <a:moveTo>
                    <a:pt x="0" y="117373"/>
                  </a:moveTo>
                  <a:lnTo>
                    <a:pt x="228970" y="0"/>
                  </a:lnTo>
                  <a:lnTo>
                    <a:pt x="568287" y="174795"/>
                  </a:lnTo>
                  <a:cubicBezTo>
                    <a:pt x="568287" y="174795"/>
                    <a:pt x="357249" y="98965"/>
                    <a:pt x="228970" y="98965"/>
                  </a:cubicBezTo>
                  <a:cubicBezTo>
                    <a:pt x="100692" y="98965"/>
                    <a:pt x="0" y="119350"/>
                    <a:pt x="0" y="11737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</p:grpSp>
      <p:grpSp>
        <p:nvGrpSpPr>
          <p:cNvPr id="11532" name="WAN"/>
          <p:cNvGrpSpPr/>
          <p:nvPr/>
        </p:nvGrpSpPr>
        <p:grpSpPr>
          <a:xfrm>
            <a:off x="7035636" y="4819816"/>
            <a:ext cx="608000" cy="553714"/>
            <a:chOff x="7035636" y="4819816"/>
            <a:chExt cx="608000" cy="553714"/>
          </a:xfrm>
        </p:grpSpPr>
        <p:sp>
          <p:nvSpPr>
            <p:cNvPr id="11534" name="Freeform 11533"/>
            <p:cNvSpPr/>
            <p:nvPr/>
          </p:nvSpPr>
          <p:spPr>
            <a:xfrm>
              <a:off x="7035636" y="4936420"/>
              <a:ext cx="379369" cy="436267"/>
            </a:xfrm>
            <a:custGeom>
              <a:avLst/>
              <a:gdLst/>
              <a:ahLst/>
              <a:cxnLst/>
              <a:rect l="0" t="0" r="0" b="0"/>
              <a:pathLst>
                <a:path w="379369" h="436267">
                  <a:moveTo>
                    <a:pt x="1945" y="841"/>
                  </a:moveTo>
                  <a:lnTo>
                    <a:pt x="379369" y="198000"/>
                  </a:lnTo>
                  <a:lnTo>
                    <a:pt x="379369" y="437109"/>
                  </a:lnTo>
                  <a:lnTo>
                    <a:pt x="0" y="237852"/>
                  </a:lnTo>
                  <a:lnTo>
                    <a:pt x="1945" y="841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1536" name="Freeform 11535"/>
            <p:cNvSpPr/>
            <p:nvPr/>
          </p:nvSpPr>
          <p:spPr>
            <a:xfrm>
              <a:off x="7036598" y="4820806"/>
              <a:ext cx="606076" cy="314614"/>
            </a:xfrm>
            <a:custGeom>
              <a:avLst/>
              <a:gdLst/>
              <a:ahLst/>
              <a:cxnLst/>
              <a:rect l="0" t="0" r="0" b="0"/>
              <a:pathLst>
                <a:path w="606076" h="314614">
                  <a:moveTo>
                    <a:pt x="229971" y="-990"/>
                  </a:moveTo>
                  <a:lnTo>
                    <a:pt x="607033" y="194071"/>
                  </a:lnTo>
                  <a:lnTo>
                    <a:pt x="378388" y="313624"/>
                  </a:lnTo>
                  <a:lnTo>
                    <a:pt x="958" y="116466"/>
                  </a:lnTo>
                  <a:lnTo>
                    <a:pt x="229971" y="-990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1538" name="Freeform 11537"/>
            <p:cNvSpPr/>
            <p:nvPr/>
          </p:nvSpPr>
          <p:spPr>
            <a:xfrm>
              <a:off x="7414523" y="5014276"/>
              <a:ext cx="229014" cy="358662"/>
            </a:xfrm>
            <a:custGeom>
              <a:avLst/>
              <a:gdLst/>
              <a:ahLst/>
              <a:cxnLst/>
              <a:rect l="0" t="0" r="0" b="0"/>
              <a:pathLst>
                <a:path w="229014" h="358662">
                  <a:moveTo>
                    <a:pt x="0" y="120160"/>
                  </a:moveTo>
                  <a:lnTo>
                    <a:pt x="229014" y="0"/>
                  </a:lnTo>
                  <a:lnTo>
                    <a:pt x="229014" y="237617"/>
                  </a:lnTo>
                  <a:lnTo>
                    <a:pt x="0" y="358662"/>
                  </a:lnTo>
                  <a:lnTo>
                    <a:pt x="0" y="120160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1540" name="Freeform 11539"/>
            <p:cNvSpPr/>
            <p:nvPr/>
          </p:nvSpPr>
          <p:spPr>
            <a:xfrm>
              <a:off x="7044298" y="4952284"/>
              <a:ext cx="358193" cy="400346"/>
            </a:xfrm>
            <a:custGeom>
              <a:avLst/>
              <a:gdLst/>
              <a:ahLst/>
              <a:cxnLst/>
              <a:rect l="0" t="0" r="0" b="0"/>
              <a:pathLst>
                <a:path w="358193" h="400346">
                  <a:moveTo>
                    <a:pt x="0" y="0"/>
                  </a:moveTo>
                  <a:lnTo>
                    <a:pt x="358193" y="190796"/>
                  </a:lnTo>
                  <a:lnTo>
                    <a:pt x="356572" y="400346"/>
                  </a:lnTo>
                  <a:lnTo>
                    <a:pt x="0" y="211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7000"/>
              </a:srgbClr>
            </a:solidFill>
            <a:ln w="7600" cap="flat">
              <a:noFill/>
              <a:bevel/>
            </a:ln>
          </p:spPr>
        </p:sp>
        <p:sp>
          <p:nvSpPr>
            <p:cNvPr id="11542" name="Freeform 11541"/>
            <p:cNvSpPr/>
            <p:nvPr/>
          </p:nvSpPr>
          <p:spPr>
            <a:xfrm>
              <a:off x="7044298" y="4952285"/>
              <a:ext cx="356572" cy="394638"/>
            </a:xfrm>
            <a:custGeom>
              <a:avLst/>
              <a:gdLst/>
              <a:ahLst/>
              <a:cxnLst/>
              <a:rect l="0" t="0" r="0" b="0"/>
              <a:pathLst>
                <a:path w="356572" h="394638">
                  <a:moveTo>
                    <a:pt x="0" y="0"/>
                  </a:moveTo>
                  <a:lnTo>
                    <a:pt x="356572" y="190796"/>
                  </a:lnTo>
                  <a:lnTo>
                    <a:pt x="356572" y="394638"/>
                  </a:lnTo>
                  <a:cubicBezTo>
                    <a:pt x="356572" y="394638"/>
                    <a:pt x="252032" y="237272"/>
                    <a:pt x="180717" y="170412"/>
                  </a:cubicBezTo>
                  <a:cubicBezTo>
                    <a:pt x="109403" y="103552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  <p:sp>
          <p:nvSpPr>
            <p:cNvPr id="11544" name="Freeform 11543"/>
            <p:cNvSpPr/>
            <p:nvPr/>
          </p:nvSpPr>
          <p:spPr>
            <a:xfrm>
              <a:off x="7037612" y="4819889"/>
              <a:ext cx="568287" cy="174795"/>
            </a:xfrm>
            <a:custGeom>
              <a:avLst/>
              <a:gdLst/>
              <a:ahLst/>
              <a:cxnLst/>
              <a:rect l="0" t="0" r="0" b="0"/>
              <a:pathLst>
                <a:path w="568287" h="174795">
                  <a:moveTo>
                    <a:pt x="0" y="117373"/>
                  </a:moveTo>
                  <a:lnTo>
                    <a:pt x="228970" y="0"/>
                  </a:lnTo>
                  <a:lnTo>
                    <a:pt x="568287" y="174795"/>
                  </a:lnTo>
                  <a:cubicBezTo>
                    <a:pt x="568287" y="174795"/>
                    <a:pt x="357249" y="98965"/>
                    <a:pt x="228970" y="98965"/>
                  </a:cubicBezTo>
                  <a:cubicBezTo>
                    <a:pt x="100692" y="98965"/>
                    <a:pt x="0" y="119350"/>
                    <a:pt x="0" y="11737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</p:grpSp>
      <p:grpSp>
        <p:nvGrpSpPr>
          <p:cNvPr id="11547" name="WAN"/>
          <p:cNvGrpSpPr/>
          <p:nvPr/>
        </p:nvGrpSpPr>
        <p:grpSpPr>
          <a:xfrm>
            <a:off x="7623336" y="5195271"/>
            <a:ext cx="608000" cy="553714"/>
            <a:chOff x="7623336" y="5195271"/>
            <a:chExt cx="608000" cy="553714"/>
          </a:xfrm>
        </p:grpSpPr>
        <p:sp>
          <p:nvSpPr>
            <p:cNvPr id="11549" name="Freeform 11548"/>
            <p:cNvSpPr/>
            <p:nvPr/>
          </p:nvSpPr>
          <p:spPr>
            <a:xfrm>
              <a:off x="7623336" y="5311876"/>
              <a:ext cx="379369" cy="436267"/>
            </a:xfrm>
            <a:custGeom>
              <a:avLst/>
              <a:gdLst/>
              <a:ahLst/>
              <a:cxnLst/>
              <a:rect l="0" t="0" r="0" b="0"/>
              <a:pathLst>
                <a:path w="379369" h="436267">
                  <a:moveTo>
                    <a:pt x="1945" y="841"/>
                  </a:moveTo>
                  <a:lnTo>
                    <a:pt x="379369" y="198000"/>
                  </a:lnTo>
                  <a:lnTo>
                    <a:pt x="379369" y="437109"/>
                  </a:lnTo>
                  <a:lnTo>
                    <a:pt x="0" y="237852"/>
                  </a:lnTo>
                  <a:lnTo>
                    <a:pt x="1945" y="841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1551" name="Freeform 11550"/>
            <p:cNvSpPr/>
            <p:nvPr/>
          </p:nvSpPr>
          <p:spPr>
            <a:xfrm>
              <a:off x="7624298" y="5196262"/>
              <a:ext cx="606076" cy="314614"/>
            </a:xfrm>
            <a:custGeom>
              <a:avLst/>
              <a:gdLst/>
              <a:ahLst/>
              <a:cxnLst/>
              <a:rect l="0" t="0" r="0" b="0"/>
              <a:pathLst>
                <a:path w="606076" h="314614">
                  <a:moveTo>
                    <a:pt x="229971" y="-990"/>
                  </a:moveTo>
                  <a:lnTo>
                    <a:pt x="607033" y="194071"/>
                  </a:lnTo>
                  <a:lnTo>
                    <a:pt x="378388" y="313624"/>
                  </a:lnTo>
                  <a:lnTo>
                    <a:pt x="958" y="116466"/>
                  </a:lnTo>
                  <a:lnTo>
                    <a:pt x="229971" y="-990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1553" name="Freeform 11552"/>
            <p:cNvSpPr/>
            <p:nvPr/>
          </p:nvSpPr>
          <p:spPr>
            <a:xfrm>
              <a:off x="8002223" y="5389732"/>
              <a:ext cx="229014" cy="358662"/>
            </a:xfrm>
            <a:custGeom>
              <a:avLst/>
              <a:gdLst/>
              <a:ahLst/>
              <a:cxnLst/>
              <a:rect l="0" t="0" r="0" b="0"/>
              <a:pathLst>
                <a:path w="229014" h="358662">
                  <a:moveTo>
                    <a:pt x="0" y="120160"/>
                  </a:moveTo>
                  <a:lnTo>
                    <a:pt x="229014" y="0"/>
                  </a:lnTo>
                  <a:lnTo>
                    <a:pt x="229014" y="237617"/>
                  </a:lnTo>
                  <a:lnTo>
                    <a:pt x="0" y="358662"/>
                  </a:lnTo>
                  <a:lnTo>
                    <a:pt x="0" y="120160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1555" name="Freeform 11554"/>
            <p:cNvSpPr/>
            <p:nvPr/>
          </p:nvSpPr>
          <p:spPr>
            <a:xfrm>
              <a:off x="7631998" y="5327739"/>
              <a:ext cx="358193" cy="400346"/>
            </a:xfrm>
            <a:custGeom>
              <a:avLst/>
              <a:gdLst/>
              <a:ahLst/>
              <a:cxnLst/>
              <a:rect l="0" t="0" r="0" b="0"/>
              <a:pathLst>
                <a:path w="358193" h="400346">
                  <a:moveTo>
                    <a:pt x="0" y="0"/>
                  </a:moveTo>
                  <a:lnTo>
                    <a:pt x="358193" y="190796"/>
                  </a:lnTo>
                  <a:lnTo>
                    <a:pt x="356572" y="400346"/>
                  </a:lnTo>
                  <a:lnTo>
                    <a:pt x="0" y="211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7000"/>
              </a:srgbClr>
            </a:solidFill>
            <a:ln w="7600" cap="flat">
              <a:noFill/>
              <a:bevel/>
            </a:ln>
          </p:spPr>
        </p:sp>
        <p:sp>
          <p:nvSpPr>
            <p:cNvPr id="11557" name="Freeform 11556"/>
            <p:cNvSpPr/>
            <p:nvPr/>
          </p:nvSpPr>
          <p:spPr>
            <a:xfrm>
              <a:off x="7631998" y="5327740"/>
              <a:ext cx="356572" cy="394638"/>
            </a:xfrm>
            <a:custGeom>
              <a:avLst/>
              <a:gdLst/>
              <a:ahLst/>
              <a:cxnLst/>
              <a:rect l="0" t="0" r="0" b="0"/>
              <a:pathLst>
                <a:path w="356572" h="394638">
                  <a:moveTo>
                    <a:pt x="0" y="0"/>
                  </a:moveTo>
                  <a:lnTo>
                    <a:pt x="356572" y="190796"/>
                  </a:lnTo>
                  <a:lnTo>
                    <a:pt x="356572" y="394638"/>
                  </a:lnTo>
                  <a:cubicBezTo>
                    <a:pt x="356572" y="394638"/>
                    <a:pt x="252032" y="237272"/>
                    <a:pt x="180717" y="170412"/>
                  </a:cubicBezTo>
                  <a:cubicBezTo>
                    <a:pt x="109403" y="103552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  <p:sp>
          <p:nvSpPr>
            <p:cNvPr id="11559" name="Freeform 11558"/>
            <p:cNvSpPr/>
            <p:nvPr/>
          </p:nvSpPr>
          <p:spPr>
            <a:xfrm>
              <a:off x="7625312" y="5195344"/>
              <a:ext cx="568287" cy="174795"/>
            </a:xfrm>
            <a:custGeom>
              <a:avLst/>
              <a:gdLst/>
              <a:ahLst/>
              <a:cxnLst/>
              <a:rect l="0" t="0" r="0" b="0"/>
              <a:pathLst>
                <a:path w="568287" h="174795">
                  <a:moveTo>
                    <a:pt x="0" y="117373"/>
                  </a:moveTo>
                  <a:lnTo>
                    <a:pt x="228970" y="0"/>
                  </a:lnTo>
                  <a:lnTo>
                    <a:pt x="568287" y="174795"/>
                  </a:lnTo>
                  <a:cubicBezTo>
                    <a:pt x="568287" y="174795"/>
                    <a:pt x="357249" y="98965"/>
                    <a:pt x="228970" y="98965"/>
                  </a:cubicBezTo>
                  <a:cubicBezTo>
                    <a:pt x="100692" y="98965"/>
                    <a:pt x="0" y="119350"/>
                    <a:pt x="0" y="11737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</p:grpSp>
      <p:cxnSp>
        <p:nvCxnSpPr>
          <p:cNvPr id="11160" name="Line connector"/>
          <p:cNvCxnSpPr/>
          <p:nvPr/>
        </p:nvCxnSpPr>
        <p:spPr>
          <a:xfrm rot="9056700">
            <a:off x="6360805" y="4077452"/>
            <a:ext cx="625974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cxnSp>
        <p:nvCxnSpPr>
          <p:cNvPr id="11576" name="Line"/>
          <p:cNvCxnSpPr/>
          <p:nvPr/>
        </p:nvCxnSpPr>
        <p:spPr>
          <a:xfrm rot="9171120">
            <a:off x="6923481" y="4432684"/>
            <a:ext cx="654895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cxnSp>
        <p:nvCxnSpPr>
          <p:cNvPr id="11578" name="Line"/>
          <p:cNvCxnSpPr/>
          <p:nvPr/>
        </p:nvCxnSpPr>
        <p:spPr>
          <a:xfrm rot="9057360">
            <a:off x="7493768" y="4791617"/>
            <a:ext cx="689752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cxnSp>
        <p:nvCxnSpPr>
          <p:cNvPr id="11580" name="Line"/>
          <p:cNvCxnSpPr/>
          <p:nvPr/>
        </p:nvCxnSpPr>
        <p:spPr>
          <a:xfrm rot="8972820">
            <a:off x="8107587" y="5171617"/>
            <a:ext cx="720675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cxnSp>
        <p:nvCxnSpPr>
          <p:cNvPr id="11582" name="Line"/>
          <p:cNvCxnSpPr/>
          <p:nvPr/>
        </p:nvCxnSpPr>
        <p:spPr>
          <a:xfrm rot="8915220">
            <a:off x="5773261" y="4500955"/>
            <a:ext cx="356210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cxnSp>
        <p:nvCxnSpPr>
          <p:cNvPr id="11584" name="Line"/>
          <p:cNvCxnSpPr/>
          <p:nvPr/>
        </p:nvCxnSpPr>
        <p:spPr>
          <a:xfrm rot="9084540">
            <a:off x="5672782" y="5034817"/>
            <a:ext cx="1078957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cxnSp>
        <p:nvCxnSpPr>
          <p:cNvPr id="11586" name="Line"/>
          <p:cNvCxnSpPr/>
          <p:nvPr/>
        </p:nvCxnSpPr>
        <p:spPr>
          <a:xfrm rot="8969280">
            <a:off x="7015797" y="5236217"/>
            <a:ext cx="285324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cxnSp>
        <p:nvCxnSpPr>
          <p:cNvPr id="11588" name="Line"/>
          <p:cNvCxnSpPr/>
          <p:nvPr/>
        </p:nvCxnSpPr>
        <p:spPr>
          <a:xfrm rot="9015300">
            <a:off x="7642606" y="5597452"/>
            <a:ext cx="245092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grpSp>
        <p:nvGrpSpPr>
          <p:cNvPr id="10671" name="Firewall"/>
          <p:cNvGrpSpPr/>
          <p:nvPr/>
        </p:nvGrpSpPr>
        <p:grpSpPr>
          <a:xfrm>
            <a:off x="798744" y="1408070"/>
            <a:ext cx="708816" cy="1118986"/>
            <a:chOff x="798744" y="1408070"/>
            <a:chExt cx="708816" cy="1118986"/>
          </a:xfrm>
        </p:grpSpPr>
        <p:sp>
          <p:nvSpPr>
            <p:cNvPr id="15813" name="Freeform 15812"/>
            <p:cNvSpPr/>
            <p:nvPr/>
          </p:nvSpPr>
          <p:spPr>
            <a:xfrm>
              <a:off x="798808" y="1408995"/>
              <a:ext cx="708704" cy="976129"/>
            </a:xfrm>
            <a:custGeom>
              <a:avLst/>
              <a:gdLst/>
              <a:ahLst/>
              <a:cxnLst/>
              <a:rect l="0" t="0" r="0" b="0"/>
              <a:pathLst>
                <a:path w="708704" h="976129">
                  <a:moveTo>
                    <a:pt x="203191" y="973666"/>
                  </a:moveTo>
                  <a:cubicBezTo>
                    <a:pt x="203191" y="973666"/>
                    <a:pt x="132150" y="996504"/>
                    <a:pt x="79324" y="903078"/>
                  </a:cubicBezTo>
                  <a:cubicBezTo>
                    <a:pt x="26499" y="809658"/>
                    <a:pt x="24678" y="786820"/>
                    <a:pt x="24678" y="786820"/>
                  </a:cubicBezTo>
                  <a:cubicBezTo>
                    <a:pt x="24678" y="786820"/>
                    <a:pt x="997" y="730767"/>
                    <a:pt x="42893" y="647724"/>
                  </a:cubicBezTo>
                  <a:cubicBezTo>
                    <a:pt x="84789" y="564683"/>
                    <a:pt x="92076" y="570910"/>
                    <a:pt x="92076" y="535619"/>
                  </a:cubicBezTo>
                  <a:cubicBezTo>
                    <a:pt x="92076" y="500326"/>
                    <a:pt x="50180" y="450501"/>
                    <a:pt x="35607" y="444272"/>
                  </a:cubicBezTo>
                  <a:cubicBezTo>
                    <a:pt x="21034" y="438045"/>
                    <a:pt x="-824" y="402752"/>
                    <a:pt x="-824" y="334243"/>
                  </a:cubicBezTo>
                  <a:cubicBezTo>
                    <a:pt x="-824" y="265734"/>
                    <a:pt x="59287" y="207604"/>
                    <a:pt x="59287" y="207604"/>
                  </a:cubicBezTo>
                  <a:cubicBezTo>
                    <a:pt x="59287" y="207604"/>
                    <a:pt x="68395" y="205528"/>
                    <a:pt x="73860" y="211757"/>
                  </a:cubicBezTo>
                  <a:cubicBezTo>
                    <a:pt x="79324" y="217985"/>
                    <a:pt x="68395" y="296874"/>
                    <a:pt x="59287" y="307254"/>
                  </a:cubicBezTo>
                  <a:cubicBezTo>
                    <a:pt x="50180" y="317634"/>
                    <a:pt x="68395" y="323862"/>
                    <a:pt x="68395" y="323862"/>
                  </a:cubicBezTo>
                  <a:cubicBezTo>
                    <a:pt x="68395" y="323862"/>
                    <a:pt x="101183" y="257429"/>
                    <a:pt x="96629" y="237707"/>
                  </a:cubicBezTo>
                  <a:cubicBezTo>
                    <a:pt x="92076" y="217985"/>
                    <a:pt x="120310" y="237707"/>
                    <a:pt x="120310" y="237707"/>
                  </a:cubicBezTo>
                  <a:cubicBezTo>
                    <a:pt x="120310" y="237707"/>
                    <a:pt x="133061" y="259505"/>
                    <a:pt x="126685" y="307254"/>
                  </a:cubicBezTo>
                  <a:cubicBezTo>
                    <a:pt x="120310" y="355003"/>
                    <a:pt x="137615" y="357079"/>
                    <a:pt x="137615" y="357079"/>
                  </a:cubicBezTo>
                  <a:cubicBezTo>
                    <a:pt x="137615" y="357079"/>
                    <a:pt x="170403" y="342546"/>
                    <a:pt x="170403" y="303102"/>
                  </a:cubicBezTo>
                  <a:cubicBezTo>
                    <a:pt x="170403" y="263658"/>
                    <a:pt x="155830" y="242897"/>
                    <a:pt x="133971" y="211757"/>
                  </a:cubicBezTo>
                  <a:cubicBezTo>
                    <a:pt x="112113" y="180616"/>
                    <a:pt x="120310" y="128714"/>
                    <a:pt x="120310" y="128714"/>
                  </a:cubicBezTo>
                  <a:cubicBezTo>
                    <a:pt x="120310" y="128714"/>
                    <a:pt x="109836" y="61762"/>
                    <a:pt x="120310" y="49825"/>
                  </a:cubicBezTo>
                  <a:cubicBezTo>
                    <a:pt x="130783" y="37888"/>
                    <a:pt x="154009" y="37369"/>
                    <a:pt x="154009" y="37369"/>
                  </a:cubicBezTo>
                  <a:cubicBezTo>
                    <a:pt x="154009" y="37369"/>
                    <a:pt x="144901" y="107954"/>
                    <a:pt x="154009" y="124563"/>
                  </a:cubicBezTo>
                  <a:cubicBezTo>
                    <a:pt x="163117" y="141171"/>
                    <a:pt x="184975" y="58129"/>
                    <a:pt x="203191" y="43597"/>
                  </a:cubicBezTo>
                  <a:cubicBezTo>
                    <a:pt x="221407" y="29065"/>
                    <a:pt x="236890" y="25951"/>
                    <a:pt x="236890" y="25951"/>
                  </a:cubicBezTo>
                  <a:cubicBezTo>
                    <a:pt x="236890" y="25951"/>
                    <a:pt x="245542" y="39964"/>
                    <a:pt x="236890" y="49825"/>
                  </a:cubicBezTo>
                  <a:cubicBezTo>
                    <a:pt x="228237" y="59686"/>
                    <a:pt x="214121" y="97574"/>
                    <a:pt x="214121" y="97574"/>
                  </a:cubicBezTo>
                  <a:lnTo>
                    <a:pt x="219585" y="97574"/>
                  </a:lnTo>
                  <a:cubicBezTo>
                    <a:pt x="219585" y="97574"/>
                    <a:pt x="246909" y="55015"/>
                    <a:pt x="256927" y="55015"/>
                  </a:cubicBezTo>
                  <a:cubicBezTo>
                    <a:pt x="266946" y="55015"/>
                    <a:pt x="283339" y="66433"/>
                    <a:pt x="283339" y="78890"/>
                  </a:cubicBezTo>
                  <a:cubicBezTo>
                    <a:pt x="283339" y="91346"/>
                    <a:pt x="256927" y="117297"/>
                    <a:pt x="256927" y="128714"/>
                  </a:cubicBezTo>
                  <a:cubicBezTo>
                    <a:pt x="256927" y="140133"/>
                    <a:pt x="274232" y="215908"/>
                    <a:pt x="296091" y="215908"/>
                  </a:cubicBezTo>
                  <a:cubicBezTo>
                    <a:pt x="317950" y="215908"/>
                    <a:pt x="283339" y="141171"/>
                    <a:pt x="283339" y="134943"/>
                  </a:cubicBezTo>
                  <a:cubicBezTo>
                    <a:pt x="283339" y="128714"/>
                    <a:pt x="275143" y="61243"/>
                    <a:pt x="290626" y="43597"/>
                  </a:cubicBezTo>
                  <a:cubicBezTo>
                    <a:pt x="306110" y="25951"/>
                    <a:pt x="345273" y="-1038"/>
                    <a:pt x="353470" y="-1038"/>
                  </a:cubicBezTo>
                  <a:cubicBezTo>
                    <a:pt x="361667" y="-1038"/>
                    <a:pt x="378061" y="20760"/>
                    <a:pt x="358025" y="49825"/>
                  </a:cubicBezTo>
                  <a:cubicBezTo>
                    <a:pt x="337987" y="78890"/>
                    <a:pt x="325236" y="155703"/>
                    <a:pt x="347094" y="190996"/>
                  </a:cubicBezTo>
                  <a:cubicBezTo>
                    <a:pt x="368953" y="226288"/>
                    <a:pt x="365311" y="139094"/>
                    <a:pt x="361667" y="114182"/>
                  </a:cubicBezTo>
                  <a:cubicBezTo>
                    <a:pt x="358025" y="89270"/>
                    <a:pt x="374418" y="64357"/>
                    <a:pt x="394455" y="64357"/>
                  </a:cubicBezTo>
                  <a:cubicBezTo>
                    <a:pt x="414493" y="64357"/>
                    <a:pt x="414493" y="166084"/>
                    <a:pt x="414493" y="184767"/>
                  </a:cubicBezTo>
                  <a:cubicBezTo>
                    <a:pt x="414493" y="203452"/>
                    <a:pt x="432708" y="174387"/>
                    <a:pt x="432708" y="174387"/>
                  </a:cubicBezTo>
                  <a:cubicBezTo>
                    <a:pt x="432708" y="174387"/>
                    <a:pt x="410850" y="78890"/>
                    <a:pt x="449102" y="55015"/>
                  </a:cubicBezTo>
                  <a:cubicBezTo>
                    <a:pt x="487355" y="31141"/>
                    <a:pt x="480068" y="-1038"/>
                    <a:pt x="523787" y="-1038"/>
                  </a:cubicBezTo>
                  <a:cubicBezTo>
                    <a:pt x="567504" y="-1038"/>
                    <a:pt x="514679" y="64357"/>
                    <a:pt x="514679" y="64357"/>
                  </a:cubicBezTo>
                  <a:cubicBezTo>
                    <a:pt x="514679" y="64357"/>
                    <a:pt x="494641" y="130791"/>
                    <a:pt x="505571" y="157778"/>
                  </a:cubicBezTo>
                  <a:cubicBezTo>
                    <a:pt x="516501" y="184767"/>
                    <a:pt x="525608" y="97574"/>
                    <a:pt x="525608" y="97574"/>
                  </a:cubicBezTo>
                  <a:cubicBezTo>
                    <a:pt x="525608" y="97574"/>
                    <a:pt x="563861" y="93421"/>
                    <a:pt x="563861" y="114182"/>
                  </a:cubicBezTo>
                  <a:cubicBezTo>
                    <a:pt x="563861" y="134943"/>
                    <a:pt x="556575" y="211757"/>
                    <a:pt x="548378" y="221098"/>
                  </a:cubicBezTo>
                  <a:cubicBezTo>
                    <a:pt x="540180" y="230441"/>
                    <a:pt x="583898" y="220060"/>
                    <a:pt x="589363" y="184767"/>
                  </a:cubicBezTo>
                  <a:cubicBezTo>
                    <a:pt x="594828" y="149475"/>
                    <a:pt x="596649" y="124563"/>
                    <a:pt x="596649" y="124563"/>
                  </a:cubicBezTo>
                  <a:lnTo>
                    <a:pt x="575702" y="100688"/>
                  </a:lnTo>
                  <a:cubicBezTo>
                    <a:pt x="575702" y="100688"/>
                    <a:pt x="572058" y="67990"/>
                    <a:pt x="584353" y="67990"/>
                  </a:cubicBezTo>
                  <a:cubicBezTo>
                    <a:pt x="596649" y="67990"/>
                    <a:pt x="629437" y="89270"/>
                    <a:pt x="629437" y="114182"/>
                  </a:cubicBezTo>
                  <a:cubicBezTo>
                    <a:pt x="629437" y="139094"/>
                    <a:pt x="645831" y="155703"/>
                    <a:pt x="645831" y="190996"/>
                  </a:cubicBezTo>
                  <a:cubicBezTo>
                    <a:pt x="645831" y="226288"/>
                    <a:pt x="669511" y="147398"/>
                    <a:pt x="674977" y="149475"/>
                  </a:cubicBezTo>
                  <a:cubicBezTo>
                    <a:pt x="680441" y="151551"/>
                    <a:pt x="696835" y="149475"/>
                    <a:pt x="696835" y="149475"/>
                  </a:cubicBezTo>
                  <a:cubicBezTo>
                    <a:pt x="696835" y="149475"/>
                    <a:pt x="720517" y="177501"/>
                    <a:pt x="700478" y="207604"/>
                  </a:cubicBezTo>
                  <a:cubicBezTo>
                    <a:pt x="680441" y="237707"/>
                    <a:pt x="709589" y="238745"/>
                    <a:pt x="653118" y="276114"/>
                  </a:cubicBezTo>
                  <a:cubicBezTo>
                    <a:pt x="596649" y="313482"/>
                    <a:pt x="607579" y="346699"/>
                    <a:pt x="607579" y="346699"/>
                  </a:cubicBezTo>
                  <a:cubicBezTo>
                    <a:pt x="607579" y="346699"/>
                    <a:pt x="618508" y="355003"/>
                    <a:pt x="614865" y="381992"/>
                  </a:cubicBezTo>
                  <a:cubicBezTo>
                    <a:pt x="611222" y="408980"/>
                    <a:pt x="206835" y="973666"/>
                    <a:pt x="203191" y="973666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0529" name="Freeform 10528"/>
            <p:cNvSpPr/>
            <p:nvPr/>
          </p:nvSpPr>
          <p:spPr>
            <a:xfrm>
              <a:off x="862954" y="2124306"/>
              <a:ext cx="127510" cy="226288"/>
            </a:xfrm>
            <a:custGeom>
              <a:avLst/>
              <a:gdLst/>
              <a:ahLst/>
              <a:cxnLst/>
              <a:rect l="0" t="0" r="0" b="0"/>
              <a:pathLst>
                <a:path w="127510" h="226288">
                  <a:moveTo>
                    <a:pt x="128050" y="226288"/>
                  </a:moveTo>
                  <a:cubicBezTo>
                    <a:pt x="126229" y="217984"/>
                    <a:pt x="58831" y="230440"/>
                    <a:pt x="24221" y="130791"/>
                  </a:cubicBezTo>
                  <a:cubicBezTo>
                    <a:pt x="-10389" y="31140"/>
                    <a:pt x="2362" y="0"/>
                    <a:pt x="2362" y="0"/>
                  </a:cubicBezTo>
                  <a:cubicBezTo>
                    <a:pt x="2362" y="0"/>
                    <a:pt x="102548" y="213832"/>
                    <a:pt x="126229" y="166083"/>
                  </a:cubicBezTo>
                  <a:cubicBezTo>
                    <a:pt x="124407" y="215908"/>
                    <a:pt x="122586" y="215908"/>
                    <a:pt x="128050" y="226288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5818" name="Freeform 15817"/>
            <p:cNvSpPr/>
            <p:nvPr/>
          </p:nvSpPr>
          <p:spPr>
            <a:xfrm>
              <a:off x="886748" y="1825506"/>
              <a:ext cx="152898" cy="358117"/>
            </a:xfrm>
            <a:custGeom>
              <a:avLst/>
              <a:gdLst/>
              <a:ahLst/>
              <a:cxnLst/>
              <a:rect l="0" t="0" r="0" b="0"/>
              <a:pathLst>
                <a:path w="152898" h="358117">
                  <a:moveTo>
                    <a:pt x="3728" y="3114"/>
                  </a:moveTo>
                  <a:cubicBezTo>
                    <a:pt x="3728" y="3114"/>
                    <a:pt x="76591" y="55015"/>
                    <a:pt x="87520" y="92384"/>
                  </a:cubicBezTo>
                  <a:cubicBezTo>
                    <a:pt x="98450" y="129753"/>
                    <a:pt x="96628" y="171274"/>
                    <a:pt x="96628" y="175425"/>
                  </a:cubicBezTo>
                  <a:cubicBezTo>
                    <a:pt x="96628" y="179577"/>
                    <a:pt x="94806" y="248087"/>
                    <a:pt x="134881" y="287532"/>
                  </a:cubicBezTo>
                  <a:cubicBezTo>
                    <a:pt x="174956" y="326976"/>
                    <a:pt x="134881" y="358117"/>
                    <a:pt x="134881" y="358117"/>
                  </a:cubicBezTo>
                  <a:cubicBezTo>
                    <a:pt x="134881" y="358117"/>
                    <a:pt x="76591" y="277151"/>
                    <a:pt x="72948" y="241859"/>
                  </a:cubicBezTo>
                  <a:cubicBezTo>
                    <a:pt x="69305" y="206566"/>
                    <a:pt x="78412" y="156741"/>
                    <a:pt x="69305" y="127676"/>
                  </a:cubicBezTo>
                  <a:cubicBezTo>
                    <a:pt x="60197" y="98612"/>
                    <a:pt x="12836" y="19722"/>
                    <a:pt x="3728" y="9342"/>
                  </a:cubicBezTo>
                  <a:cubicBezTo>
                    <a:pt x="-5380" y="-1038"/>
                    <a:pt x="3728" y="-3114"/>
                    <a:pt x="3728" y="3114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0532" name="Freeform 10531"/>
            <p:cNvSpPr/>
            <p:nvPr/>
          </p:nvSpPr>
          <p:spPr>
            <a:xfrm>
              <a:off x="959384" y="1574153"/>
              <a:ext cx="114417" cy="367459"/>
            </a:xfrm>
            <a:custGeom>
              <a:avLst/>
              <a:gdLst/>
              <a:ahLst/>
              <a:cxnLst/>
              <a:rect l="0" t="0" r="0" b="0"/>
              <a:pathLst>
                <a:path w="114417" h="367459">
                  <a:moveTo>
                    <a:pt x="654" y="0"/>
                  </a:moveTo>
                  <a:cubicBezTo>
                    <a:pt x="654" y="0"/>
                    <a:pt x="-8453" y="20760"/>
                    <a:pt x="27978" y="62281"/>
                  </a:cubicBezTo>
                  <a:cubicBezTo>
                    <a:pt x="64409" y="103802"/>
                    <a:pt x="35264" y="201376"/>
                    <a:pt x="31621" y="217984"/>
                  </a:cubicBezTo>
                  <a:cubicBezTo>
                    <a:pt x="27978" y="234593"/>
                    <a:pt x="42551" y="367459"/>
                    <a:pt x="64409" y="367459"/>
                  </a:cubicBezTo>
                  <a:cubicBezTo>
                    <a:pt x="86268" y="367459"/>
                    <a:pt x="113591" y="330091"/>
                    <a:pt x="113591" y="330091"/>
                  </a:cubicBezTo>
                  <a:cubicBezTo>
                    <a:pt x="113591" y="330091"/>
                    <a:pt x="97197" y="296874"/>
                    <a:pt x="72606" y="283380"/>
                  </a:cubicBezTo>
                  <a:cubicBezTo>
                    <a:pt x="48015" y="269885"/>
                    <a:pt x="87179" y="172312"/>
                    <a:pt x="87179" y="154665"/>
                  </a:cubicBezTo>
                  <a:cubicBezTo>
                    <a:pt x="87179" y="137019"/>
                    <a:pt x="76249" y="73699"/>
                    <a:pt x="44372" y="43597"/>
                  </a:cubicBezTo>
                  <a:cubicBezTo>
                    <a:pt x="12495" y="13494"/>
                    <a:pt x="654" y="0"/>
                    <a:pt x="654" y="0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5823" name="Freeform 15822"/>
            <p:cNvSpPr/>
            <p:nvPr/>
          </p:nvSpPr>
          <p:spPr>
            <a:xfrm>
              <a:off x="1031903" y="1586609"/>
              <a:ext cx="151190" cy="305178"/>
            </a:xfrm>
            <a:custGeom>
              <a:avLst/>
              <a:gdLst/>
              <a:ahLst/>
              <a:cxnLst/>
              <a:rect l="0" t="0" r="0" b="0"/>
              <a:pathLst>
                <a:path w="151190" h="305178">
                  <a:moveTo>
                    <a:pt x="0" y="-1038"/>
                  </a:moveTo>
                  <a:cubicBezTo>
                    <a:pt x="0" y="-1038"/>
                    <a:pt x="53822" y="103802"/>
                    <a:pt x="50179" y="137019"/>
                  </a:cubicBezTo>
                  <a:cubicBezTo>
                    <a:pt x="46535" y="170235"/>
                    <a:pt x="15569" y="170235"/>
                    <a:pt x="26498" y="211756"/>
                  </a:cubicBezTo>
                  <a:cubicBezTo>
                    <a:pt x="37428" y="253277"/>
                    <a:pt x="35606" y="305178"/>
                    <a:pt x="44714" y="305178"/>
                  </a:cubicBezTo>
                  <a:cubicBezTo>
                    <a:pt x="53822" y="305178"/>
                    <a:pt x="150364" y="232517"/>
                    <a:pt x="150364" y="232517"/>
                  </a:cubicBezTo>
                  <a:lnTo>
                    <a:pt x="142168" y="194109"/>
                  </a:lnTo>
                  <a:lnTo>
                    <a:pt x="116666" y="194109"/>
                  </a:lnTo>
                  <a:cubicBezTo>
                    <a:pt x="116666" y="194109"/>
                    <a:pt x="126684" y="83041"/>
                    <a:pt x="95717" y="62281"/>
                  </a:cubicBezTo>
                  <a:cubicBezTo>
                    <a:pt x="64751" y="41521"/>
                    <a:pt x="95717" y="128714"/>
                    <a:pt x="95717" y="166084"/>
                  </a:cubicBezTo>
                  <a:cubicBezTo>
                    <a:pt x="95717" y="203452"/>
                    <a:pt x="87521" y="237707"/>
                    <a:pt x="73859" y="222136"/>
                  </a:cubicBezTo>
                  <a:cubicBezTo>
                    <a:pt x="60197" y="206566"/>
                    <a:pt x="61108" y="170235"/>
                    <a:pt x="64751" y="143247"/>
                  </a:cubicBezTo>
                  <a:cubicBezTo>
                    <a:pt x="68394" y="116258"/>
                    <a:pt x="77502" y="107954"/>
                    <a:pt x="61108" y="89270"/>
                  </a:cubicBezTo>
                  <a:cubicBezTo>
                    <a:pt x="44714" y="70585"/>
                    <a:pt x="0" y="-1038"/>
                    <a:pt x="0" y="-1038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0535" name="Freeform 10534"/>
            <p:cNvSpPr/>
            <p:nvPr/>
          </p:nvSpPr>
          <p:spPr>
            <a:xfrm>
              <a:off x="1132888" y="1534932"/>
              <a:ext cx="173162" cy="288051"/>
            </a:xfrm>
            <a:custGeom>
              <a:avLst/>
              <a:gdLst/>
              <a:ahLst/>
              <a:cxnLst/>
              <a:rect l="0" t="0" r="0" b="0"/>
              <a:pathLst>
                <a:path w="173162" h="288051">
                  <a:moveTo>
                    <a:pt x="-712" y="57610"/>
                  </a:moveTo>
                  <a:cubicBezTo>
                    <a:pt x="-712" y="57610"/>
                    <a:pt x="21147" y="105359"/>
                    <a:pt x="24790" y="148955"/>
                  </a:cubicBezTo>
                  <a:cubicBezTo>
                    <a:pt x="28433" y="192553"/>
                    <a:pt x="31166" y="199819"/>
                    <a:pt x="35719" y="205009"/>
                  </a:cubicBezTo>
                  <a:cubicBezTo>
                    <a:pt x="40273" y="210199"/>
                    <a:pt x="46649" y="225769"/>
                    <a:pt x="46649" y="246530"/>
                  </a:cubicBezTo>
                  <a:cubicBezTo>
                    <a:pt x="46649" y="267290"/>
                    <a:pt x="46649" y="283899"/>
                    <a:pt x="46649" y="288051"/>
                  </a:cubicBezTo>
                  <a:cubicBezTo>
                    <a:pt x="46649" y="292201"/>
                    <a:pt x="150478" y="213313"/>
                    <a:pt x="150478" y="213313"/>
                  </a:cubicBezTo>
                  <a:cubicBezTo>
                    <a:pt x="150478" y="213313"/>
                    <a:pt x="172337" y="196705"/>
                    <a:pt x="172337" y="159336"/>
                  </a:cubicBezTo>
                  <a:cubicBezTo>
                    <a:pt x="172337" y="121967"/>
                    <a:pt x="172337" y="132347"/>
                    <a:pt x="161407" y="103283"/>
                  </a:cubicBezTo>
                  <a:cubicBezTo>
                    <a:pt x="150478" y="74218"/>
                    <a:pt x="157765" y="107435"/>
                    <a:pt x="146835" y="72142"/>
                  </a:cubicBezTo>
                  <a:cubicBezTo>
                    <a:pt x="135905" y="36850"/>
                    <a:pt x="135905" y="49306"/>
                    <a:pt x="135905" y="32698"/>
                  </a:cubicBezTo>
                  <a:cubicBezTo>
                    <a:pt x="135905" y="16089"/>
                    <a:pt x="154121" y="-21279"/>
                    <a:pt x="135905" y="16089"/>
                  </a:cubicBezTo>
                  <a:cubicBezTo>
                    <a:pt x="117690" y="53458"/>
                    <a:pt x="117690" y="26470"/>
                    <a:pt x="126798" y="72142"/>
                  </a:cubicBezTo>
                  <a:cubicBezTo>
                    <a:pt x="135905" y="117815"/>
                    <a:pt x="141370" y="74218"/>
                    <a:pt x="126798" y="130272"/>
                  </a:cubicBezTo>
                  <a:cubicBezTo>
                    <a:pt x="112225" y="186325"/>
                    <a:pt x="133173" y="166602"/>
                    <a:pt x="106760" y="196705"/>
                  </a:cubicBezTo>
                  <a:cubicBezTo>
                    <a:pt x="80348" y="226808"/>
                    <a:pt x="66686" y="256910"/>
                    <a:pt x="66686" y="223693"/>
                  </a:cubicBezTo>
                  <a:cubicBezTo>
                    <a:pt x="66686" y="190477"/>
                    <a:pt x="65775" y="199819"/>
                    <a:pt x="73972" y="175945"/>
                  </a:cubicBezTo>
                  <a:cubicBezTo>
                    <a:pt x="82170" y="152070"/>
                    <a:pt x="82170" y="196705"/>
                    <a:pt x="82170" y="152070"/>
                  </a:cubicBezTo>
                  <a:cubicBezTo>
                    <a:pt x="82170" y="107435"/>
                    <a:pt x="86724" y="138575"/>
                    <a:pt x="73972" y="103283"/>
                  </a:cubicBezTo>
                  <a:cubicBezTo>
                    <a:pt x="61221" y="67990"/>
                    <a:pt x="79437" y="88751"/>
                    <a:pt x="57578" y="63838"/>
                  </a:cubicBezTo>
                  <a:cubicBezTo>
                    <a:pt x="35719" y="38926"/>
                    <a:pt x="24790" y="-17127"/>
                    <a:pt x="35719" y="38926"/>
                  </a:cubicBezTo>
                  <a:cubicBezTo>
                    <a:pt x="46649" y="94979"/>
                    <a:pt x="52114" y="76294"/>
                    <a:pt x="46649" y="103283"/>
                  </a:cubicBezTo>
                  <a:cubicBezTo>
                    <a:pt x="41184" y="130272"/>
                    <a:pt x="53935" y="163488"/>
                    <a:pt x="41184" y="130272"/>
                  </a:cubicBezTo>
                  <a:cubicBezTo>
                    <a:pt x="28433" y="97055"/>
                    <a:pt x="43006" y="107435"/>
                    <a:pt x="21147" y="82522"/>
                  </a:cubicBezTo>
                  <a:cubicBezTo>
                    <a:pt x="-712" y="57610"/>
                    <a:pt x="-712" y="57610"/>
                    <a:pt x="-712" y="57610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5828" name="Freeform 15827"/>
            <p:cNvSpPr/>
            <p:nvPr/>
          </p:nvSpPr>
          <p:spPr>
            <a:xfrm>
              <a:off x="1290680" y="1644091"/>
              <a:ext cx="111230" cy="121448"/>
            </a:xfrm>
            <a:custGeom>
              <a:avLst/>
              <a:gdLst/>
              <a:ahLst/>
              <a:cxnLst/>
              <a:rect l="0" t="0" r="0" b="0"/>
              <a:pathLst>
                <a:path w="111230" h="121448">
                  <a:moveTo>
                    <a:pt x="15455" y="50473"/>
                  </a:moveTo>
                  <a:cubicBezTo>
                    <a:pt x="19098" y="50473"/>
                    <a:pt x="57351" y="8952"/>
                    <a:pt x="57351" y="8952"/>
                  </a:cubicBezTo>
                  <a:cubicBezTo>
                    <a:pt x="57351" y="8952"/>
                    <a:pt x="57351" y="2724"/>
                    <a:pt x="81031" y="2724"/>
                  </a:cubicBezTo>
                  <a:cubicBezTo>
                    <a:pt x="104711" y="2724"/>
                    <a:pt x="116552" y="-6618"/>
                    <a:pt x="108355" y="8952"/>
                  </a:cubicBezTo>
                  <a:cubicBezTo>
                    <a:pt x="100157" y="24522"/>
                    <a:pt x="122016" y="1686"/>
                    <a:pt x="95603" y="31788"/>
                  </a:cubicBezTo>
                  <a:cubicBezTo>
                    <a:pt x="69191" y="61891"/>
                    <a:pt x="68280" y="54625"/>
                    <a:pt x="68280" y="73309"/>
                  </a:cubicBezTo>
                  <a:cubicBezTo>
                    <a:pt x="68280" y="91993"/>
                    <a:pt x="60994" y="81613"/>
                    <a:pt x="68280" y="100297"/>
                  </a:cubicBezTo>
                  <a:cubicBezTo>
                    <a:pt x="75566" y="118982"/>
                    <a:pt x="99247" y="131438"/>
                    <a:pt x="68280" y="110677"/>
                  </a:cubicBezTo>
                  <a:cubicBezTo>
                    <a:pt x="37313" y="89917"/>
                    <a:pt x="33670" y="81613"/>
                    <a:pt x="19098" y="85765"/>
                  </a:cubicBezTo>
                  <a:cubicBezTo>
                    <a:pt x="4525" y="89917"/>
                    <a:pt x="9990" y="94069"/>
                    <a:pt x="1793" y="93032"/>
                  </a:cubicBezTo>
                  <a:cubicBezTo>
                    <a:pt x="-6404" y="91993"/>
                    <a:pt x="15455" y="50473"/>
                    <a:pt x="15455" y="50473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0538" name="Freeform 10537"/>
            <p:cNvSpPr/>
            <p:nvPr/>
          </p:nvSpPr>
          <p:spPr>
            <a:xfrm>
              <a:off x="902686" y="1684184"/>
              <a:ext cx="121020" cy="275336"/>
            </a:xfrm>
            <a:custGeom>
              <a:avLst/>
              <a:gdLst/>
              <a:ahLst/>
              <a:cxnLst/>
              <a:rect l="0" t="0" r="0" b="0"/>
              <a:pathLst>
                <a:path w="121020" h="275336">
                  <a:moveTo>
                    <a:pt x="4526" y="4151"/>
                  </a:moveTo>
                  <a:cubicBezTo>
                    <a:pt x="4526" y="4151"/>
                    <a:pt x="11812" y="45672"/>
                    <a:pt x="4526" y="66432"/>
                  </a:cubicBezTo>
                  <a:cubicBezTo>
                    <a:pt x="-2760" y="87193"/>
                    <a:pt x="-2760" y="51900"/>
                    <a:pt x="11812" y="93421"/>
                  </a:cubicBezTo>
                  <a:cubicBezTo>
                    <a:pt x="26385" y="134942"/>
                    <a:pt x="-4582" y="93421"/>
                    <a:pt x="26385" y="145322"/>
                  </a:cubicBezTo>
                  <a:cubicBezTo>
                    <a:pt x="57352" y="197223"/>
                    <a:pt x="51887" y="172311"/>
                    <a:pt x="64638" y="199299"/>
                  </a:cubicBezTo>
                  <a:cubicBezTo>
                    <a:pt x="77389" y="226288"/>
                    <a:pt x="75567" y="232516"/>
                    <a:pt x="81032" y="244972"/>
                  </a:cubicBezTo>
                  <a:cubicBezTo>
                    <a:pt x="86496" y="257429"/>
                    <a:pt x="81943" y="256391"/>
                    <a:pt x="88318" y="263657"/>
                  </a:cubicBezTo>
                  <a:cubicBezTo>
                    <a:pt x="94694" y="270923"/>
                    <a:pt x="90140" y="282340"/>
                    <a:pt x="101980" y="268847"/>
                  </a:cubicBezTo>
                  <a:cubicBezTo>
                    <a:pt x="113820" y="255352"/>
                    <a:pt x="130215" y="298948"/>
                    <a:pt x="113820" y="244972"/>
                  </a:cubicBezTo>
                  <a:cubicBezTo>
                    <a:pt x="97426" y="190996"/>
                    <a:pt x="104712" y="222136"/>
                    <a:pt x="96515" y="171273"/>
                  </a:cubicBezTo>
                  <a:cubicBezTo>
                    <a:pt x="88318" y="120410"/>
                    <a:pt x="115642" y="110029"/>
                    <a:pt x="88318" y="120410"/>
                  </a:cubicBezTo>
                  <a:cubicBezTo>
                    <a:pt x="60995" y="130790"/>
                    <a:pt x="104712" y="197223"/>
                    <a:pt x="58262" y="127675"/>
                  </a:cubicBezTo>
                  <a:cubicBezTo>
                    <a:pt x="11812" y="58128"/>
                    <a:pt x="16366" y="76812"/>
                    <a:pt x="16366" y="52938"/>
                  </a:cubicBezTo>
                  <a:cubicBezTo>
                    <a:pt x="16366" y="29064"/>
                    <a:pt x="4526" y="33216"/>
                    <a:pt x="4526" y="16607"/>
                  </a:cubicBezTo>
                  <a:cubicBezTo>
                    <a:pt x="4526" y="0"/>
                    <a:pt x="883" y="0"/>
                    <a:pt x="4526" y="0"/>
                  </a:cubicBezTo>
                  <a:cubicBezTo>
                    <a:pt x="8169" y="0"/>
                    <a:pt x="883" y="0"/>
                    <a:pt x="4526" y="4151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5833" name="Freeform 15832"/>
            <p:cNvSpPr/>
            <p:nvPr/>
          </p:nvSpPr>
          <p:spPr>
            <a:xfrm>
              <a:off x="904394" y="2061113"/>
              <a:ext cx="99389" cy="215129"/>
            </a:xfrm>
            <a:custGeom>
              <a:avLst/>
              <a:gdLst/>
              <a:ahLst/>
              <a:cxnLst/>
              <a:rect l="0" t="0" r="0" b="0"/>
              <a:pathLst>
                <a:path w="99389" h="215129">
                  <a:moveTo>
                    <a:pt x="-825" y="908"/>
                  </a:moveTo>
                  <a:cubicBezTo>
                    <a:pt x="-825" y="5060"/>
                    <a:pt x="6462" y="27897"/>
                    <a:pt x="6462" y="65266"/>
                  </a:cubicBezTo>
                  <a:cubicBezTo>
                    <a:pt x="6462" y="102634"/>
                    <a:pt x="15569" y="100558"/>
                    <a:pt x="21034" y="113014"/>
                  </a:cubicBezTo>
                  <a:cubicBezTo>
                    <a:pt x="26499" y="125471"/>
                    <a:pt x="-9933" y="67342"/>
                    <a:pt x="30142" y="131699"/>
                  </a:cubicBezTo>
                  <a:cubicBezTo>
                    <a:pt x="70216" y="196056"/>
                    <a:pt x="64751" y="198132"/>
                    <a:pt x="73859" y="202284"/>
                  </a:cubicBezTo>
                  <a:cubicBezTo>
                    <a:pt x="82967" y="206437"/>
                    <a:pt x="90253" y="225120"/>
                    <a:pt x="90253" y="208512"/>
                  </a:cubicBezTo>
                  <a:cubicBezTo>
                    <a:pt x="90253" y="191904"/>
                    <a:pt x="90253" y="189827"/>
                    <a:pt x="90253" y="183600"/>
                  </a:cubicBezTo>
                  <a:cubicBezTo>
                    <a:pt x="90253" y="177372"/>
                    <a:pt x="93896" y="164915"/>
                    <a:pt x="93896" y="164915"/>
                  </a:cubicBezTo>
                  <a:cubicBezTo>
                    <a:pt x="93896" y="164915"/>
                    <a:pt x="111201" y="201246"/>
                    <a:pt x="82967" y="160764"/>
                  </a:cubicBezTo>
                  <a:cubicBezTo>
                    <a:pt x="54733" y="120281"/>
                    <a:pt x="53822" y="148307"/>
                    <a:pt x="43803" y="116129"/>
                  </a:cubicBezTo>
                  <a:cubicBezTo>
                    <a:pt x="33785" y="83950"/>
                    <a:pt x="44714" y="117166"/>
                    <a:pt x="30142" y="77722"/>
                  </a:cubicBezTo>
                  <a:cubicBezTo>
                    <a:pt x="15569" y="38277"/>
                    <a:pt x="6462" y="-7396"/>
                    <a:pt x="-825" y="908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0544" name="Freeform 10543"/>
            <p:cNvSpPr/>
            <p:nvPr/>
          </p:nvSpPr>
          <p:spPr>
            <a:xfrm>
              <a:off x="988655" y="1728979"/>
              <a:ext cx="466734" cy="330560"/>
            </a:xfrm>
            <a:custGeom>
              <a:avLst/>
              <a:gdLst/>
              <a:ahLst/>
              <a:cxnLst/>
              <a:rect l="0" t="0" r="0" b="0"/>
              <a:pathLst>
                <a:path w="466734" h="330560">
                  <a:moveTo>
                    <a:pt x="155361" y="330560"/>
                  </a:moveTo>
                  <a:lnTo>
                    <a:pt x="465911" y="108319"/>
                  </a:lnTo>
                  <a:lnTo>
                    <a:pt x="316992" y="0"/>
                  </a:lnTo>
                  <a:lnTo>
                    <a:pt x="-823" y="225976"/>
                  </a:lnTo>
                  <a:lnTo>
                    <a:pt x="155361" y="330560"/>
                  </a:lnTo>
                  <a:close/>
                </a:path>
              </a:pathLst>
            </a:custGeom>
            <a:solidFill>
              <a:srgbClr val="F37045"/>
            </a:soli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545" name="Freeform 10544"/>
            <p:cNvSpPr/>
            <p:nvPr/>
          </p:nvSpPr>
          <p:spPr>
            <a:xfrm>
              <a:off x="1144839" y="1837298"/>
              <a:ext cx="310551" cy="689131"/>
            </a:xfrm>
            <a:custGeom>
              <a:avLst/>
              <a:gdLst/>
              <a:ahLst/>
              <a:cxnLst/>
              <a:rect l="0" t="0" r="0" b="0"/>
              <a:pathLst>
                <a:path w="310551" h="689131">
                  <a:moveTo>
                    <a:pt x="-823" y="222240"/>
                  </a:moveTo>
                  <a:lnTo>
                    <a:pt x="-823" y="689131"/>
                  </a:lnTo>
                  <a:lnTo>
                    <a:pt x="306097" y="466891"/>
                  </a:lnTo>
                  <a:lnTo>
                    <a:pt x="309729" y="0"/>
                  </a:lnTo>
                  <a:lnTo>
                    <a:pt x="-823" y="222240"/>
                  </a:lnTo>
                  <a:close/>
                </a:path>
              </a:pathLst>
            </a:custGeom>
            <a:solidFill>
              <a:srgbClr val="EF3316"/>
            </a:soli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841" name="Freeform 15840"/>
            <p:cNvSpPr/>
            <p:nvPr/>
          </p:nvSpPr>
          <p:spPr>
            <a:xfrm>
              <a:off x="988655" y="1954950"/>
              <a:ext cx="156183" cy="571476"/>
            </a:xfrm>
            <a:custGeom>
              <a:avLst/>
              <a:gdLst/>
              <a:ahLst/>
              <a:cxnLst/>
              <a:rect l="0" t="0" r="0" b="0"/>
              <a:pathLst>
                <a:path w="156183" h="571476">
                  <a:moveTo>
                    <a:pt x="155361" y="104584"/>
                  </a:moveTo>
                  <a:lnTo>
                    <a:pt x="155361" y="571476"/>
                  </a:lnTo>
                  <a:lnTo>
                    <a:pt x="-823" y="466892"/>
                  </a:lnTo>
                  <a:lnTo>
                    <a:pt x="-823" y="0"/>
                  </a:lnTo>
                  <a:lnTo>
                    <a:pt x="155361" y="104584"/>
                  </a:lnTo>
                  <a:close/>
                </a:path>
              </a:pathLst>
            </a:custGeom>
            <a:solidFill>
              <a:srgbClr val="A3250F"/>
            </a:soli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590" name="Freeform 10589"/>
            <p:cNvSpPr/>
            <p:nvPr/>
          </p:nvSpPr>
          <p:spPr>
            <a:xfrm>
              <a:off x="1031847" y="1759207"/>
              <a:ext cx="420782" cy="336319"/>
            </a:xfrm>
            <a:custGeom>
              <a:avLst/>
              <a:gdLst/>
              <a:ahLst/>
              <a:cxnLst/>
              <a:rect l="0" t="0" r="0" b="0"/>
              <a:pathLst>
                <a:path w="420782" h="336319" fill="none">
                  <a:moveTo>
                    <a:pt x="307019" y="0"/>
                  </a:moveTo>
                  <a:lnTo>
                    <a:pt x="-825" y="215908"/>
                  </a:lnTo>
                  <a:lnTo>
                    <a:pt x="-825" y="261581"/>
                  </a:lnTo>
                  <a:lnTo>
                    <a:pt x="110290" y="336319"/>
                  </a:lnTo>
                  <a:lnTo>
                    <a:pt x="419956" y="13494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592" name="Freeform 10591"/>
            <p:cNvSpPr/>
            <p:nvPr/>
          </p:nvSpPr>
          <p:spPr>
            <a:xfrm>
              <a:off x="1106532" y="1811108"/>
              <a:ext cx="311488" cy="259505"/>
            </a:xfrm>
            <a:custGeom>
              <a:avLst/>
              <a:gdLst/>
              <a:ahLst/>
              <a:cxnLst/>
              <a:rect l="0" t="0" r="0" b="0"/>
              <a:pathLst>
                <a:path w="311488" h="259505" fill="none">
                  <a:moveTo>
                    <a:pt x="310662" y="0"/>
                  </a:moveTo>
                  <a:lnTo>
                    <a:pt x="-825" y="220060"/>
                  </a:lnTo>
                  <a:lnTo>
                    <a:pt x="-825" y="2595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594" name="Freeform 10593"/>
            <p:cNvSpPr/>
            <p:nvPr/>
          </p:nvSpPr>
          <p:spPr>
            <a:xfrm>
              <a:off x="997237" y="1954355"/>
              <a:ext cx="453570" cy="207605"/>
            </a:xfrm>
            <a:custGeom>
              <a:avLst/>
              <a:gdLst/>
              <a:ahLst/>
              <a:cxnLst/>
              <a:rect l="0" t="0" r="0" b="0"/>
              <a:pathLst>
                <a:path w="453570" h="207605" fill="none">
                  <a:moveTo>
                    <a:pt x="-825" y="116259"/>
                  </a:moveTo>
                  <a:lnTo>
                    <a:pt x="137614" y="207605"/>
                  </a:lnTo>
                  <a:lnTo>
                    <a:pt x="452744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595" name="Freeform 10594"/>
            <p:cNvSpPr/>
            <p:nvPr/>
          </p:nvSpPr>
          <p:spPr>
            <a:xfrm>
              <a:off x="991773" y="2010408"/>
              <a:ext cx="459035" cy="217984"/>
            </a:xfrm>
            <a:custGeom>
              <a:avLst/>
              <a:gdLst/>
              <a:ahLst/>
              <a:cxnLst/>
              <a:rect l="0" t="0" r="0" b="0"/>
              <a:pathLst>
                <a:path w="459035" h="217984" fill="none">
                  <a:moveTo>
                    <a:pt x="-825" y="116258"/>
                  </a:moveTo>
                  <a:lnTo>
                    <a:pt x="146722" y="217984"/>
                  </a:lnTo>
                  <a:lnTo>
                    <a:pt x="458209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596" name="Freeform 10595"/>
            <p:cNvSpPr/>
            <p:nvPr/>
          </p:nvSpPr>
          <p:spPr>
            <a:xfrm>
              <a:off x="991773" y="2070615"/>
              <a:ext cx="457213" cy="217984"/>
            </a:xfrm>
            <a:custGeom>
              <a:avLst/>
              <a:gdLst/>
              <a:ahLst/>
              <a:cxnLst/>
              <a:rect l="0" t="0" r="0" b="0"/>
              <a:pathLst>
                <a:path w="457213" h="217984" fill="none">
                  <a:moveTo>
                    <a:pt x="-825" y="120411"/>
                  </a:moveTo>
                  <a:lnTo>
                    <a:pt x="148543" y="217984"/>
                  </a:lnTo>
                  <a:lnTo>
                    <a:pt x="456388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598" name="Freeform 10597"/>
            <p:cNvSpPr/>
            <p:nvPr/>
          </p:nvSpPr>
          <p:spPr>
            <a:xfrm>
              <a:off x="991773" y="2132894"/>
              <a:ext cx="457213" cy="215908"/>
            </a:xfrm>
            <a:custGeom>
              <a:avLst/>
              <a:gdLst/>
              <a:ahLst/>
              <a:cxnLst/>
              <a:rect l="0" t="0" r="0" b="0"/>
              <a:pathLst>
                <a:path w="457213" h="215908" fill="none">
                  <a:moveTo>
                    <a:pt x="-825" y="114182"/>
                  </a:moveTo>
                  <a:lnTo>
                    <a:pt x="144900" y="215908"/>
                  </a:lnTo>
                  <a:lnTo>
                    <a:pt x="456388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851" name="Freeform 15850"/>
            <p:cNvSpPr/>
            <p:nvPr/>
          </p:nvSpPr>
          <p:spPr>
            <a:xfrm>
              <a:off x="988130" y="2188950"/>
              <a:ext cx="462677" cy="209680"/>
            </a:xfrm>
            <a:custGeom>
              <a:avLst/>
              <a:gdLst/>
              <a:ahLst/>
              <a:cxnLst/>
              <a:rect l="0" t="0" r="0" b="0"/>
              <a:pathLst>
                <a:path w="462677" h="209680" fill="none">
                  <a:moveTo>
                    <a:pt x="-825" y="118334"/>
                  </a:moveTo>
                  <a:lnTo>
                    <a:pt x="148543" y="209680"/>
                  </a:lnTo>
                  <a:lnTo>
                    <a:pt x="461853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04" name="Freeform 10603"/>
            <p:cNvSpPr/>
            <p:nvPr/>
          </p:nvSpPr>
          <p:spPr>
            <a:xfrm>
              <a:off x="991773" y="2249154"/>
              <a:ext cx="459035" cy="217984"/>
            </a:xfrm>
            <a:custGeom>
              <a:avLst/>
              <a:gdLst/>
              <a:ahLst/>
              <a:cxnLst/>
              <a:rect l="0" t="0" r="0" b="0"/>
              <a:pathLst>
                <a:path w="459035" h="217984" fill="none">
                  <a:moveTo>
                    <a:pt x="-825" y="116258"/>
                  </a:moveTo>
                  <a:lnTo>
                    <a:pt x="146722" y="217984"/>
                  </a:lnTo>
                  <a:lnTo>
                    <a:pt x="458209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06" name="Freeform 10605"/>
            <p:cNvSpPr/>
            <p:nvPr/>
          </p:nvSpPr>
          <p:spPr>
            <a:xfrm>
              <a:off x="1064635" y="1898303"/>
              <a:ext cx="149368" cy="147398"/>
            </a:xfrm>
            <a:custGeom>
              <a:avLst/>
              <a:gdLst/>
              <a:ahLst/>
              <a:cxnLst/>
              <a:rect l="0" t="0" r="0" b="0"/>
              <a:pathLst>
                <a:path w="149368" h="147398" fill="none">
                  <a:moveTo>
                    <a:pt x="-825" y="0"/>
                  </a:moveTo>
                  <a:lnTo>
                    <a:pt x="148543" y="103802"/>
                  </a:lnTo>
                  <a:lnTo>
                    <a:pt x="148543" y="147398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07" name="Freeform 10606"/>
            <p:cNvSpPr/>
            <p:nvPr/>
          </p:nvSpPr>
          <p:spPr>
            <a:xfrm>
              <a:off x="1144785" y="1838097"/>
              <a:ext cx="153012" cy="153626"/>
            </a:xfrm>
            <a:custGeom>
              <a:avLst/>
              <a:gdLst/>
              <a:ahLst/>
              <a:cxnLst/>
              <a:rect l="0" t="0" r="0" b="0"/>
              <a:pathLst>
                <a:path w="153012" h="153626" fill="none">
                  <a:moveTo>
                    <a:pt x="-825" y="0"/>
                  </a:moveTo>
                  <a:lnTo>
                    <a:pt x="152186" y="112106"/>
                  </a:lnTo>
                  <a:lnTo>
                    <a:pt x="152186" y="153626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09" name="Freeform 10608"/>
            <p:cNvSpPr/>
            <p:nvPr/>
          </p:nvSpPr>
          <p:spPr>
            <a:xfrm>
              <a:off x="1230397" y="1782043"/>
              <a:ext cx="149368" cy="159855"/>
            </a:xfrm>
            <a:custGeom>
              <a:avLst/>
              <a:gdLst/>
              <a:ahLst/>
              <a:cxnLst/>
              <a:rect l="0" t="0" r="0" b="0"/>
              <a:pathLst>
                <a:path w="149368" h="159855" fill="none">
                  <a:moveTo>
                    <a:pt x="-825" y="0"/>
                  </a:moveTo>
                  <a:lnTo>
                    <a:pt x="148543" y="114182"/>
                  </a:lnTo>
                  <a:lnTo>
                    <a:pt x="148543" y="15985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10" name="Freeform 10609"/>
            <p:cNvSpPr/>
            <p:nvPr/>
          </p:nvSpPr>
          <p:spPr>
            <a:xfrm>
              <a:off x="1306904" y="1782044"/>
              <a:ext cx="76505" cy="51901"/>
            </a:xfrm>
            <a:custGeom>
              <a:avLst/>
              <a:gdLst/>
              <a:ahLst/>
              <a:cxnLst/>
              <a:rect l="0" t="0" r="0" b="0"/>
              <a:pathLst>
                <a:path w="76505" h="51901" fill="none">
                  <a:moveTo>
                    <a:pt x="-825" y="0"/>
                  </a:moveTo>
                  <a:lnTo>
                    <a:pt x="75680" y="5190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12" name="Freeform 10611"/>
            <p:cNvSpPr/>
            <p:nvPr/>
          </p:nvSpPr>
          <p:spPr>
            <a:xfrm>
              <a:off x="1228576" y="1833945"/>
              <a:ext cx="76505" cy="56053"/>
            </a:xfrm>
            <a:custGeom>
              <a:avLst/>
              <a:gdLst/>
              <a:ahLst/>
              <a:cxnLst/>
              <a:rect l="0" t="0" r="0" b="0"/>
              <a:pathLst>
                <a:path w="76505" h="56053" fill="none">
                  <a:moveTo>
                    <a:pt x="-825" y="0"/>
                  </a:moveTo>
                  <a:lnTo>
                    <a:pt x="75680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13" name="Freeform 10612"/>
            <p:cNvSpPr/>
            <p:nvPr/>
          </p:nvSpPr>
          <p:spPr>
            <a:xfrm>
              <a:off x="1146606" y="1896226"/>
              <a:ext cx="74684" cy="53977"/>
            </a:xfrm>
            <a:custGeom>
              <a:avLst/>
              <a:gdLst/>
              <a:ahLst/>
              <a:cxnLst/>
              <a:rect l="0" t="0" r="0" b="0"/>
              <a:pathLst>
                <a:path w="74684" h="53977" fill="none">
                  <a:moveTo>
                    <a:pt x="-825" y="0"/>
                  </a:moveTo>
                  <a:lnTo>
                    <a:pt x="73859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860" name="Freeform 15859"/>
            <p:cNvSpPr/>
            <p:nvPr/>
          </p:nvSpPr>
          <p:spPr>
            <a:xfrm>
              <a:off x="1068279" y="1950202"/>
              <a:ext cx="74684" cy="56053"/>
            </a:xfrm>
            <a:custGeom>
              <a:avLst/>
              <a:gdLst/>
              <a:ahLst/>
              <a:cxnLst/>
              <a:rect l="0" t="0" r="0" b="0"/>
              <a:pathLst>
                <a:path w="74684" h="56053" fill="none">
                  <a:moveTo>
                    <a:pt x="-825" y="0"/>
                  </a:moveTo>
                  <a:lnTo>
                    <a:pt x="73859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16" name="Freeform 10615"/>
            <p:cNvSpPr/>
            <p:nvPr/>
          </p:nvSpPr>
          <p:spPr>
            <a:xfrm>
              <a:off x="993594" y="1993800"/>
              <a:ext cx="38253" cy="26989"/>
            </a:xfrm>
            <a:custGeom>
              <a:avLst/>
              <a:gdLst/>
              <a:ahLst/>
              <a:cxnLst/>
              <a:rect l="0" t="0" r="0" b="0"/>
              <a:pathLst>
                <a:path w="38253" h="26989" fill="none">
                  <a:moveTo>
                    <a:pt x="37428" y="26989"/>
                  </a:moveTo>
                  <a:lnTo>
                    <a:pt x="-825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863" name="Freeform 15862"/>
            <p:cNvSpPr/>
            <p:nvPr/>
          </p:nvSpPr>
          <p:spPr>
            <a:xfrm>
              <a:off x="1068278" y="2049853"/>
              <a:ext cx="3643" cy="68509"/>
            </a:xfrm>
            <a:custGeom>
              <a:avLst/>
              <a:gdLst/>
              <a:ahLst/>
              <a:cxnLst/>
              <a:rect l="0" t="0" r="0" b="0"/>
              <a:pathLst>
                <a:path w="3643" h="68509" fill="none">
                  <a:moveTo>
                    <a:pt x="2818" y="0"/>
                  </a:moveTo>
                  <a:lnTo>
                    <a:pt x="-825" y="6850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19" name="Freeform 10618"/>
            <p:cNvSpPr/>
            <p:nvPr/>
          </p:nvSpPr>
          <p:spPr>
            <a:xfrm>
              <a:off x="1024561" y="2087222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21" name="Freeform 10620"/>
            <p:cNvSpPr/>
            <p:nvPr/>
          </p:nvSpPr>
          <p:spPr>
            <a:xfrm>
              <a:off x="1102889" y="2141198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22" name="Freeform 10621"/>
            <p:cNvSpPr/>
            <p:nvPr/>
          </p:nvSpPr>
          <p:spPr>
            <a:xfrm>
              <a:off x="1068279" y="2180646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24" name="Freeform 10623"/>
            <p:cNvSpPr/>
            <p:nvPr/>
          </p:nvSpPr>
          <p:spPr>
            <a:xfrm>
              <a:off x="1024561" y="2215937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25" name="Freeform 10624"/>
            <p:cNvSpPr/>
            <p:nvPr/>
          </p:nvSpPr>
          <p:spPr>
            <a:xfrm>
              <a:off x="1102889" y="2259533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27" name="Freeform 10626"/>
            <p:cNvSpPr/>
            <p:nvPr/>
          </p:nvSpPr>
          <p:spPr>
            <a:xfrm>
              <a:off x="1071922" y="2301054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28" name="Freeform 10627"/>
            <p:cNvSpPr/>
            <p:nvPr/>
          </p:nvSpPr>
          <p:spPr>
            <a:xfrm>
              <a:off x="1026383" y="2334274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30" name="Freeform 10629"/>
            <p:cNvSpPr/>
            <p:nvPr/>
          </p:nvSpPr>
          <p:spPr>
            <a:xfrm>
              <a:off x="1104710" y="2379947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31" name="Freeform 10630"/>
            <p:cNvSpPr/>
            <p:nvPr/>
          </p:nvSpPr>
          <p:spPr>
            <a:xfrm>
              <a:off x="1073743" y="2421464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33" name="Freeform 10632"/>
            <p:cNvSpPr/>
            <p:nvPr/>
          </p:nvSpPr>
          <p:spPr>
            <a:xfrm>
              <a:off x="1177573" y="2074766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34" name="Freeform 10633"/>
            <p:cNvSpPr/>
            <p:nvPr/>
          </p:nvSpPr>
          <p:spPr>
            <a:xfrm>
              <a:off x="1255900" y="2022865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36" name="Freeform 10635"/>
            <p:cNvSpPr/>
            <p:nvPr/>
          </p:nvSpPr>
          <p:spPr>
            <a:xfrm>
              <a:off x="1336048" y="1973041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37" name="Freeform 10636"/>
            <p:cNvSpPr/>
            <p:nvPr/>
          </p:nvSpPr>
          <p:spPr>
            <a:xfrm>
              <a:off x="1297796" y="2054006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39" name="Freeform 10638"/>
            <p:cNvSpPr/>
            <p:nvPr/>
          </p:nvSpPr>
          <p:spPr>
            <a:xfrm>
              <a:off x="1210360" y="2116287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40" name="Freeform 10639"/>
            <p:cNvSpPr/>
            <p:nvPr/>
          </p:nvSpPr>
          <p:spPr>
            <a:xfrm>
              <a:off x="1381588" y="2000028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42" name="Freeform 10641"/>
            <p:cNvSpPr/>
            <p:nvPr/>
          </p:nvSpPr>
          <p:spPr>
            <a:xfrm>
              <a:off x="1334226" y="2093450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43" name="Freeform 10642"/>
            <p:cNvSpPr/>
            <p:nvPr/>
          </p:nvSpPr>
          <p:spPr>
            <a:xfrm>
              <a:off x="1255900" y="2147431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45" name="Freeform 10644"/>
            <p:cNvSpPr/>
            <p:nvPr/>
          </p:nvSpPr>
          <p:spPr>
            <a:xfrm>
              <a:off x="1177573" y="2203483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46" name="Freeform 10645"/>
            <p:cNvSpPr/>
            <p:nvPr/>
          </p:nvSpPr>
          <p:spPr>
            <a:xfrm>
              <a:off x="1210360" y="2242924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357" y="-1038"/>
                  </a:moveTo>
                  <a:lnTo>
                    <a:pt x="357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884" name="Freeform 15883"/>
            <p:cNvSpPr/>
            <p:nvPr/>
          </p:nvSpPr>
          <p:spPr>
            <a:xfrm>
              <a:off x="1299618" y="2176491"/>
              <a:ext cx="1822" cy="64357"/>
            </a:xfrm>
            <a:custGeom>
              <a:avLst/>
              <a:gdLst/>
              <a:ahLst/>
              <a:cxnLst/>
              <a:rect l="0" t="0" r="0" b="0"/>
              <a:pathLst>
                <a:path w="1822" h="64357" fill="none">
                  <a:moveTo>
                    <a:pt x="-3443" y="0"/>
                  </a:moveTo>
                  <a:lnTo>
                    <a:pt x="-3443" y="6435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49" name="Freeform 10648"/>
            <p:cNvSpPr/>
            <p:nvPr/>
          </p:nvSpPr>
          <p:spPr>
            <a:xfrm>
              <a:off x="1379766" y="2118363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887" name="Freeform 15886"/>
            <p:cNvSpPr/>
            <p:nvPr/>
          </p:nvSpPr>
          <p:spPr>
            <a:xfrm>
              <a:off x="1419840" y="2151579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889" name="Freeform 15888"/>
            <p:cNvSpPr/>
            <p:nvPr/>
          </p:nvSpPr>
          <p:spPr>
            <a:xfrm>
              <a:off x="1332405" y="2211783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54" name="Freeform 10653"/>
            <p:cNvSpPr/>
            <p:nvPr/>
          </p:nvSpPr>
          <p:spPr>
            <a:xfrm>
              <a:off x="1255900" y="2269915"/>
              <a:ext cx="1822" cy="47749"/>
            </a:xfrm>
            <a:custGeom>
              <a:avLst/>
              <a:gdLst/>
              <a:ahLst/>
              <a:cxnLst/>
              <a:rect l="0" t="0" r="0" b="0"/>
              <a:pathLst>
                <a:path w="1822" h="47749" fill="none">
                  <a:moveTo>
                    <a:pt x="-3443" y="0"/>
                  </a:moveTo>
                  <a:lnTo>
                    <a:pt x="-3443" y="4774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892" name="Freeform 15891"/>
            <p:cNvSpPr/>
            <p:nvPr/>
          </p:nvSpPr>
          <p:spPr>
            <a:xfrm>
              <a:off x="1175751" y="2323893"/>
              <a:ext cx="1822" cy="49825"/>
            </a:xfrm>
            <a:custGeom>
              <a:avLst/>
              <a:gdLst/>
              <a:ahLst/>
              <a:cxnLst/>
              <a:rect l="0" t="0" r="0" b="0"/>
              <a:pathLst>
                <a:path w="1822" h="49825" fill="none">
                  <a:moveTo>
                    <a:pt x="-3443" y="0"/>
                  </a:moveTo>
                  <a:lnTo>
                    <a:pt x="-3443" y="4982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56" name="Freeform 10655"/>
            <p:cNvSpPr/>
            <p:nvPr/>
          </p:nvSpPr>
          <p:spPr>
            <a:xfrm>
              <a:off x="1206717" y="2359181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57" name="Freeform 10656"/>
            <p:cNvSpPr/>
            <p:nvPr/>
          </p:nvSpPr>
          <p:spPr>
            <a:xfrm>
              <a:off x="1297796" y="2296899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896" name="Freeform 15895"/>
            <p:cNvSpPr/>
            <p:nvPr/>
          </p:nvSpPr>
          <p:spPr>
            <a:xfrm>
              <a:off x="1383409" y="2238771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59" name="Freeform 10658"/>
            <p:cNvSpPr/>
            <p:nvPr/>
          </p:nvSpPr>
          <p:spPr>
            <a:xfrm>
              <a:off x="1337870" y="2330117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60" name="Freeform 10659"/>
            <p:cNvSpPr/>
            <p:nvPr/>
          </p:nvSpPr>
          <p:spPr>
            <a:xfrm>
              <a:off x="1252257" y="2388250"/>
              <a:ext cx="1822" cy="64357"/>
            </a:xfrm>
            <a:custGeom>
              <a:avLst/>
              <a:gdLst/>
              <a:ahLst/>
              <a:cxnLst/>
              <a:rect l="0" t="0" r="0" b="0"/>
              <a:pathLst>
                <a:path w="1822" h="64357" fill="none">
                  <a:moveTo>
                    <a:pt x="-3443" y="0"/>
                  </a:moveTo>
                  <a:lnTo>
                    <a:pt x="-3443" y="6435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900" name="Freeform 15899"/>
            <p:cNvSpPr/>
            <p:nvPr/>
          </p:nvSpPr>
          <p:spPr>
            <a:xfrm>
              <a:off x="1177573" y="2440148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0662" name="Freeform 10661"/>
            <p:cNvSpPr/>
            <p:nvPr/>
          </p:nvSpPr>
          <p:spPr>
            <a:xfrm>
              <a:off x="1419840" y="2274062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5903" name="Freeform 15902"/>
            <p:cNvSpPr/>
            <p:nvPr/>
          </p:nvSpPr>
          <p:spPr>
            <a:xfrm>
              <a:off x="1419840" y="1919064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8355" name="Text 8355"/>
            <p:cNvSpPr txBox="1"/>
            <p:nvPr/>
          </p:nvSpPr>
          <p:spPr>
            <a:xfrm>
              <a:off x="1041944" y="2451056"/>
              <a:ext cx="708816" cy="152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Firewall</a:t>
              </a:r>
            </a:p>
          </p:txBody>
        </p:sp>
      </p:grpSp>
      <p:cxnSp>
        <p:nvCxnSpPr>
          <p:cNvPr id="11595" name="Line connector"/>
          <p:cNvCxnSpPr/>
          <p:nvPr/>
        </p:nvCxnSpPr>
        <p:spPr>
          <a:xfrm rot="1806822">
            <a:off x="3223369" y="4639852"/>
            <a:ext cx="1757158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grpSp>
        <p:nvGrpSpPr>
          <p:cNvPr id="13480" name="Computer Lab 2"/>
          <p:cNvGrpSpPr/>
          <p:nvPr/>
        </p:nvGrpSpPr>
        <p:grpSpPr>
          <a:xfrm>
            <a:off x="4431366" y="4644914"/>
            <a:ext cx="1816613" cy="1654429"/>
            <a:chOff x="4431366" y="4644914"/>
            <a:chExt cx="1816613" cy="1654429"/>
          </a:xfrm>
        </p:grpSpPr>
        <p:sp>
          <p:nvSpPr>
            <p:cNvPr id="13467" name="Freeform 13466"/>
            <p:cNvSpPr/>
            <p:nvPr/>
          </p:nvSpPr>
          <p:spPr>
            <a:xfrm>
              <a:off x="4431365" y="4993318"/>
              <a:ext cx="1133510" cy="1303514"/>
            </a:xfrm>
            <a:custGeom>
              <a:avLst/>
              <a:gdLst/>
              <a:ahLst/>
              <a:cxnLst/>
              <a:rect l="0" t="0" r="0" b="0"/>
              <a:pathLst>
                <a:path w="1133510" h="1303514">
                  <a:moveTo>
                    <a:pt x="5813" y="2513"/>
                  </a:moveTo>
                  <a:lnTo>
                    <a:pt x="1133510" y="591599"/>
                  </a:lnTo>
                  <a:lnTo>
                    <a:pt x="1133510" y="1306030"/>
                  </a:lnTo>
                  <a:lnTo>
                    <a:pt x="0" y="710671"/>
                  </a:lnTo>
                  <a:lnTo>
                    <a:pt x="5813" y="2513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3478" name="Freeform 13477"/>
            <p:cNvSpPr/>
            <p:nvPr/>
          </p:nvSpPr>
          <p:spPr>
            <a:xfrm>
              <a:off x="4431366" y="5341838"/>
              <a:ext cx="1816613" cy="594069"/>
            </a:xfrm>
            <a:custGeom>
              <a:avLst/>
              <a:gdLst/>
              <a:ahLst/>
              <a:cxnLst/>
              <a:rect l="0" t="0" r="0" b="0"/>
              <a:pathLst>
                <a:path w="1816613" h="594069" fill="none">
                  <a:moveTo>
                    <a:pt x="0" y="362148"/>
                  </a:moveTo>
                  <a:lnTo>
                    <a:pt x="701368" y="0"/>
                  </a:lnTo>
                  <a:lnTo>
                    <a:pt x="1816613" y="594069"/>
                  </a:lnTo>
                </a:path>
              </a:pathLst>
            </a:custGeom>
            <a:solidFill>
              <a:srgbClr val="FFFFFF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3479" name="Freeform 13478"/>
            <p:cNvSpPr/>
            <p:nvPr/>
          </p:nvSpPr>
          <p:spPr>
            <a:xfrm>
              <a:off x="5125325" y="4644914"/>
              <a:ext cx="0" cy="721542"/>
            </a:xfrm>
            <a:custGeom>
              <a:avLst/>
              <a:gdLst/>
              <a:ahLst/>
              <a:cxnLst/>
              <a:rect l="0" t="0" r="0" b="0"/>
              <a:pathLst>
                <a:path h="721542" fill="none">
                  <a:moveTo>
                    <a:pt x="0" y="0"/>
                  </a:moveTo>
                  <a:lnTo>
                    <a:pt x="1413" y="721542"/>
                  </a:lnTo>
                </a:path>
              </a:pathLst>
            </a:custGeom>
            <a:solidFill>
              <a:srgbClr val="FFFFFF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3473" name="Freeform 13472"/>
            <p:cNvSpPr/>
            <p:nvPr/>
          </p:nvSpPr>
          <p:spPr>
            <a:xfrm>
              <a:off x="4454827" y="5072260"/>
              <a:ext cx="1070240" cy="1196187"/>
            </a:xfrm>
            <a:custGeom>
              <a:avLst/>
              <a:gdLst/>
              <a:ahLst/>
              <a:cxnLst/>
              <a:rect l="0" t="0" r="0" b="0"/>
              <a:pathLst>
                <a:path w="1070240" h="1196187">
                  <a:moveTo>
                    <a:pt x="0" y="0"/>
                  </a:moveTo>
                  <a:lnTo>
                    <a:pt x="1070240" y="570075"/>
                  </a:lnTo>
                  <a:lnTo>
                    <a:pt x="1065391" y="1196187"/>
                  </a:lnTo>
                  <a:lnTo>
                    <a:pt x="0" y="630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7000"/>
              </a:srgbClr>
            </a:solidFill>
            <a:ln w="7600" cap="flat">
              <a:noFill/>
              <a:bevel/>
            </a:ln>
          </p:spPr>
        </p:sp>
        <p:sp>
          <p:nvSpPr>
            <p:cNvPr id="13475" name="Freeform 13474"/>
            <p:cNvSpPr/>
            <p:nvPr/>
          </p:nvSpPr>
          <p:spPr>
            <a:xfrm>
              <a:off x="4477284" y="5040712"/>
              <a:ext cx="1065687" cy="1179224"/>
            </a:xfrm>
            <a:custGeom>
              <a:avLst/>
              <a:gdLst/>
              <a:ahLst/>
              <a:cxnLst/>
              <a:rect l="0" t="0" r="0" b="0"/>
              <a:pathLst>
                <a:path w="1065687" h="1179224">
                  <a:moveTo>
                    <a:pt x="0" y="0"/>
                  </a:moveTo>
                  <a:lnTo>
                    <a:pt x="1065687" y="570075"/>
                  </a:lnTo>
                  <a:lnTo>
                    <a:pt x="1065687" y="1179224"/>
                  </a:lnTo>
                  <a:cubicBezTo>
                    <a:pt x="1065687" y="1179224"/>
                    <a:pt x="995319" y="739236"/>
                    <a:pt x="782238" y="539465"/>
                  </a:cubicBezTo>
                  <a:cubicBezTo>
                    <a:pt x="569159" y="339696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  <p:sp>
          <p:nvSpPr>
            <p:cNvPr id="13471" name="Freeform 13470"/>
            <p:cNvSpPr/>
            <p:nvPr/>
          </p:nvSpPr>
          <p:spPr>
            <a:xfrm>
              <a:off x="5563435" y="5225938"/>
              <a:ext cx="684267" cy="1071638"/>
            </a:xfrm>
            <a:custGeom>
              <a:avLst/>
              <a:gdLst/>
              <a:ahLst/>
              <a:cxnLst/>
              <a:rect l="0" t="0" r="0" b="0"/>
              <a:pathLst>
                <a:path w="684267" h="1071638">
                  <a:moveTo>
                    <a:pt x="0" y="359023"/>
                  </a:moveTo>
                  <a:lnTo>
                    <a:pt x="684267" y="0"/>
                  </a:lnTo>
                  <a:lnTo>
                    <a:pt x="684267" y="709970"/>
                  </a:lnTo>
                  <a:lnTo>
                    <a:pt x="0" y="1071638"/>
                  </a:lnTo>
                  <a:lnTo>
                    <a:pt x="0" y="359023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3469" name="Freeform 13468"/>
            <p:cNvSpPr/>
            <p:nvPr/>
          </p:nvSpPr>
          <p:spPr>
            <a:xfrm>
              <a:off x="4434232" y="4647873"/>
              <a:ext cx="1810882" cy="940029"/>
            </a:xfrm>
            <a:custGeom>
              <a:avLst/>
              <a:gdLst/>
              <a:ahLst/>
              <a:cxnLst/>
              <a:rect l="0" t="0" r="0" b="0"/>
              <a:pathLst>
                <a:path w="1810882" h="940029">
                  <a:moveTo>
                    <a:pt x="687124" y="-2959"/>
                  </a:moveTo>
                  <a:lnTo>
                    <a:pt x="1813740" y="579859"/>
                  </a:lnTo>
                  <a:lnTo>
                    <a:pt x="1130576" y="937072"/>
                  </a:lnTo>
                  <a:lnTo>
                    <a:pt x="2861" y="347985"/>
                  </a:lnTo>
                  <a:lnTo>
                    <a:pt x="687124" y="-2959"/>
                  </a:lnTo>
                  <a:close/>
                </a:path>
              </a:pathLst>
            </a:custGeom>
            <a:solidFill>
              <a:srgbClr val="B7DEE8"/>
            </a:solidFill>
            <a:ln w="15200" cap="flat">
              <a:solidFill>
                <a:srgbClr val="000000"/>
              </a:solidFill>
              <a:bevel/>
            </a:ln>
          </p:spPr>
        </p:sp>
        <p:sp>
          <p:nvSpPr>
            <p:cNvPr id="13477" name="Freeform 13476"/>
            <p:cNvSpPr/>
            <p:nvPr/>
          </p:nvSpPr>
          <p:spPr>
            <a:xfrm>
              <a:off x="4437271" y="4645132"/>
              <a:ext cx="1697969" cy="522264"/>
            </a:xfrm>
            <a:custGeom>
              <a:avLst/>
              <a:gdLst/>
              <a:ahLst/>
              <a:cxnLst/>
              <a:rect l="0" t="0" r="0" b="0"/>
              <a:pathLst>
                <a:path w="1697969" h="522264">
                  <a:moveTo>
                    <a:pt x="0" y="350696"/>
                  </a:moveTo>
                  <a:lnTo>
                    <a:pt x="684135" y="0"/>
                  </a:lnTo>
                  <a:lnTo>
                    <a:pt x="1697969" y="522264"/>
                  </a:lnTo>
                  <a:cubicBezTo>
                    <a:pt x="1697969" y="522264"/>
                    <a:pt x="1067412" y="295695"/>
                    <a:pt x="684135" y="295695"/>
                  </a:cubicBezTo>
                  <a:cubicBezTo>
                    <a:pt x="300854" y="295695"/>
                    <a:pt x="0" y="356601"/>
                    <a:pt x="0" y="350696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  <p:sp>
          <p:nvSpPr>
            <p:cNvPr id="8356" name="Text 8356"/>
            <p:cNvSpPr txBox="1"/>
            <p:nvPr/>
          </p:nvSpPr>
          <p:spPr>
            <a:xfrm>
              <a:off x="4421153" y="6099052"/>
              <a:ext cx="760000" cy="152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Office</a:t>
              </a:r>
            </a:p>
          </p:txBody>
        </p:sp>
      </p:grpSp>
      <p:cxnSp>
        <p:nvCxnSpPr>
          <p:cNvPr id="11597" name="Line connector"/>
          <p:cNvCxnSpPr/>
          <p:nvPr/>
        </p:nvCxnSpPr>
        <p:spPr>
          <a:xfrm rot="8991540">
            <a:off x="4575479" y="2861452"/>
            <a:ext cx="1089749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grpSp>
        <p:nvGrpSpPr>
          <p:cNvPr id="11294" name="2U Server Stack"/>
          <p:cNvGrpSpPr/>
          <p:nvPr/>
        </p:nvGrpSpPr>
        <p:grpSpPr>
          <a:xfrm>
            <a:off x="4279366" y="2830589"/>
            <a:ext cx="760000" cy="790400"/>
            <a:chOff x="4279366" y="2830589"/>
            <a:chExt cx="760000" cy="790400"/>
          </a:xfrm>
        </p:grpSpPr>
        <p:grpSp>
          <p:nvGrpSpPr>
            <p:cNvPr id="11267" name="Group 11266"/>
            <p:cNvGrpSpPr/>
            <p:nvPr/>
          </p:nvGrpSpPr>
          <p:grpSpPr>
            <a:xfrm>
              <a:off x="4279366" y="3043389"/>
              <a:ext cx="760000" cy="577600"/>
              <a:chOff x="4279366" y="3043389"/>
              <a:chExt cx="760000" cy="577600"/>
            </a:xfrm>
          </p:grpSpPr>
          <p:sp>
            <p:nvSpPr>
              <p:cNvPr id="11244" name="Freeform 11243"/>
              <p:cNvSpPr/>
              <p:nvPr/>
            </p:nvSpPr>
            <p:spPr>
              <a:xfrm>
                <a:off x="4279366" y="3043322"/>
                <a:ext cx="760000" cy="414054"/>
              </a:xfrm>
              <a:custGeom>
                <a:avLst/>
                <a:gdLst/>
                <a:ahLst/>
                <a:cxnLst/>
                <a:rect l="0" t="0" r="0" b="0"/>
                <a:pathLst>
                  <a:path w="760000" h="414054">
                    <a:moveTo>
                      <a:pt x="394450" y="414054"/>
                    </a:moveTo>
                    <a:lnTo>
                      <a:pt x="760000" y="215592"/>
                    </a:lnTo>
                    <a:lnTo>
                      <a:pt x="362919" y="0"/>
                    </a:lnTo>
                    <a:lnTo>
                      <a:pt x="0" y="198231"/>
                    </a:lnTo>
                    <a:cubicBezTo>
                      <a:pt x="122367" y="270591"/>
                      <a:pt x="253873" y="342544"/>
                      <a:pt x="394451" y="414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BEEF4"/>
                  </a:gs>
                  <a:gs pos="100000">
                    <a:srgbClr val="B7DEE8"/>
                  </a:gs>
                </a:gsLst>
                <a:lin ang="16200000" scaled="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1246" name="Freeform 11245"/>
              <p:cNvSpPr/>
              <p:nvPr/>
            </p:nvSpPr>
            <p:spPr>
              <a:xfrm>
                <a:off x="4282278" y="3243960"/>
                <a:ext cx="391226" cy="376996"/>
              </a:xfrm>
              <a:custGeom>
                <a:avLst/>
                <a:gdLst/>
                <a:ahLst/>
                <a:cxnLst/>
                <a:rect l="0" t="0" r="0" b="0"/>
                <a:pathLst>
                  <a:path w="391226" h="376996">
                    <a:moveTo>
                      <a:pt x="391226" y="213416"/>
                    </a:moveTo>
                    <a:cubicBezTo>
                      <a:pt x="259024" y="145451"/>
                      <a:pt x="128575" y="74290"/>
                      <a:pt x="-1" y="0"/>
                    </a:cubicBezTo>
                    <a:lnTo>
                      <a:pt x="0" y="160903"/>
                    </a:lnTo>
                    <a:cubicBezTo>
                      <a:pt x="124300" y="240924"/>
                      <a:pt x="254418" y="313121"/>
                      <a:pt x="389451" y="376997"/>
                    </a:cubicBezTo>
                    <a:lnTo>
                      <a:pt x="391226" y="213416"/>
                    </a:lnTo>
                    <a:close/>
                  </a:path>
                </a:pathLst>
              </a:custGeom>
              <a:gradFill>
                <a:gsLst>
                  <a:gs pos="100000">
                    <a:srgbClr val="B7DEE8"/>
                  </a:gs>
                  <a:gs pos="71509">
                    <a:srgbClr val="B7DEE8"/>
                  </a:gs>
                  <a:gs pos="0">
                    <a:srgbClr val="DBEEF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4800" cap="flat">
                <a:solidFill>
                  <a:srgbClr val="93CDDD"/>
                </a:solidFill>
                <a:bevel/>
              </a:ln>
            </p:spPr>
          </p:sp>
          <p:sp>
            <p:nvSpPr>
              <p:cNvPr id="11248" name="Freeform 11247"/>
              <p:cNvSpPr/>
              <p:nvPr/>
            </p:nvSpPr>
            <p:spPr>
              <a:xfrm>
                <a:off x="4671728" y="3258914"/>
                <a:ext cx="367331" cy="362043"/>
              </a:xfrm>
              <a:custGeom>
                <a:avLst/>
                <a:gdLst/>
                <a:ahLst/>
                <a:cxnLst/>
                <a:rect l="0" t="0" r="0" b="0"/>
                <a:pathLst>
                  <a:path w="367331" h="362043">
                    <a:moveTo>
                      <a:pt x="1774" y="198462"/>
                    </a:moveTo>
                    <a:lnTo>
                      <a:pt x="0" y="362043"/>
                    </a:lnTo>
                    <a:lnTo>
                      <a:pt x="366439" y="162148"/>
                    </a:lnTo>
                    <a:lnTo>
                      <a:pt x="367331" y="0"/>
                    </a:lnTo>
                    <a:lnTo>
                      <a:pt x="1774" y="198462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B7DEE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1250" name="Freeform 11249"/>
              <p:cNvSpPr/>
              <p:nvPr/>
            </p:nvSpPr>
            <p:spPr>
              <a:xfrm>
                <a:off x="4279366" y="3043389"/>
                <a:ext cx="760000" cy="577600"/>
              </a:xfrm>
              <a:custGeom>
                <a:avLst/>
                <a:gdLst/>
                <a:ahLst/>
                <a:cxnLst/>
                <a:rect l="0" t="0" r="0" b="0"/>
                <a:pathLst>
                  <a:path w="760000" h="577600">
                    <a:moveTo>
                      <a:pt x="760000" y="215579"/>
                    </a:moveTo>
                    <a:lnTo>
                      <a:pt x="362919" y="0"/>
                    </a:lnTo>
                    <a:lnTo>
                      <a:pt x="0" y="198219"/>
                    </a:lnTo>
                    <a:lnTo>
                      <a:pt x="0" y="363402"/>
                    </a:lnTo>
                    <a:cubicBezTo>
                      <a:pt x="128887" y="437959"/>
                      <a:pt x="259823" y="509383"/>
                      <a:pt x="392675" y="577600"/>
                    </a:cubicBezTo>
                    <a:lnTo>
                      <a:pt x="759109" y="377716"/>
                    </a:lnTo>
                    <a:lnTo>
                      <a:pt x="760000" y="215579"/>
                    </a:lnTo>
                    <a:close/>
                  </a:path>
                </a:pathLst>
              </a:custGeom>
              <a:noFill/>
              <a:ln w="15200" cap="flat">
                <a:solidFill>
                  <a:srgbClr val="000000"/>
                </a:solidFill>
                <a:bevel/>
              </a:ln>
            </p:spPr>
          </p:sp>
          <p:sp>
            <p:nvSpPr>
              <p:cNvPr id="11252" name="Freeform 11251"/>
              <p:cNvSpPr/>
              <p:nvPr/>
            </p:nvSpPr>
            <p:spPr>
              <a:xfrm rot="-1200000">
                <a:off x="4608925" y="3449287"/>
                <a:ext cx="34507" cy="47037"/>
              </a:xfrm>
              <a:custGeom>
                <a:avLst/>
                <a:gdLst/>
                <a:ahLst/>
                <a:cxnLst/>
                <a:rect l="0" t="0" r="0" b="0"/>
                <a:pathLst>
                  <a:path w="34507" h="47037">
                    <a:moveTo>
                      <a:pt x="0" y="23518"/>
                    </a:moveTo>
                    <a:cubicBezTo>
                      <a:pt x="0" y="10530"/>
                      <a:pt x="7725" y="0"/>
                      <a:pt x="17253" y="0"/>
                    </a:cubicBezTo>
                    <a:cubicBezTo>
                      <a:pt x="26782" y="0"/>
                      <a:pt x="34507" y="10530"/>
                      <a:pt x="34507" y="23518"/>
                    </a:cubicBezTo>
                    <a:cubicBezTo>
                      <a:pt x="34507" y="36507"/>
                      <a:pt x="26782" y="47037"/>
                      <a:pt x="17253" y="47037"/>
                    </a:cubicBezTo>
                    <a:cubicBezTo>
                      <a:pt x="7725" y="47037"/>
                      <a:pt x="0" y="36507"/>
                      <a:pt x="0" y="23518"/>
                    </a:cubicBezTo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FF141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632423"/>
                </a:solidFill>
                <a:bevel/>
              </a:ln>
            </p:spPr>
          </p:sp>
          <p:sp>
            <p:nvSpPr>
              <p:cNvPr id="11254" name="Freeform 11253"/>
              <p:cNvSpPr/>
              <p:nvPr/>
            </p:nvSpPr>
            <p:spPr>
              <a:xfrm>
                <a:off x="4529728" y="3459125"/>
                <a:ext cx="112177" cy="122387"/>
              </a:xfrm>
              <a:custGeom>
                <a:avLst/>
                <a:gdLst/>
                <a:ahLst/>
                <a:cxnLst/>
                <a:rect l="0" t="0" r="0" b="0"/>
                <a:pathLst>
                  <a:path w="112177" h="122387">
                    <a:moveTo>
                      <a:pt x="0" y="0"/>
                    </a:moveTo>
                    <a:lnTo>
                      <a:pt x="110792" y="60438"/>
                    </a:lnTo>
                    <a:lnTo>
                      <a:pt x="112177" y="122387"/>
                    </a:lnTo>
                    <a:lnTo>
                      <a:pt x="0" y="5991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9BBB59"/>
                  </a:gs>
                  <a:gs pos="72069">
                    <a:srgbClr val="9BBB59"/>
                  </a:gs>
                  <a:gs pos="0">
                    <a:srgbClr val="4F6128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00" cap="flat">
                <a:solidFill>
                  <a:srgbClr val="4F6128"/>
                </a:solidFill>
                <a:bevel/>
              </a:ln>
            </p:spPr>
          </p:sp>
          <p:grpSp>
            <p:nvGrpSpPr>
              <p:cNvPr id="11256" name="Group 11255"/>
              <p:cNvGrpSpPr/>
              <p:nvPr/>
            </p:nvGrpSpPr>
            <p:grpSpPr>
              <a:xfrm>
                <a:off x="4302898" y="3386696"/>
                <a:ext cx="204558" cy="117248"/>
                <a:chOff x="4302898" y="3386696"/>
                <a:chExt cx="204558" cy="117248"/>
              </a:xfrm>
            </p:grpSpPr>
            <p:sp>
              <p:nvSpPr>
                <p:cNvPr id="11258" name="Freeform 11257"/>
                <p:cNvSpPr/>
                <p:nvPr/>
              </p:nvSpPr>
              <p:spPr>
                <a:xfrm rot="-9078300">
                  <a:off x="4288579" y="3447960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  <p:sp>
              <p:nvSpPr>
                <p:cNvPr id="11260" name="Freeform 11259"/>
                <p:cNvSpPr/>
                <p:nvPr/>
              </p:nvSpPr>
              <p:spPr>
                <a:xfrm rot="-9078300">
                  <a:off x="4288579" y="3442680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</p:grpSp>
          <p:grpSp>
            <p:nvGrpSpPr>
              <p:cNvPr id="11262" name="Group 11261"/>
              <p:cNvGrpSpPr/>
              <p:nvPr/>
            </p:nvGrpSpPr>
            <p:grpSpPr>
              <a:xfrm>
                <a:off x="4302898" y="3359853"/>
                <a:ext cx="204558" cy="117248"/>
                <a:chOff x="4302898" y="3359853"/>
                <a:chExt cx="204558" cy="117248"/>
              </a:xfrm>
            </p:grpSpPr>
            <p:sp>
              <p:nvSpPr>
                <p:cNvPr id="11264" name="Freeform 11263"/>
                <p:cNvSpPr/>
                <p:nvPr/>
              </p:nvSpPr>
              <p:spPr>
                <a:xfrm rot="-9078300">
                  <a:off x="4288579" y="3421117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  <p:sp>
              <p:nvSpPr>
                <p:cNvPr id="11266" name="Freeform 11265"/>
                <p:cNvSpPr/>
                <p:nvPr/>
              </p:nvSpPr>
              <p:spPr>
                <a:xfrm rot="-9078300">
                  <a:off x="4288579" y="3415836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</p:grpSp>
        </p:grpSp>
        <p:grpSp>
          <p:nvGrpSpPr>
            <p:cNvPr id="11269" name="Group 11268"/>
            <p:cNvGrpSpPr/>
            <p:nvPr/>
          </p:nvGrpSpPr>
          <p:grpSpPr>
            <a:xfrm>
              <a:off x="4279366" y="2830589"/>
              <a:ext cx="760000" cy="577600"/>
              <a:chOff x="4279366" y="2830589"/>
              <a:chExt cx="760000" cy="577600"/>
            </a:xfrm>
          </p:grpSpPr>
          <p:sp>
            <p:nvSpPr>
              <p:cNvPr id="11271" name="Freeform 11270"/>
              <p:cNvSpPr/>
              <p:nvPr/>
            </p:nvSpPr>
            <p:spPr>
              <a:xfrm>
                <a:off x="4279366" y="2830522"/>
                <a:ext cx="760000" cy="414054"/>
              </a:xfrm>
              <a:custGeom>
                <a:avLst/>
                <a:gdLst/>
                <a:ahLst/>
                <a:cxnLst/>
                <a:rect l="0" t="0" r="0" b="0"/>
                <a:pathLst>
                  <a:path w="760000" h="414054">
                    <a:moveTo>
                      <a:pt x="394450" y="414054"/>
                    </a:moveTo>
                    <a:lnTo>
                      <a:pt x="760000" y="215592"/>
                    </a:lnTo>
                    <a:lnTo>
                      <a:pt x="362919" y="0"/>
                    </a:lnTo>
                    <a:lnTo>
                      <a:pt x="0" y="198231"/>
                    </a:lnTo>
                    <a:cubicBezTo>
                      <a:pt x="122367" y="270591"/>
                      <a:pt x="253873" y="342544"/>
                      <a:pt x="394451" y="414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BEEF4"/>
                  </a:gs>
                  <a:gs pos="100000">
                    <a:srgbClr val="B7DEE8"/>
                  </a:gs>
                </a:gsLst>
                <a:lin ang="16200000" scaled="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1273" name="Freeform 11272"/>
              <p:cNvSpPr/>
              <p:nvPr/>
            </p:nvSpPr>
            <p:spPr>
              <a:xfrm>
                <a:off x="4282278" y="3031160"/>
                <a:ext cx="391226" cy="376996"/>
              </a:xfrm>
              <a:custGeom>
                <a:avLst/>
                <a:gdLst/>
                <a:ahLst/>
                <a:cxnLst/>
                <a:rect l="0" t="0" r="0" b="0"/>
                <a:pathLst>
                  <a:path w="391226" h="376996">
                    <a:moveTo>
                      <a:pt x="391226" y="213416"/>
                    </a:moveTo>
                    <a:cubicBezTo>
                      <a:pt x="259024" y="145451"/>
                      <a:pt x="128575" y="74290"/>
                      <a:pt x="-1" y="0"/>
                    </a:cubicBezTo>
                    <a:lnTo>
                      <a:pt x="0" y="160903"/>
                    </a:lnTo>
                    <a:cubicBezTo>
                      <a:pt x="124300" y="240924"/>
                      <a:pt x="254418" y="313121"/>
                      <a:pt x="389451" y="376997"/>
                    </a:cubicBezTo>
                    <a:lnTo>
                      <a:pt x="391226" y="213416"/>
                    </a:lnTo>
                    <a:close/>
                  </a:path>
                </a:pathLst>
              </a:custGeom>
              <a:gradFill>
                <a:gsLst>
                  <a:gs pos="100000">
                    <a:srgbClr val="B7DEE8"/>
                  </a:gs>
                  <a:gs pos="71509">
                    <a:srgbClr val="B7DEE8"/>
                  </a:gs>
                  <a:gs pos="0">
                    <a:srgbClr val="DBEEF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4800" cap="flat">
                <a:solidFill>
                  <a:srgbClr val="93CDDD"/>
                </a:solidFill>
                <a:bevel/>
              </a:ln>
            </p:spPr>
          </p:sp>
          <p:sp>
            <p:nvSpPr>
              <p:cNvPr id="11275" name="Freeform 11274"/>
              <p:cNvSpPr/>
              <p:nvPr/>
            </p:nvSpPr>
            <p:spPr>
              <a:xfrm>
                <a:off x="4671728" y="3046114"/>
                <a:ext cx="367331" cy="362043"/>
              </a:xfrm>
              <a:custGeom>
                <a:avLst/>
                <a:gdLst/>
                <a:ahLst/>
                <a:cxnLst/>
                <a:rect l="0" t="0" r="0" b="0"/>
                <a:pathLst>
                  <a:path w="367331" h="362043">
                    <a:moveTo>
                      <a:pt x="1774" y="198462"/>
                    </a:moveTo>
                    <a:lnTo>
                      <a:pt x="0" y="362043"/>
                    </a:lnTo>
                    <a:lnTo>
                      <a:pt x="366439" y="162148"/>
                    </a:lnTo>
                    <a:lnTo>
                      <a:pt x="367331" y="0"/>
                    </a:lnTo>
                    <a:lnTo>
                      <a:pt x="1774" y="198462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B7DEE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FFFFFF"/>
                </a:solidFill>
                <a:bevel/>
              </a:ln>
            </p:spPr>
          </p:sp>
          <p:sp>
            <p:nvSpPr>
              <p:cNvPr id="11277" name="Freeform 11276"/>
              <p:cNvSpPr/>
              <p:nvPr/>
            </p:nvSpPr>
            <p:spPr>
              <a:xfrm>
                <a:off x="4279366" y="2830589"/>
                <a:ext cx="760000" cy="577600"/>
              </a:xfrm>
              <a:custGeom>
                <a:avLst/>
                <a:gdLst/>
                <a:ahLst/>
                <a:cxnLst/>
                <a:rect l="0" t="0" r="0" b="0"/>
                <a:pathLst>
                  <a:path w="760000" h="577600">
                    <a:moveTo>
                      <a:pt x="760000" y="215579"/>
                    </a:moveTo>
                    <a:lnTo>
                      <a:pt x="362919" y="0"/>
                    </a:lnTo>
                    <a:lnTo>
                      <a:pt x="0" y="198219"/>
                    </a:lnTo>
                    <a:lnTo>
                      <a:pt x="0" y="363402"/>
                    </a:lnTo>
                    <a:cubicBezTo>
                      <a:pt x="128887" y="437959"/>
                      <a:pt x="259823" y="509383"/>
                      <a:pt x="392675" y="577600"/>
                    </a:cubicBezTo>
                    <a:lnTo>
                      <a:pt x="759109" y="377716"/>
                    </a:lnTo>
                    <a:lnTo>
                      <a:pt x="760000" y="215579"/>
                    </a:lnTo>
                    <a:close/>
                  </a:path>
                </a:pathLst>
              </a:custGeom>
              <a:noFill/>
              <a:ln w="15200" cap="flat">
                <a:solidFill>
                  <a:srgbClr val="000000"/>
                </a:solidFill>
                <a:bevel/>
              </a:ln>
            </p:spPr>
          </p:sp>
          <p:sp>
            <p:nvSpPr>
              <p:cNvPr id="11279" name="Freeform 11278"/>
              <p:cNvSpPr/>
              <p:nvPr/>
            </p:nvSpPr>
            <p:spPr>
              <a:xfrm rot="-1200000">
                <a:off x="4608925" y="3236487"/>
                <a:ext cx="34507" cy="47037"/>
              </a:xfrm>
              <a:custGeom>
                <a:avLst/>
                <a:gdLst/>
                <a:ahLst/>
                <a:cxnLst/>
                <a:rect l="0" t="0" r="0" b="0"/>
                <a:pathLst>
                  <a:path w="34507" h="47037">
                    <a:moveTo>
                      <a:pt x="0" y="23518"/>
                    </a:moveTo>
                    <a:cubicBezTo>
                      <a:pt x="0" y="10530"/>
                      <a:pt x="7725" y="0"/>
                      <a:pt x="17253" y="0"/>
                    </a:cubicBezTo>
                    <a:cubicBezTo>
                      <a:pt x="26782" y="0"/>
                      <a:pt x="34507" y="10530"/>
                      <a:pt x="34507" y="23518"/>
                    </a:cubicBezTo>
                    <a:cubicBezTo>
                      <a:pt x="34507" y="36507"/>
                      <a:pt x="26782" y="47037"/>
                      <a:pt x="17253" y="47037"/>
                    </a:cubicBezTo>
                    <a:cubicBezTo>
                      <a:pt x="7725" y="47037"/>
                      <a:pt x="0" y="36507"/>
                      <a:pt x="0" y="23518"/>
                    </a:cubicBezTo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FF1418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4800" cap="flat">
                <a:solidFill>
                  <a:srgbClr val="632423"/>
                </a:solidFill>
                <a:bevel/>
              </a:ln>
            </p:spPr>
          </p:sp>
          <p:sp>
            <p:nvSpPr>
              <p:cNvPr id="11281" name="Freeform 11280"/>
              <p:cNvSpPr/>
              <p:nvPr/>
            </p:nvSpPr>
            <p:spPr>
              <a:xfrm>
                <a:off x="4529728" y="3246325"/>
                <a:ext cx="112177" cy="122387"/>
              </a:xfrm>
              <a:custGeom>
                <a:avLst/>
                <a:gdLst/>
                <a:ahLst/>
                <a:cxnLst/>
                <a:rect l="0" t="0" r="0" b="0"/>
                <a:pathLst>
                  <a:path w="112177" h="122387">
                    <a:moveTo>
                      <a:pt x="0" y="0"/>
                    </a:moveTo>
                    <a:lnTo>
                      <a:pt x="110792" y="60438"/>
                    </a:lnTo>
                    <a:lnTo>
                      <a:pt x="112177" y="122387"/>
                    </a:lnTo>
                    <a:lnTo>
                      <a:pt x="0" y="5991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9BBB59"/>
                  </a:gs>
                  <a:gs pos="72069">
                    <a:srgbClr val="9BBB59"/>
                  </a:gs>
                  <a:gs pos="0">
                    <a:srgbClr val="4F6128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00" cap="flat">
                <a:solidFill>
                  <a:srgbClr val="4F6128"/>
                </a:solidFill>
                <a:bevel/>
              </a:ln>
            </p:spPr>
          </p:sp>
          <p:grpSp>
            <p:nvGrpSpPr>
              <p:cNvPr id="11283" name="Group 11282"/>
              <p:cNvGrpSpPr/>
              <p:nvPr/>
            </p:nvGrpSpPr>
            <p:grpSpPr>
              <a:xfrm>
                <a:off x="4302898" y="3173896"/>
                <a:ext cx="204558" cy="117248"/>
                <a:chOff x="4302898" y="3173896"/>
                <a:chExt cx="204558" cy="117248"/>
              </a:xfrm>
            </p:grpSpPr>
            <p:sp>
              <p:nvSpPr>
                <p:cNvPr id="11285" name="Freeform 11284"/>
                <p:cNvSpPr/>
                <p:nvPr/>
              </p:nvSpPr>
              <p:spPr>
                <a:xfrm rot="-9078300">
                  <a:off x="4288579" y="3235160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  <p:sp>
              <p:nvSpPr>
                <p:cNvPr id="11287" name="Freeform 11286"/>
                <p:cNvSpPr/>
                <p:nvPr/>
              </p:nvSpPr>
              <p:spPr>
                <a:xfrm rot="-9078300">
                  <a:off x="4288579" y="3229880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</p:grpSp>
          <p:grpSp>
            <p:nvGrpSpPr>
              <p:cNvPr id="11289" name="Group 11288"/>
              <p:cNvGrpSpPr/>
              <p:nvPr/>
            </p:nvGrpSpPr>
            <p:grpSpPr>
              <a:xfrm>
                <a:off x="4302898" y="3147053"/>
                <a:ext cx="204558" cy="117248"/>
                <a:chOff x="4302898" y="3147053"/>
                <a:chExt cx="204558" cy="117248"/>
              </a:xfrm>
            </p:grpSpPr>
            <p:sp>
              <p:nvSpPr>
                <p:cNvPr id="11291" name="Freeform 11290"/>
                <p:cNvSpPr/>
                <p:nvPr/>
              </p:nvSpPr>
              <p:spPr>
                <a:xfrm rot="-9078300">
                  <a:off x="4288579" y="3208317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  <p:sp>
              <p:nvSpPr>
                <p:cNvPr id="11293" name="Freeform 11292"/>
                <p:cNvSpPr/>
                <p:nvPr/>
              </p:nvSpPr>
              <p:spPr>
                <a:xfrm rot="-9078300">
                  <a:off x="4288579" y="3203036"/>
                  <a:ext cx="233196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196" fill="none">
                      <a:moveTo>
                        <a:pt x="0" y="0"/>
                      </a:moveTo>
                      <a:lnTo>
                        <a:pt x="233196" y="0"/>
                      </a:lnTo>
                    </a:path>
                  </a:pathLst>
                </a:custGeom>
                <a:noFill/>
                <a:ln w="7600" cap="flat">
                  <a:solidFill>
                    <a:srgbClr val="000000"/>
                  </a:solidFill>
                  <a:custDash>
                    <a:ds d="380000" sp="120000"/>
                  </a:custDash>
                  <a:bevel/>
                </a:ln>
              </p:spPr>
            </p:sp>
          </p:grpSp>
        </p:grpSp>
        <p:sp>
          <p:nvSpPr>
            <p:cNvPr id="8357" name="Text 8357"/>
            <p:cNvSpPr txBox="1"/>
            <p:nvPr/>
          </p:nvSpPr>
          <p:spPr>
            <a:xfrm>
              <a:off x="4279366" y="3636189"/>
              <a:ext cx="760000" cy="152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Router</a:t>
              </a:r>
            </a:p>
          </p:txBody>
        </p:sp>
      </p:grpSp>
      <p:sp>
        <p:nvSpPr>
          <p:cNvPr id="10848" name="Oblique connector 2"/>
          <p:cNvSpPr/>
          <p:nvPr/>
        </p:nvSpPr>
        <p:spPr>
          <a:xfrm rot="1800000">
            <a:off x="4683575" y="3891747"/>
            <a:ext cx="4209693" cy="669058"/>
          </a:xfrm>
          <a:custGeom>
            <a:avLst/>
            <a:gdLst/>
            <a:ahLst/>
            <a:cxnLst/>
            <a:rect l="0" t="0" r="0" b="0"/>
            <a:pathLst>
              <a:path w="4209693" h="669058" fill="none">
                <a:moveTo>
                  <a:pt x="4209693" y="0"/>
                </a:moveTo>
                <a:lnTo>
                  <a:pt x="1231139" y="0"/>
                </a:lnTo>
                <a:lnTo>
                  <a:pt x="844854" y="669058"/>
                </a:lnTo>
                <a:lnTo>
                  <a:pt x="0" y="669058"/>
                </a:lnTo>
              </a:path>
            </a:pathLst>
          </a:custGeom>
          <a:gradFill>
            <a:gsLst>
              <a:gs pos="0">
                <a:srgbClr val="DCE6F2"/>
              </a:gs>
              <a:gs pos="50000">
                <a:srgbClr val="B9CDE5"/>
              </a:gs>
              <a:gs pos="100000">
                <a:srgbClr val="95B3D7"/>
              </a:gs>
            </a:gsLst>
            <a:lin ang="5400000" scaled="0"/>
          </a:gradFill>
          <a:ln w="15200" cap="flat">
            <a:solidFill>
              <a:srgbClr val="4BACC6"/>
            </a:solidFill>
            <a:bevel/>
          </a:ln>
        </p:spPr>
      </p:sp>
      <p:sp>
        <p:nvSpPr>
          <p:cNvPr id="11603" name="Oblique connector"/>
          <p:cNvSpPr/>
          <p:nvPr/>
        </p:nvSpPr>
        <p:spPr>
          <a:xfrm rot="3806094">
            <a:off x="1450078" y="5735553"/>
            <a:ext cx="1848958" cy="720552"/>
          </a:xfrm>
          <a:custGeom>
            <a:avLst/>
            <a:gdLst/>
            <a:ahLst/>
            <a:cxnLst/>
            <a:rect l="0" t="0" r="0" b="0"/>
            <a:pathLst>
              <a:path w="1848958" h="720552" fill="none">
                <a:moveTo>
                  <a:pt x="0" y="720552"/>
                </a:moveTo>
                <a:lnTo>
                  <a:pt x="0" y="-268117"/>
                </a:lnTo>
                <a:lnTo>
                  <a:pt x="-1848958" y="1118598"/>
                </a:lnTo>
                <a:lnTo>
                  <a:pt x="-1848958" y="0"/>
                </a:lnTo>
              </a:path>
            </a:pathLst>
          </a:custGeom>
          <a:gradFill>
            <a:gsLst>
              <a:gs pos="0">
                <a:srgbClr val="DCE6F2"/>
              </a:gs>
              <a:gs pos="50000">
                <a:srgbClr val="B9CDE5"/>
              </a:gs>
              <a:gs pos="100000">
                <a:srgbClr val="95B3D7"/>
              </a:gs>
            </a:gsLst>
            <a:lin ang="5400000" scaled="0"/>
          </a:gradFill>
          <a:ln w="15200" cap="flat">
            <a:solidFill>
              <a:srgbClr val="4BACC6"/>
            </a:solidFill>
            <a:bevel/>
          </a:ln>
        </p:spPr>
      </p:sp>
      <p:grpSp>
        <p:nvGrpSpPr>
          <p:cNvPr id="11383" name="Internet"/>
          <p:cNvGrpSpPr/>
          <p:nvPr/>
        </p:nvGrpSpPr>
        <p:grpSpPr>
          <a:xfrm>
            <a:off x="894752" y="5111054"/>
            <a:ext cx="1018400" cy="643625"/>
            <a:chOff x="894752" y="5111054"/>
            <a:chExt cx="1018400" cy="643625"/>
          </a:xfrm>
        </p:grpSpPr>
        <p:sp>
          <p:nvSpPr>
            <p:cNvPr id="11606" name="Freeform 11605"/>
            <p:cNvSpPr/>
            <p:nvPr/>
          </p:nvSpPr>
          <p:spPr>
            <a:xfrm>
              <a:off x="928280" y="5138145"/>
              <a:ext cx="986419" cy="617471"/>
            </a:xfrm>
            <a:custGeom>
              <a:avLst/>
              <a:gdLst/>
              <a:ahLst/>
              <a:cxnLst/>
              <a:rect l="0" t="0" r="0" b="0"/>
              <a:pathLst>
                <a:path w="986419" h="617471">
                  <a:moveTo>
                    <a:pt x="272491" y="92511"/>
                  </a:moveTo>
                  <a:cubicBezTo>
                    <a:pt x="272491" y="92511"/>
                    <a:pt x="357060" y="-29079"/>
                    <a:pt x="564032" y="6148"/>
                  </a:cubicBezTo>
                  <a:cubicBezTo>
                    <a:pt x="711554" y="41377"/>
                    <a:pt x="720362" y="105230"/>
                    <a:pt x="720362" y="105230"/>
                  </a:cubicBezTo>
                  <a:cubicBezTo>
                    <a:pt x="720362" y="105230"/>
                    <a:pt x="809795" y="53614"/>
                    <a:pt x="900676" y="134091"/>
                  </a:cubicBezTo>
                  <a:cubicBezTo>
                    <a:pt x="955723" y="206278"/>
                    <a:pt x="911924" y="250549"/>
                    <a:pt x="911924" y="250551"/>
                  </a:cubicBezTo>
                  <a:cubicBezTo>
                    <a:pt x="911924" y="250549"/>
                    <a:pt x="976501" y="274772"/>
                    <a:pt x="986419" y="345228"/>
                  </a:cubicBezTo>
                  <a:cubicBezTo>
                    <a:pt x="986419" y="433303"/>
                    <a:pt x="959264" y="447613"/>
                    <a:pt x="888805" y="469629"/>
                  </a:cubicBezTo>
                  <a:cubicBezTo>
                    <a:pt x="889899" y="492750"/>
                    <a:pt x="889899" y="519172"/>
                    <a:pt x="832656" y="567611"/>
                  </a:cubicBezTo>
                  <a:cubicBezTo>
                    <a:pt x="775405" y="613849"/>
                    <a:pt x="612472" y="554400"/>
                    <a:pt x="619078" y="538987"/>
                  </a:cubicBezTo>
                  <a:cubicBezTo>
                    <a:pt x="630087" y="510364"/>
                    <a:pt x="689537" y="541189"/>
                    <a:pt x="555225" y="611647"/>
                  </a:cubicBezTo>
                  <a:cubicBezTo>
                    <a:pt x="409904" y="640274"/>
                    <a:pt x="312664" y="550356"/>
                    <a:pt x="286602" y="534584"/>
                  </a:cubicBezTo>
                  <a:cubicBezTo>
                    <a:pt x="266427" y="515126"/>
                    <a:pt x="282197" y="596233"/>
                    <a:pt x="152290" y="549995"/>
                  </a:cubicBezTo>
                  <a:cubicBezTo>
                    <a:pt x="66325" y="509759"/>
                    <a:pt x="92841" y="452139"/>
                    <a:pt x="92841" y="452139"/>
                  </a:cubicBezTo>
                  <a:cubicBezTo>
                    <a:pt x="92841" y="452139"/>
                    <a:pt x="5131" y="373181"/>
                    <a:pt x="0" y="292385"/>
                  </a:cubicBezTo>
                  <a:cubicBezTo>
                    <a:pt x="35957" y="203640"/>
                    <a:pt x="92853" y="230721"/>
                    <a:pt x="92852" y="230722"/>
                  </a:cubicBezTo>
                  <a:cubicBezTo>
                    <a:pt x="92853" y="230721"/>
                    <a:pt x="31790" y="125206"/>
                    <a:pt x="122668" y="89996"/>
                  </a:cubicBezTo>
                  <a:cubicBezTo>
                    <a:pt x="213545" y="54789"/>
                    <a:pt x="272491" y="92511"/>
                    <a:pt x="272491" y="92511"/>
                  </a:cubicBezTo>
                  <a:close/>
                </a:path>
              </a:pathLst>
            </a:custGeom>
            <a:solidFill>
              <a:srgbClr val="A59D82"/>
            </a:solidFill>
            <a:ln w="7600" cap="flat">
              <a:noFill/>
              <a:miter lim="800000"/>
            </a:ln>
          </p:spPr>
        </p:sp>
        <p:sp>
          <p:nvSpPr>
            <p:cNvPr id="11608" name="Freeform 11607"/>
            <p:cNvSpPr/>
            <p:nvPr/>
          </p:nvSpPr>
          <p:spPr>
            <a:xfrm>
              <a:off x="897879" y="5108861"/>
              <a:ext cx="986419" cy="617471"/>
            </a:xfrm>
            <a:custGeom>
              <a:avLst/>
              <a:gdLst/>
              <a:ahLst/>
              <a:cxnLst/>
              <a:rect l="0" t="0" r="0" b="0"/>
              <a:pathLst>
                <a:path w="986419" h="617471">
                  <a:moveTo>
                    <a:pt x="272491" y="92511"/>
                  </a:moveTo>
                  <a:cubicBezTo>
                    <a:pt x="272491" y="92511"/>
                    <a:pt x="357060" y="-29079"/>
                    <a:pt x="564032" y="6148"/>
                  </a:cubicBezTo>
                  <a:cubicBezTo>
                    <a:pt x="711554" y="41377"/>
                    <a:pt x="720362" y="105230"/>
                    <a:pt x="720362" y="105230"/>
                  </a:cubicBezTo>
                  <a:cubicBezTo>
                    <a:pt x="720362" y="105230"/>
                    <a:pt x="803426" y="47244"/>
                    <a:pt x="894307" y="127722"/>
                  </a:cubicBezTo>
                  <a:cubicBezTo>
                    <a:pt x="949354" y="199909"/>
                    <a:pt x="940546" y="246146"/>
                    <a:pt x="940546" y="246147"/>
                  </a:cubicBezTo>
                  <a:cubicBezTo>
                    <a:pt x="940546" y="246146"/>
                    <a:pt x="976501" y="274772"/>
                    <a:pt x="986419" y="345228"/>
                  </a:cubicBezTo>
                  <a:cubicBezTo>
                    <a:pt x="986419" y="433303"/>
                    <a:pt x="959264" y="447613"/>
                    <a:pt x="888805" y="469629"/>
                  </a:cubicBezTo>
                  <a:cubicBezTo>
                    <a:pt x="889899" y="492750"/>
                    <a:pt x="889899" y="519172"/>
                    <a:pt x="832656" y="567611"/>
                  </a:cubicBezTo>
                  <a:cubicBezTo>
                    <a:pt x="775405" y="613849"/>
                    <a:pt x="612472" y="554400"/>
                    <a:pt x="619078" y="538987"/>
                  </a:cubicBezTo>
                  <a:cubicBezTo>
                    <a:pt x="630087" y="510364"/>
                    <a:pt x="689537" y="541189"/>
                    <a:pt x="555225" y="611647"/>
                  </a:cubicBezTo>
                  <a:cubicBezTo>
                    <a:pt x="409904" y="640274"/>
                    <a:pt x="312664" y="550356"/>
                    <a:pt x="286602" y="534584"/>
                  </a:cubicBezTo>
                  <a:cubicBezTo>
                    <a:pt x="266427" y="515126"/>
                    <a:pt x="282197" y="596233"/>
                    <a:pt x="152290" y="549995"/>
                  </a:cubicBezTo>
                  <a:cubicBezTo>
                    <a:pt x="66325" y="509759"/>
                    <a:pt x="92841" y="452139"/>
                    <a:pt x="92841" y="452139"/>
                  </a:cubicBezTo>
                  <a:cubicBezTo>
                    <a:pt x="92841" y="452139"/>
                    <a:pt x="5131" y="373181"/>
                    <a:pt x="0" y="292385"/>
                  </a:cubicBezTo>
                  <a:cubicBezTo>
                    <a:pt x="35957" y="203640"/>
                    <a:pt x="92853" y="230721"/>
                    <a:pt x="92852" y="230722"/>
                  </a:cubicBezTo>
                  <a:cubicBezTo>
                    <a:pt x="92853" y="230721"/>
                    <a:pt x="31790" y="125206"/>
                    <a:pt x="122668" y="89996"/>
                  </a:cubicBezTo>
                  <a:cubicBezTo>
                    <a:pt x="213545" y="54789"/>
                    <a:pt x="272491" y="92511"/>
                    <a:pt x="272491" y="92511"/>
                  </a:cubicBezTo>
                  <a:close/>
                </a:path>
              </a:pathLst>
            </a:custGeom>
            <a:gradFill>
              <a:gsLst>
                <a:gs pos="0">
                  <a:srgbClr val="B5D5FB"/>
                </a:gs>
                <a:gs pos="50000">
                  <a:srgbClr val="FFFFFF"/>
                </a:gs>
                <a:gs pos="100000">
                  <a:srgbClr val="B5D5FB"/>
                </a:gs>
              </a:gsLst>
              <a:lin ang="0" scaled="0"/>
            </a:gradFill>
            <a:ln w="3800" cap="flat">
              <a:noFill/>
              <a:miter lim="800000"/>
            </a:ln>
          </p:spPr>
        </p:sp>
        <p:sp>
          <p:nvSpPr>
            <p:cNvPr id="11610" name="Freeform 11609"/>
            <p:cNvSpPr/>
            <p:nvPr/>
          </p:nvSpPr>
          <p:spPr>
            <a:xfrm>
              <a:off x="942963" y="5134902"/>
              <a:ext cx="912654" cy="580591"/>
            </a:xfrm>
            <a:custGeom>
              <a:avLst/>
              <a:gdLst/>
              <a:ahLst/>
              <a:cxnLst/>
              <a:rect l="0" t="0" r="0" b="0"/>
              <a:pathLst>
                <a:path w="912654" h="580591">
                  <a:moveTo>
                    <a:pt x="242304" y="92066"/>
                  </a:moveTo>
                  <a:cubicBezTo>
                    <a:pt x="242304" y="92066"/>
                    <a:pt x="281937" y="-31235"/>
                    <a:pt x="460284" y="8397"/>
                  </a:cubicBezTo>
                  <a:cubicBezTo>
                    <a:pt x="638631" y="48030"/>
                    <a:pt x="618815" y="122892"/>
                    <a:pt x="618815" y="122892"/>
                  </a:cubicBezTo>
                  <a:cubicBezTo>
                    <a:pt x="618815" y="122892"/>
                    <a:pt x="706887" y="52433"/>
                    <a:pt x="788356" y="122892"/>
                  </a:cubicBezTo>
                  <a:cubicBezTo>
                    <a:pt x="869820" y="193350"/>
                    <a:pt x="819181" y="243990"/>
                    <a:pt x="819181" y="243990"/>
                  </a:cubicBezTo>
                  <a:cubicBezTo>
                    <a:pt x="819181" y="243990"/>
                    <a:pt x="902850" y="208762"/>
                    <a:pt x="911658" y="294633"/>
                  </a:cubicBezTo>
                  <a:cubicBezTo>
                    <a:pt x="920466" y="380504"/>
                    <a:pt x="876424" y="433347"/>
                    <a:pt x="830186" y="433347"/>
                  </a:cubicBezTo>
                  <a:cubicBezTo>
                    <a:pt x="850007" y="461969"/>
                    <a:pt x="834594" y="523621"/>
                    <a:pt x="770739" y="547838"/>
                  </a:cubicBezTo>
                  <a:cubicBezTo>
                    <a:pt x="720098" y="565455"/>
                    <a:pt x="616613" y="532428"/>
                    <a:pt x="610007" y="503802"/>
                  </a:cubicBezTo>
                  <a:cubicBezTo>
                    <a:pt x="603402" y="475181"/>
                    <a:pt x="597897" y="590780"/>
                    <a:pt x="469091" y="580591"/>
                  </a:cubicBezTo>
                  <a:cubicBezTo>
                    <a:pt x="340285" y="570960"/>
                    <a:pt x="279735" y="521419"/>
                    <a:pt x="266524" y="486189"/>
                  </a:cubicBezTo>
                  <a:cubicBezTo>
                    <a:pt x="253313" y="450960"/>
                    <a:pt x="248909" y="572060"/>
                    <a:pt x="125607" y="512612"/>
                  </a:cubicBezTo>
                  <a:cubicBezTo>
                    <a:pt x="48544" y="477383"/>
                    <a:pt x="72764" y="406924"/>
                    <a:pt x="72764" y="406924"/>
                  </a:cubicBezTo>
                  <a:cubicBezTo>
                    <a:pt x="72764" y="406924"/>
                    <a:pt x="0" y="415732"/>
                    <a:pt x="0" y="294633"/>
                  </a:cubicBezTo>
                  <a:cubicBezTo>
                    <a:pt x="0" y="173533"/>
                    <a:pt x="90378" y="221971"/>
                    <a:pt x="90378" y="221971"/>
                  </a:cubicBezTo>
                  <a:cubicBezTo>
                    <a:pt x="90378" y="221971"/>
                    <a:pt x="26526" y="120691"/>
                    <a:pt x="107994" y="89865"/>
                  </a:cubicBezTo>
                  <a:cubicBezTo>
                    <a:pt x="189460" y="59039"/>
                    <a:pt x="242304" y="92066"/>
                    <a:pt x="242304" y="92066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11612" name="Freeform 11611"/>
            <p:cNvSpPr/>
            <p:nvPr/>
          </p:nvSpPr>
          <p:spPr>
            <a:xfrm>
              <a:off x="1036755" y="5182256"/>
              <a:ext cx="710234" cy="485882"/>
            </a:xfrm>
            <a:custGeom>
              <a:avLst/>
              <a:gdLst/>
              <a:ahLst/>
              <a:cxnLst/>
              <a:rect l="0" t="0" r="0" b="0"/>
              <a:pathLst>
                <a:path w="710234" h="485882">
                  <a:moveTo>
                    <a:pt x="188563" y="77047"/>
                  </a:moveTo>
                  <a:cubicBezTo>
                    <a:pt x="188563" y="77047"/>
                    <a:pt x="219406" y="-26140"/>
                    <a:pt x="358196" y="7028"/>
                  </a:cubicBezTo>
                  <a:cubicBezTo>
                    <a:pt x="496988" y="40195"/>
                    <a:pt x="481566" y="102845"/>
                    <a:pt x="481566" y="102845"/>
                  </a:cubicBezTo>
                  <a:cubicBezTo>
                    <a:pt x="481566" y="102845"/>
                    <a:pt x="550105" y="43880"/>
                    <a:pt x="613504" y="102845"/>
                  </a:cubicBezTo>
                  <a:cubicBezTo>
                    <a:pt x="676902" y="161810"/>
                    <a:pt x="637493" y="204189"/>
                    <a:pt x="637493" y="204189"/>
                  </a:cubicBezTo>
                  <a:cubicBezTo>
                    <a:pt x="637493" y="204189"/>
                    <a:pt x="702604" y="174708"/>
                    <a:pt x="709458" y="246571"/>
                  </a:cubicBezTo>
                  <a:cubicBezTo>
                    <a:pt x="716314" y="318435"/>
                    <a:pt x="682043" y="362658"/>
                    <a:pt x="646059" y="362658"/>
                  </a:cubicBezTo>
                  <a:cubicBezTo>
                    <a:pt x="661481" y="386611"/>
                    <a:pt x="649486" y="438206"/>
                    <a:pt x="599797" y="458473"/>
                  </a:cubicBezTo>
                  <a:cubicBezTo>
                    <a:pt x="560386" y="473216"/>
                    <a:pt x="479853" y="445577"/>
                    <a:pt x="474713" y="421621"/>
                  </a:cubicBezTo>
                  <a:cubicBezTo>
                    <a:pt x="469572" y="397668"/>
                    <a:pt x="465289" y="494410"/>
                    <a:pt x="365051" y="485882"/>
                  </a:cubicBezTo>
                  <a:cubicBezTo>
                    <a:pt x="264812" y="477823"/>
                    <a:pt x="217692" y="436363"/>
                    <a:pt x="207411" y="406880"/>
                  </a:cubicBezTo>
                  <a:cubicBezTo>
                    <a:pt x="197130" y="377398"/>
                    <a:pt x="193703" y="478744"/>
                    <a:pt x="97749" y="428993"/>
                  </a:cubicBezTo>
                  <a:cubicBezTo>
                    <a:pt x="37777" y="399510"/>
                    <a:pt x="56625" y="340545"/>
                    <a:pt x="56625" y="340545"/>
                  </a:cubicBezTo>
                  <a:cubicBezTo>
                    <a:pt x="56625" y="340545"/>
                    <a:pt x="0" y="347917"/>
                    <a:pt x="0" y="246571"/>
                  </a:cubicBezTo>
                  <a:cubicBezTo>
                    <a:pt x="0" y="145226"/>
                    <a:pt x="70333" y="185762"/>
                    <a:pt x="70333" y="185762"/>
                  </a:cubicBezTo>
                  <a:cubicBezTo>
                    <a:pt x="70333" y="185762"/>
                    <a:pt x="20643" y="101003"/>
                    <a:pt x="84042" y="75206"/>
                  </a:cubicBezTo>
                  <a:cubicBezTo>
                    <a:pt x="147440" y="49408"/>
                    <a:pt x="188563" y="77047"/>
                    <a:pt x="188563" y="77047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11614" name="Freeform 11613"/>
            <p:cNvSpPr/>
            <p:nvPr/>
          </p:nvSpPr>
          <p:spPr>
            <a:xfrm>
              <a:off x="1158738" y="5302945"/>
              <a:ext cx="510300" cy="272669"/>
            </a:xfrm>
            <a:custGeom>
              <a:avLst/>
              <a:gdLst/>
              <a:ahLst/>
              <a:cxnLst/>
              <a:rect l="0" t="0" r="0" b="0"/>
              <a:pathLst>
                <a:path w="510300" h="272669">
                  <a:moveTo>
                    <a:pt x="135481" y="43238"/>
                  </a:moveTo>
                  <a:cubicBezTo>
                    <a:pt x="135481" y="43238"/>
                    <a:pt x="157641" y="-14669"/>
                    <a:pt x="257363" y="3944"/>
                  </a:cubicBezTo>
                  <a:cubicBezTo>
                    <a:pt x="357084" y="22557"/>
                    <a:pt x="346003" y="57715"/>
                    <a:pt x="346003" y="57715"/>
                  </a:cubicBezTo>
                  <a:cubicBezTo>
                    <a:pt x="346003" y="57715"/>
                    <a:pt x="395248" y="24625"/>
                    <a:pt x="440799" y="57715"/>
                  </a:cubicBezTo>
                  <a:cubicBezTo>
                    <a:pt x="486351" y="90805"/>
                    <a:pt x="458035" y="114587"/>
                    <a:pt x="458035" y="114587"/>
                  </a:cubicBezTo>
                  <a:cubicBezTo>
                    <a:pt x="458035" y="114587"/>
                    <a:pt x="504818" y="98043"/>
                    <a:pt x="509743" y="138372"/>
                  </a:cubicBezTo>
                  <a:cubicBezTo>
                    <a:pt x="514668" y="178700"/>
                    <a:pt x="490044" y="203517"/>
                    <a:pt x="464191" y="203517"/>
                  </a:cubicBezTo>
                  <a:cubicBezTo>
                    <a:pt x="475271" y="216959"/>
                    <a:pt x="466653" y="245914"/>
                    <a:pt x="430951" y="257287"/>
                  </a:cubicBezTo>
                  <a:cubicBezTo>
                    <a:pt x="402635" y="265561"/>
                    <a:pt x="344772" y="250050"/>
                    <a:pt x="341079" y="236606"/>
                  </a:cubicBezTo>
                  <a:cubicBezTo>
                    <a:pt x="337385" y="223165"/>
                    <a:pt x="334308" y="277455"/>
                    <a:pt x="262287" y="272669"/>
                  </a:cubicBezTo>
                  <a:cubicBezTo>
                    <a:pt x="190266" y="268146"/>
                    <a:pt x="156410" y="244880"/>
                    <a:pt x="149024" y="228335"/>
                  </a:cubicBezTo>
                  <a:cubicBezTo>
                    <a:pt x="141637" y="211789"/>
                    <a:pt x="139174" y="268663"/>
                    <a:pt x="70232" y="240744"/>
                  </a:cubicBezTo>
                  <a:cubicBezTo>
                    <a:pt x="27143" y="224198"/>
                    <a:pt x="40685" y="191108"/>
                    <a:pt x="40685" y="191108"/>
                  </a:cubicBezTo>
                  <a:cubicBezTo>
                    <a:pt x="40685" y="191108"/>
                    <a:pt x="0" y="195245"/>
                    <a:pt x="0" y="138372"/>
                  </a:cubicBezTo>
                  <a:cubicBezTo>
                    <a:pt x="0" y="81499"/>
                    <a:pt x="50534" y="104247"/>
                    <a:pt x="50534" y="104247"/>
                  </a:cubicBezTo>
                  <a:cubicBezTo>
                    <a:pt x="50534" y="104247"/>
                    <a:pt x="14832" y="56681"/>
                    <a:pt x="60383" y="42204"/>
                  </a:cubicBezTo>
                  <a:cubicBezTo>
                    <a:pt x="105935" y="27727"/>
                    <a:pt x="135481" y="43238"/>
                    <a:pt x="135481" y="43238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11375" name="Freeform 11374"/>
            <p:cNvSpPr/>
            <p:nvPr/>
          </p:nvSpPr>
          <p:spPr>
            <a:xfrm>
              <a:off x="1234549" y="5340683"/>
              <a:ext cx="358680" cy="197194"/>
            </a:xfrm>
            <a:custGeom>
              <a:avLst/>
              <a:gdLst/>
              <a:ahLst/>
              <a:cxnLst/>
              <a:rect l="0" t="0" r="0" b="0"/>
              <a:pathLst>
                <a:path w="358680" h="197194">
                  <a:moveTo>
                    <a:pt x="95227" y="31270"/>
                  </a:moveTo>
                  <a:cubicBezTo>
                    <a:pt x="95227" y="31270"/>
                    <a:pt x="110803" y="-10609"/>
                    <a:pt x="180895" y="2852"/>
                  </a:cubicBezTo>
                  <a:cubicBezTo>
                    <a:pt x="250987" y="16313"/>
                    <a:pt x="243198" y="41740"/>
                    <a:pt x="243198" y="41740"/>
                  </a:cubicBezTo>
                  <a:cubicBezTo>
                    <a:pt x="243198" y="41740"/>
                    <a:pt x="277812" y="17809"/>
                    <a:pt x="309829" y="41740"/>
                  </a:cubicBezTo>
                  <a:cubicBezTo>
                    <a:pt x="341846" y="65670"/>
                    <a:pt x="321944" y="82870"/>
                    <a:pt x="321944" y="82870"/>
                  </a:cubicBezTo>
                  <a:cubicBezTo>
                    <a:pt x="321944" y="82870"/>
                    <a:pt x="354827" y="70905"/>
                    <a:pt x="358288" y="100071"/>
                  </a:cubicBezTo>
                  <a:cubicBezTo>
                    <a:pt x="361750" y="129236"/>
                    <a:pt x="344443" y="147184"/>
                    <a:pt x="326270" y="147184"/>
                  </a:cubicBezTo>
                  <a:cubicBezTo>
                    <a:pt x="334058" y="156906"/>
                    <a:pt x="328001" y="177845"/>
                    <a:pt x="302906" y="186071"/>
                  </a:cubicBezTo>
                  <a:cubicBezTo>
                    <a:pt x="283003" y="192054"/>
                    <a:pt x="242334" y="180837"/>
                    <a:pt x="239737" y="171114"/>
                  </a:cubicBezTo>
                  <a:cubicBezTo>
                    <a:pt x="237141" y="161393"/>
                    <a:pt x="234978" y="200655"/>
                    <a:pt x="184356" y="197194"/>
                  </a:cubicBezTo>
                  <a:cubicBezTo>
                    <a:pt x="133734" y="193923"/>
                    <a:pt x="109938" y="177097"/>
                    <a:pt x="104746" y="165132"/>
                  </a:cubicBezTo>
                  <a:cubicBezTo>
                    <a:pt x="99554" y="153167"/>
                    <a:pt x="97823" y="194297"/>
                    <a:pt x="49365" y="174106"/>
                  </a:cubicBezTo>
                  <a:cubicBezTo>
                    <a:pt x="19078" y="162141"/>
                    <a:pt x="28597" y="138210"/>
                    <a:pt x="28597" y="138210"/>
                  </a:cubicBezTo>
                  <a:cubicBezTo>
                    <a:pt x="28597" y="138210"/>
                    <a:pt x="0" y="141201"/>
                    <a:pt x="0" y="100071"/>
                  </a:cubicBezTo>
                  <a:cubicBezTo>
                    <a:pt x="0" y="58940"/>
                    <a:pt x="35519" y="75391"/>
                    <a:pt x="35519" y="75391"/>
                  </a:cubicBezTo>
                  <a:cubicBezTo>
                    <a:pt x="35519" y="75391"/>
                    <a:pt x="10425" y="40992"/>
                    <a:pt x="42442" y="30522"/>
                  </a:cubicBezTo>
                  <a:cubicBezTo>
                    <a:pt x="74459" y="20052"/>
                    <a:pt x="95227" y="31270"/>
                    <a:pt x="95227" y="31270"/>
                  </a:cubicBezTo>
                  <a:close/>
                </a:path>
              </a:pathLst>
            </a:custGeom>
            <a:gradFill>
              <a:gsLst>
                <a:gs pos="0">
                  <a:srgbClr val="D9F3FA"/>
                </a:gs>
                <a:gs pos="50000">
                  <a:srgbClr val="FFFFFF"/>
                </a:gs>
                <a:gs pos="100000">
                  <a:srgbClr val="D9F3FA"/>
                </a:gs>
              </a:gsLst>
              <a:lin ang="0" scaled="0"/>
            </a:gradFill>
            <a:ln w="3800" cap="flat">
              <a:solidFill>
                <a:srgbClr val="DBE5F1"/>
              </a:solidFill>
              <a:miter lim="800000"/>
            </a:ln>
          </p:spPr>
        </p:sp>
        <p:sp>
          <p:nvSpPr>
            <p:cNvPr id="8358" name="Text 8358"/>
            <p:cNvSpPr txBox="1"/>
            <p:nvPr/>
          </p:nvSpPr>
          <p:spPr>
            <a:xfrm>
              <a:off x="894752" y="5775223"/>
              <a:ext cx="1018400" cy="152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Internet</a:t>
              </a:r>
            </a:p>
          </p:txBody>
        </p:sp>
      </p:grpSp>
      <p:grpSp>
        <p:nvGrpSpPr>
          <p:cNvPr id="11617" name="Firewall"/>
          <p:cNvGrpSpPr/>
          <p:nvPr/>
        </p:nvGrpSpPr>
        <p:grpSpPr>
          <a:xfrm>
            <a:off x="1102744" y="3743049"/>
            <a:ext cx="708816" cy="1118986"/>
            <a:chOff x="1102744" y="3743049"/>
            <a:chExt cx="708816" cy="1118986"/>
          </a:xfrm>
        </p:grpSpPr>
        <p:sp>
          <p:nvSpPr>
            <p:cNvPr id="11619" name="Freeform 11618"/>
            <p:cNvSpPr/>
            <p:nvPr/>
          </p:nvSpPr>
          <p:spPr>
            <a:xfrm>
              <a:off x="1102808" y="3743974"/>
              <a:ext cx="708704" cy="976129"/>
            </a:xfrm>
            <a:custGeom>
              <a:avLst/>
              <a:gdLst/>
              <a:ahLst/>
              <a:cxnLst/>
              <a:rect l="0" t="0" r="0" b="0"/>
              <a:pathLst>
                <a:path w="708704" h="976129">
                  <a:moveTo>
                    <a:pt x="203191" y="973666"/>
                  </a:moveTo>
                  <a:cubicBezTo>
                    <a:pt x="203191" y="973666"/>
                    <a:pt x="132150" y="996504"/>
                    <a:pt x="79324" y="903078"/>
                  </a:cubicBezTo>
                  <a:cubicBezTo>
                    <a:pt x="26499" y="809658"/>
                    <a:pt x="24678" y="786820"/>
                    <a:pt x="24678" y="786820"/>
                  </a:cubicBezTo>
                  <a:cubicBezTo>
                    <a:pt x="24678" y="786820"/>
                    <a:pt x="997" y="730767"/>
                    <a:pt x="42893" y="647724"/>
                  </a:cubicBezTo>
                  <a:cubicBezTo>
                    <a:pt x="84789" y="564683"/>
                    <a:pt x="92076" y="570910"/>
                    <a:pt x="92076" y="535619"/>
                  </a:cubicBezTo>
                  <a:cubicBezTo>
                    <a:pt x="92076" y="500326"/>
                    <a:pt x="50180" y="450501"/>
                    <a:pt x="35607" y="444272"/>
                  </a:cubicBezTo>
                  <a:cubicBezTo>
                    <a:pt x="21034" y="438045"/>
                    <a:pt x="-824" y="402752"/>
                    <a:pt x="-824" y="334243"/>
                  </a:cubicBezTo>
                  <a:cubicBezTo>
                    <a:pt x="-824" y="265734"/>
                    <a:pt x="59287" y="207604"/>
                    <a:pt x="59287" y="207604"/>
                  </a:cubicBezTo>
                  <a:cubicBezTo>
                    <a:pt x="59287" y="207604"/>
                    <a:pt x="68395" y="205528"/>
                    <a:pt x="73860" y="211757"/>
                  </a:cubicBezTo>
                  <a:cubicBezTo>
                    <a:pt x="79324" y="217985"/>
                    <a:pt x="68395" y="296874"/>
                    <a:pt x="59287" y="307254"/>
                  </a:cubicBezTo>
                  <a:cubicBezTo>
                    <a:pt x="50180" y="317634"/>
                    <a:pt x="68395" y="323862"/>
                    <a:pt x="68395" y="323862"/>
                  </a:cubicBezTo>
                  <a:cubicBezTo>
                    <a:pt x="68395" y="323862"/>
                    <a:pt x="101183" y="257429"/>
                    <a:pt x="96629" y="237707"/>
                  </a:cubicBezTo>
                  <a:cubicBezTo>
                    <a:pt x="92076" y="217985"/>
                    <a:pt x="120310" y="237707"/>
                    <a:pt x="120310" y="237707"/>
                  </a:cubicBezTo>
                  <a:cubicBezTo>
                    <a:pt x="120310" y="237707"/>
                    <a:pt x="133061" y="259505"/>
                    <a:pt x="126685" y="307254"/>
                  </a:cubicBezTo>
                  <a:cubicBezTo>
                    <a:pt x="120310" y="355003"/>
                    <a:pt x="137615" y="357079"/>
                    <a:pt x="137615" y="357079"/>
                  </a:cubicBezTo>
                  <a:cubicBezTo>
                    <a:pt x="137615" y="357079"/>
                    <a:pt x="170403" y="342546"/>
                    <a:pt x="170403" y="303102"/>
                  </a:cubicBezTo>
                  <a:cubicBezTo>
                    <a:pt x="170403" y="263658"/>
                    <a:pt x="155830" y="242897"/>
                    <a:pt x="133971" y="211757"/>
                  </a:cubicBezTo>
                  <a:cubicBezTo>
                    <a:pt x="112113" y="180616"/>
                    <a:pt x="120310" y="128714"/>
                    <a:pt x="120310" y="128714"/>
                  </a:cubicBezTo>
                  <a:cubicBezTo>
                    <a:pt x="120310" y="128714"/>
                    <a:pt x="109836" y="61762"/>
                    <a:pt x="120310" y="49825"/>
                  </a:cubicBezTo>
                  <a:cubicBezTo>
                    <a:pt x="130783" y="37888"/>
                    <a:pt x="154009" y="37369"/>
                    <a:pt x="154009" y="37369"/>
                  </a:cubicBezTo>
                  <a:cubicBezTo>
                    <a:pt x="154009" y="37369"/>
                    <a:pt x="144901" y="107954"/>
                    <a:pt x="154009" y="124563"/>
                  </a:cubicBezTo>
                  <a:cubicBezTo>
                    <a:pt x="163117" y="141171"/>
                    <a:pt x="184975" y="58129"/>
                    <a:pt x="203191" y="43597"/>
                  </a:cubicBezTo>
                  <a:cubicBezTo>
                    <a:pt x="221407" y="29065"/>
                    <a:pt x="236890" y="25951"/>
                    <a:pt x="236890" y="25951"/>
                  </a:cubicBezTo>
                  <a:cubicBezTo>
                    <a:pt x="236890" y="25951"/>
                    <a:pt x="245542" y="39964"/>
                    <a:pt x="236890" y="49825"/>
                  </a:cubicBezTo>
                  <a:cubicBezTo>
                    <a:pt x="228237" y="59686"/>
                    <a:pt x="214121" y="97574"/>
                    <a:pt x="214121" y="97574"/>
                  </a:cubicBezTo>
                  <a:lnTo>
                    <a:pt x="219585" y="97574"/>
                  </a:lnTo>
                  <a:cubicBezTo>
                    <a:pt x="219585" y="97574"/>
                    <a:pt x="246909" y="55015"/>
                    <a:pt x="256927" y="55015"/>
                  </a:cubicBezTo>
                  <a:cubicBezTo>
                    <a:pt x="266946" y="55015"/>
                    <a:pt x="283339" y="66433"/>
                    <a:pt x="283339" y="78890"/>
                  </a:cubicBezTo>
                  <a:cubicBezTo>
                    <a:pt x="283339" y="91346"/>
                    <a:pt x="256927" y="117297"/>
                    <a:pt x="256927" y="128714"/>
                  </a:cubicBezTo>
                  <a:cubicBezTo>
                    <a:pt x="256927" y="140133"/>
                    <a:pt x="274232" y="215908"/>
                    <a:pt x="296091" y="215908"/>
                  </a:cubicBezTo>
                  <a:cubicBezTo>
                    <a:pt x="317950" y="215908"/>
                    <a:pt x="283339" y="141171"/>
                    <a:pt x="283339" y="134943"/>
                  </a:cubicBezTo>
                  <a:cubicBezTo>
                    <a:pt x="283339" y="128714"/>
                    <a:pt x="275143" y="61243"/>
                    <a:pt x="290626" y="43597"/>
                  </a:cubicBezTo>
                  <a:cubicBezTo>
                    <a:pt x="306110" y="25951"/>
                    <a:pt x="345273" y="-1038"/>
                    <a:pt x="353470" y="-1038"/>
                  </a:cubicBezTo>
                  <a:cubicBezTo>
                    <a:pt x="361667" y="-1038"/>
                    <a:pt x="378061" y="20760"/>
                    <a:pt x="358025" y="49825"/>
                  </a:cubicBezTo>
                  <a:cubicBezTo>
                    <a:pt x="337987" y="78890"/>
                    <a:pt x="325236" y="155703"/>
                    <a:pt x="347094" y="190996"/>
                  </a:cubicBezTo>
                  <a:cubicBezTo>
                    <a:pt x="368953" y="226288"/>
                    <a:pt x="365311" y="139094"/>
                    <a:pt x="361667" y="114182"/>
                  </a:cubicBezTo>
                  <a:cubicBezTo>
                    <a:pt x="358025" y="89270"/>
                    <a:pt x="374418" y="64357"/>
                    <a:pt x="394455" y="64357"/>
                  </a:cubicBezTo>
                  <a:cubicBezTo>
                    <a:pt x="414493" y="64357"/>
                    <a:pt x="414493" y="166084"/>
                    <a:pt x="414493" y="184767"/>
                  </a:cubicBezTo>
                  <a:cubicBezTo>
                    <a:pt x="414493" y="203452"/>
                    <a:pt x="432708" y="174387"/>
                    <a:pt x="432708" y="174387"/>
                  </a:cubicBezTo>
                  <a:cubicBezTo>
                    <a:pt x="432708" y="174387"/>
                    <a:pt x="410850" y="78890"/>
                    <a:pt x="449102" y="55015"/>
                  </a:cubicBezTo>
                  <a:cubicBezTo>
                    <a:pt x="487355" y="31141"/>
                    <a:pt x="480068" y="-1038"/>
                    <a:pt x="523787" y="-1038"/>
                  </a:cubicBezTo>
                  <a:cubicBezTo>
                    <a:pt x="567504" y="-1038"/>
                    <a:pt x="514679" y="64357"/>
                    <a:pt x="514679" y="64357"/>
                  </a:cubicBezTo>
                  <a:cubicBezTo>
                    <a:pt x="514679" y="64357"/>
                    <a:pt x="494641" y="130791"/>
                    <a:pt x="505571" y="157778"/>
                  </a:cubicBezTo>
                  <a:cubicBezTo>
                    <a:pt x="516501" y="184767"/>
                    <a:pt x="525608" y="97574"/>
                    <a:pt x="525608" y="97574"/>
                  </a:cubicBezTo>
                  <a:cubicBezTo>
                    <a:pt x="525608" y="97574"/>
                    <a:pt x="563861" y="93421"/>
                    <a:pt x="563861" y="114182"/>
                  </a:cubicBezTo>
                  <a:cubicBezTo>
                    <a:pt x="563861" y="134943"/>
                    <a:pt x="556575" y="211757"/>
                    <a:pt x="548378" y="221098"/>
                  </a:cubicBezTo>
                  <a:cubicBezTo>
                    <a:pt x="540180" y="230441"/>
                    <a:pt x="583898" y="220060"/>
                    <a:pt x="589363" y="184767"/>
                  </a:cubicBezTo>
                  <a:cubicBezTo>
                    <a:pt x="594828" y="149475"/>
                    <a:pt x="596649" y="124563"/>
                    <a:pt x="596649" y="124563"/>
                  </a:cubicBezTo>
                  <a:lnTo>
                    <a:pt x="575702" y="100688"/>
                  </a:lnTo>
                  <a:cubicBezTo>
                    <a:pt x="575702" y="100688"/>
                    <a:pt x="572058" y="67990"/>
                    <a:pt x="584353" y="67990"/>
                  </a:cubicBezTo>
                  <a:cubicBezTo>
                    <a:pt x="596649" y="67990"/>
                    <a:pt x="629437" y="89270"/>
                    <a:pt x="629437" y="114182"/>
                  </a:cubicBezTo>
                  <a:cubicBezTo>
                    <a:pt x="629437" y="139094"/>
                    <a:pt x="645831" y="155703"/>
                    <a:pt x="645831" y="190996"/>
                  </a:cubicBezTo>
                  <a:cubicBezTo>
                    <a:pt x="645831" y="226288"/>
                    <a:pt x="669511" y="147398"/>
                    <a:pt x="674977" y="149475"/>
                  </a:cubicBezTo>
                  <a:cubicBezTo>
                    <a:pt x="680441" y="151551"/>
                    <a:pt x="696835" y="149475"/>
                    <a:pt x="696835" y="149475"/>
                  </a:cubicBezTo>
                  <a:cubicBezTo>
                    <a:pt x="696835" y="149475"/>
                    <a:pt x="720517" y="177501"/>
                    <a:pt x="700478" y="207604"/>
                  </a:cubicBezTo>
                  <a:cubicBezTo>
                    <a:pt x="680441" y="237707"/>
                    <a:pt x="709589" y="238745"/>
                    <a:pt x="653118" y="276114"/>
                  </a:cubicBezTo>
                  <a:cubicBezTo>
                    <a:pt x="596649" y="313482"/>
                    <a:pt x="607579" y="346699"/>
                    <a:pt x="607579" y="346699"/>
                  </a:cubicBezTo>
                  <a:cubicBezTo>
                    <a:pt x="607579" y="346699"/>
                    <a:pt x="618508" y="355003"/>
                    <a:pt x="614865" y="381992"/>
                  </a:cubicBezTo>
                  <a:cubicBezTo>
                    <a:pt x="611222" y="408980"/>
                    <a:pt x="206835" y="973666"/>
                    <a:pt x="203191" y="973666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621" name="Freeform 11620"/>
            <p:cNvSpPr/>
            <p:nvPr/>
          </p:nvSpPr>
          <p:spPr>
            <a:xfrm>
              <a:off x="1166954" y="4459285"/>
              <a:ext cx="127510" cy="226288"/>
            </a:xfrm>
            <a:custGeom>
              <a:avLst/>
              <a:gdLst/>
              <a:ahLst/>
              <a:cxnLst/>
              <a:rect l="0" t="0" r="0" b="0"/>
              <a:pathLst>
                <a:path w="127510" h="226288">
                  <a:moveTo>
                    <a:pt x="128050" y="226288"/>
                  </a:moveTo>
                  <a:cubicBezTo>
                    <a:pt x="126229" y="217984"/>
                    <a:pt x="58831" y="230440"/>
                    <a:pt x="24221" y="130791"/>
                  </a:cubicBezTo>
                  <a:cubicBezTo>
                    <a:pt x="-10389" y="31140"/>
                    <a:pt x="2362" y="0"/>
                    <a:pt x="2362" y="0"/>
                  </a:cubicBezTo>
                  <a:cubicBezTo>
                    <a:pt x="2362" y="0"/>
                    <a:pt x="102548" y="213832"/>
                    <a:pt x="126229" y="166083"/>
                  </a:cubicBezTo>
                  <a:cubicBezTo>
                    <a:pt x="124407" y="215908"/>
                    <a:pt x="122586" y="215908"/>
                    <a:pt x="128050" y="226288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623" name="Freeform 11622"/>
            <p:cNvSpPr/>
            <p:nvPr/>
          </p:nvSpPr>
          <p:spPr>
            <a:xfrm>
              <a:off x="1190748" y="4160485"/>
              <a:ext cx="152898" cy="358117"/>
            </a:xfrm>
            <a:custGeom>
              <a:avLst/>
              <a:gdLst/>
              <a:ahLst/>
              <a:cxnLst/>
              <a:rect l="0" t="0" r="0" b="0"/>
              <a:pathLst>
                <a:path w="152898" h="358117">
                  <a:moveTo>
                    <a:pt x="3728" y="3114"/>
                  </a:moveTo>
                  <a:cubicBezTo>
                    <a:pt x="3728" y="3114"/>
                    <a:pt x="76591" y="55015"/>
                    <a:pt x="87520" y="92384"/>
                  </a:cubicBezTo>
                  <a:cubicBezTo>
                    <a:pt x="98450" y="129753"/>
                    <a:pt x="96628" y="171274"/>
                    <a:pt x="96628" y="175425"/>
                  </a:cubicBezTo>
                  <a:cubicBezTo>
                    <a:pt x="96628" y="179577"/>
                    <a:pt x="94806" y="248087"/>
                    <a:pt x="134881" y="287532"/>
                  </a:cubicBezTo>
                  <a:cubicBezTo>
                    <a:pt x="174956" y="326976"/>
                    <a:pt x="134881" y="358117"/>
                    <a:pt x="134881" y="358117"/>
                  </a:cubicBezTo>
                  <a:cubicBezTo>
                    <a:pt x="134881" y="358117"/>
                    <a:pt x="76591" y="277151"/>
                    <a:pt x="72948" y="241859"/>
                  </a:cubicBezTo>
                  <a:cubicBezTo>
                    <a:pt x="69305" y="206566"/>
                    <a:pt x="78412" y="156741"/>
                    <a:pt x="69305" y="127676"/>
                  </a:cubicBezTo>
                  <a:cubicBezTo>
                    <a:pt x="60197" y="98612"/>
                    <a:pt x="12836" y="19722"/>
                    <a:pt x="3728" y="9342"/>
                  </a:cubicBezTo>
                  <a:cubicBezTo>
                    <a:pt x="-5380" y="-1038"/>
                    <a:pt x="3728" y="-3114"/>
                    <a:pt x="3728" y="3114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625" name="Freeform 11624"/>
            <p:cNvSpPr/>
            <p:nvPr/>
          </p:nvSpPr>
          <p:spPr>
            <a:xfrm>
              <a:off x="1263384" y="3909132"/>
              <a:ext cx="114417" cy="367459"/>
            </a:xfrm>
            <a:custGeom>
              <a:avLst/>
              <a:gdLst/>
              <a:ahLst/>
              <a:cxnLst/>
              <a:rect l="0" t="0" r="0" b="0"/>
              <a:pathLst>
                <a:path w="114417" h="367459">
                  <a:moveTo>
                    <a:pt x="654" y="0"/>
                  </a:moveTo>
                  <a:cubicBezTo>
                    <a:pt x="654" y="0"/>
                    <a:pt x="-8453" y="20760"/>
                    <a:pt x="27978" y="62281"/>
                  </a:cubicBezTo>
                  <a:cubicBezTo>
                    <a:pt x="64409" y="103802"/>
                    <a:pt x="35264" y="201376"/>
                    <a:pt x="31621" y="217984"/>
                  </a:cubicBezTo>
                  <a:cubicBezTo>
                    <a:pt x="27978" y="234593"/>
                    <a:pt x="42551" y="367459"/>
                    <a:pt x="64409" y="367459"/>
                  </a:cubicBezTo>
                  <a:cubicBezTo>
                    <a:pt x="86268" y="367459"/>
                    <a:pt x="113591" y="330091"/>
                    <a:pt x="113591" y="330091"/>
                  </a:cubicBezTo>
                  <a:cubicBezTo>
                    <a:pt x="113591" y="330091"/>
                    <a:pt x="97197" y="296874"/>
                    <a:pt x="72606" y="283380"/>
                  </a:cubicBezTo>
                  <a:cubicBezTo>
                    <a:pt x="48015" y="269885"/>
                    <a:pt x="87179" y="172312"/>
                    <a:pt x="87179" y="154665"/>
                  </a:cubicBezTo>
                  <a:cubicBezTo>
                    <a:pt x="87179" y="137019"/>
                    <a:pt x="76249" y="73699"/>
                    <a:pt x="44372" y="43597"/>
                  </a:cubicBezTo>
                  <a:cubicBezTo>
                    <a:pt x="12495" y="13494"/>
                    <a:pt x="654" y="0"/>
                    <a:pt x="654" y="0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627" name="Freeform 11626"/>
            <p:cNvSpPr/>
            <p:nvPr/>
          </p:nvSpPr>
          <p:spPr>
            <a:xfrm>
              <a:off x="1335903" y="3921588"/>
              <a:ext cx="151190" cy="305178"/>
            </a:xfrm>
            <a:custGeom>
              <a:avLst/>
              <a:gdLst/>
              <a:ahLst/>
              <a:cxnLst/>
              <a:rect l="0" t="0" r="0" b="0"/>
              <a:pathLst>
                <a:path w="151190" h="305178">
                  <a:moveTo>
                    <a:pt x="0" y="-1038"/>
                  </a:moveTo>
                  <a:cubicBezTo>
                    <a:pt x="0" y="-1038"/>
                    <a:pt x="53822" y="103802"/>
                    <a:pt x="50179" y="137019"/>
                  </a:cubicBezTo>
                  <a:cubicBezTo>
                    <a:pt x="46535" y="170235"/>
                    <a:pt x="15569" y="170235"/>
                    <a:pt x="26498" y="211756"/>
                  </a:cubicBezTo>
                  <a:cubicBezTo>
                    <a:pt x="37428" y="253277"/>
                    <a:pt x="35606" y="305178"/>
                    <a:pt x="44714" y="305178"/>
                  </a:cubicBezTo>
                  <a:cubicBezTo>
                    <a:pt x="53822" y="305178"/>
                    <a:pt x="150364" y="232517"/>
                    <a:pt x="150364" y="232517"/>
                  </a:cubicBezTo>
                  <a:lnTo>
                    <a:pt x="142168" y="194109"/>
                  </a:lnTo>
                  <a:lnTo>
                    <a:pt x="116666" y="194109"/>
                  </a:lnTo>
                  <a:cubicBezTo>
                    <a:pt x="116666" y="194109"/>
                    <a:pt x="126684" y="83041"/>
                    <a:pt x="95717" y="62281"/>
                  </a:cubicBezTo>
                  <a:cubicBezTo>
                    <a:pt x="64751" y="41521"/>
                    <a:pt x="95717" y="128714"/>
                    <a:pt x="95717" y="166084"/>
                  </a:cubicBezTo>
                  <a:cubicBezTo>
                    <a:pt x="95717" y="203452"/>
                    <a:pt x="87521" y="237707"/>
                    <a:pt x="73859" y="222136"/>
                  </a:cubicBezTo>
                  <a:cubicBezTo>
                    <a:pt x="60197" y="206566"/>
                    <a:pt x="61108" y="170235"/>
                    <a:pt x="64751" y="143247"/>
                  </a:cubicBezTo>
                  <a:cubicBezTo>
                    <a:pt x="68394" y="116258"/>
                    <a:pt x="77502" y="107954"/>
                    <a:pt x="61108" y="89270"/>
                  </a:cubicBezTo>
                  <a:cubicBezTo>
                    <a:pt x="44714" y="70585"/>
                    <a:pt x="0" y="-1038"/>
                    <a:pt x="0" y="-1038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629" name="Freeform 11628"/>
            <p:cNvSpPr/>
            <p:nvPr/>
          </p:nvSpPr>
          <p:spPr>
            <a:xfrm>
              <a:off x="1436888" y="3869911"/>
              <a:ext cx="173162" cy="288051"/>
            </a:xfrm>
            <a:custGeom>
              <a:avLst/>
              <a:gdLst/>
              <a:ahLst/>
              <a:cxnLst/>
              <a:rect l="0" t="0" r="0" b="0"/>
              <a:pathLst>
                <a:path w="173162" h="288051">
                  <a:moveTo>
                    <a:pt x="-712" y="57610"/>
                  </a:moveTo>
                  <a:cubicBezTo>
                    <a:pt x="-712" y="57610"/>
                    <a:pt x="21147" y="105359"/>
                    <a:pt x="24790" y="148955"/>
                  </a:cubicBezTo>
                  <a:cubicBezTo>
                    <a:pt x="28433" y="192553"/>
                    <a:pt x="31166" y="199819"/>
                    <a:pt x="35719" y="205009"/>
                  </a:cubicBezTo>
                  <a:cubicBezTo>
                    <a:pt x="40273" y="210199"/>
                    <a:pt x="46649" y="225769"/>
                    <a:pt x="46649" y="246530"/>
                  </a:cubicBezTo>
                  <a:cubicBezTo>
                    <a:pt x="46649" y="267290"/>
                    <a:pt x="46649" y="283899"/>
                    <a:pt x="46649" y="288051"/>
                  </a:cubicBezTo>
                  <a:cubicBezTo>
                    <a:pt x="46649" y="292201"/>
                    <a:pt x="150478" y="213313"/>
                    <a:pt x="150478" y="213313"/>
                  </a:cubicBezTo>
                  <a:cubicBezTo>
                    <a:pt x="150478" y="213313"/>
                    <a:pt x="172337" y="196705"/>
                    <a:pt x="172337" y="159336"/>
                  </a:cubicBezTo>
                  <a:cubicBezTo>
                    <a:pt x="172337" y="121967"/>
                    <a:pt x="172337" y="132347"/>
                    <a:pt x="161407" y="103283"/>
                  </a:cubicBezTo>
                  <a:cubicBezTo>
                    <a:pt x="150478" y="74218"/>
                    <a:pt x="157765" y="107435"/>
                    <a:pt x="146835" y="72142"/>
                  </a:cubicBezTo>
                  <a:cubicBezTo>
                    <a:pt x="135905" y="36850"/>
                    <a:pt x="135905" y="49306"/>
                    <a:pt x="135905" y="32698"/>
                  </a:cubicBezTo>
                  <a:cubicBezTo>
                    <a:pt x="135905" y="16089"/>
                    <a:pt x="154121" y="-21279"/>
                    <a:pt x="135905" y="16089"/>
                  </a:cubicBezTo>
                  <a:cubicBezTo>
                    <a:pt x="117690" y="53458"/>
                    <a:pt x="117690" y="26470"/>
                    <a:pt x="126798" y="72142"/>
                  </a:cubicBezTo>
                  <a:cubicBezTo>
                    <a:pt x="135905" y="117815"/>
                    <a:pt x="141370" y="74218"/>
                    <a:pt x="126798" y="130272"/>
                  </a:cubicBezTo>
                  <a:cubicBezTo>
                    <a:pt x="112225" y="186325"/>
                    <a:pt x="133173" y="166602"/>
                    <a:pt x="106760" y="196705"/>
                  </a:cubicBezTo>
                  <a:cubicBezTo>
                    <a:pt x="80348" y="226808"/>
                    <a:pt x="66686" y="256910"/>
                    <a:pt x="66686" y="223693"/>
                  </a:cubicBezTo>
                  <a:cubicBezTo>
                    <a:pt x="66686" y="190477"/>
                    <a:pt x="65775" y="199819"/>
                    <a:pt x="73972" y="175945"/>
                  </a:cubicBezTo>
                  <a:cubicBezTo>
                    <a:pt x="82170" y="152070"/>
                    <a:pt x="82170" y="196705"/>
                    <a:pt x="82170" y="152070"/>
                  </a:cubicBezTo>
                  <a:cubicBezTo>
                    <a:pt x="82170" y="107435"/>
                    <a:pt x="86724" y="138575"/>
                    <a:pt x="73972" y="103283"/>
                  </a:cubicBezTo>
                  <a:cubicBezTo>
                    <a:pt x="61221" y="67990"/>
                    <a:pt x="79437" y="88751"/>
                    <a:pt x="57578" y="63838"/>
                  </a:cubicBezTo>
                  <a:cubicBezTo>
                    <a:pt x="35719" y="38926"/>
                    <a:pt x="24790" y="-17127"/>
                    <a:pt x="35719" y="38926"/>
                  </a:cubicBezTo>
                  <a:cubicBezTo>
                    <a:pt x="46649" y="94979"/>
                    <a:pt x="52114" y="76294"/>
                    <a:pt x="46649" y="103283"/>
                  </a:cubicBezTo>
                  <a:cubicBezTo>
                    <a:pt x="41184" y="130272"/>
                    <a:pt x="53935" y="163488"/>
                    <a:pt x="41184" y="130272"/>
                  </a:cubicBezTo>
                  <a:cubicBezTo>
                    <a:pt x="28433" y="97055"/>
                    <a:pt x="43006" y="107435"/>
                    <a:pt x="21147" y="82522"/>
                  </a:cubicBezTo>
                  <a:cubicBezTo>
                    <a:pt x="-712" y="57610"/>
                    <a:pt x="-712" y="57610"/>
                    <a:pt x="-712" y="57610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631" name="Freeform 11630"/>
            <p:cNvSpPr/>
            <p:nvPr/>
          </p:nvSpPr>
          <p:spPr>
            <a:xfrm>
              <a:off x="1594680" y="3979070"/>
              <a:ext cx="111230" cy="121448"/>
            </a:xfrm>
            <a:custGeom>
              <a:avLst/>
              <a:gdLst/>
              <a:ahLst/>
              <a:cxnLst/>
              <a:rect l="0" t="0" r="0" b="0"/>
              <a:pathLst>
                <a:path w="111230" h="121448">
                  <a:moveTo>
                    <a:pt x="15455" y="50473"/>
                  </a:moveTo>
                  <a:cubicBezTo>
                    <a:pt x="19098" y="50473"/>
                    <a:pt x="57351" y="8952"/>
                    <a:pt x="57351" y="8952"/>
                  </a:cubicBezTo>
                  <a:cubicBezTo>
                    <a:pt x="57351" y="8952"/>
                    <a:pt x="57351" y="2724"/>
                    <a:pt x="81031" y="2724"/>
                  </a:cubicBezTo>
                  <a:cubicBezTo>
                    <a:pt x="104711" y="2724"/>
                    <a:pt x="116552" y="-6618"/>
                    <a:pt x="108355" y="8952"/>
                  </a:cubicBezTo>
                  <a:cubicBezTo>
                    <a:pt x="100157" y="24522"/>
                    <a:pt x="122016" y="1686"/>
                    <a:pt x="95603" y="31788"/>
                  </a:cubicBezTo>
                  <a:cubicBezTo>
                    <a:pt x="69191" y="61891"/>
                    <a:pt x="68280" y="54625"/>
                    <a:pt x="68280" y="73309"/>
                  </a:cubicBezTo>
                  <a:cubicBezTo>
                    <a:pt x="68280" y="91993"/>
                    <a:pt x="60994" y="81613"/>
                    <a:pt x="68280" y="100297"/>
                  </a:cubicBezTo>
                  <a:cubicBezTo>
                    <a:pt x="75566" y="118982"/>
                    <a:pt x="99247" y="131438"/>
                    <a:pt x="68280" y="110677"/>
                  </a:cubicBezTo>
                  <a:cubicBezTo>
                    <a:pt x="37313" y="89917"/>
                    <a:pt x="33670" y="81613"/>
                    <a:pt x="19098" y="85765"/>
                  </a:cubicBezTo>
                  <a:cubicBezTo>
                    <a:pt x="4525" y="89917"/>
                    <a:pt x="9990" y="94069"/>
                    <a:pt x="1793" y="93032"/>
                  </a:cubicBezTo>
                  <a:cubicBezTo>
                    <a:pt x="-6404" y="91993"/>
                    <a:pt x="15455" y="50473"/>
                    <a:pt x="15455" y="50473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633" name="Freeform 11632"/>
            <p:cNvSpPr/>
            <p:nvPr/>
          </p:nvSpPr>
          <p:spPr>
            <a:xfrm>
              <a:off x="1206686" y="4019163"/>
              <a:ext cx="121020" cy="275336"/>
            </a:xfrm>
            <a:custGeom>
              <a:avLst/>
              <a:gdLst/>
              <a:ahLst/>
              <a:cxnLst/>
              <a:rect l="0" t="0" r="0" b="0"/>
              <a:pathLst>
                <a:path w="121020" h="275336">
                  <a:moveTo>
                    <a:pt x="4526" y="4151"/>
                  </a:moveTo>
                  <a:cubicBezTo>
                    <a:pt x="4526" y="4151"/>
                    <a:pt x="11812" y="45672"/>
                    <a:pt x="4526" y="66432"/>
                  </a:cubicBezTo>
                  <a:cubicBezTo>
                    <a:pt x="-2760" y="87193"/>
                    <a:pt x="-2760" y="51900"/>
                    <a:pt x="11812" y="93421"/>
                  </a:cubicBezTo>
                  <a:cubicBezTo>
                    <a:pt x="26385" y="134942"/>
                    <a:pt x="-4582" y="93421"/>
                    <a:pt x="26385" y="145322"/>
                  </a:cubicBezTo>
                  <a:cubicBezTo>
                    <a:pt x="57352" y="197223"/>
                    <a:pt x="51887" y="172311"/>
                    <a:pt x="64638" y="199299"/>
                  </a:cubicBezTo>
                  <a:cubicBezTo>
                    <a:pt x="77389" y="226288"/>
                    <a:pt x="75567" y="232516"/>
                    <a:pt x="81032" y="244972"/>
                  </a:cubicBezTo>
                  <a:cubicBezTo>
                    <a:pt x="86496" y="257429"/>
                    <a:pt x="81943" y="256391"/>
                    <a:pt x="88318" y="263657"/>
                  </a:cubicBezTo>
                  <a:cubicBezTo>
                    <a:pt x="94694" y="270923"/>
                    <a:pt x="90140" y="282340"/>
                    <a:pt x="101980" y="268847"/>
                  </a:cubicBezTo>
                  <a:cubicBezTo>
                    <a:pt x="113820" y="255352"/>
                    <a:pt x="130215" y="298948"/>
                    <a:pt x="113820" y="244972"/>
                  </a:cubicBezTo>
                  <a:cubicBezTo>
                    <a:pt x="97426" y="190996"/>
                    <a:pt x="104712" y="222136"/>
                    <a:pt x="96515" y="171273"/>
                  </a:cubicBezTo>
                  <a:cubicBezTo>
                    <a:pt x="88318" y="120410"/>
                    <a:pt x="115642" y="110029"/>
                    <a:pt x="88318" y="120410"/>
                  </a:cubicBezTo>
                  <a:cubicBezTo>
                    <a:pt x="60995" y="130790"/>
                    <a:pt x="104712" y="197223"/>
                    <a:pt x="58262" y="127675"/>
                  </a:cubicBezTo>
                  <a:cubicBezTo>
                    <a:pt x="11812" y="58128"/>
                    <a:pt x="16366" y="76812"/>
                    <a:pt x="16366" y="52938"/>
                  </a:cubicBezTo>
                  <a:cubicBezTo>
                    <a:pt x="16366" y="29064"/>
                    <a:pt x="4526" y="33216"/>
                    <a:pt x="4526" y="16607"/>
                  </a:cubicBezTo>
                  <a:cubicBezTo>
                    <a:pt x="4526" y="0"/>
                    <a:pt x="883" y="0"/>
                    <a:pt x="4526" y="0"/>
                  </a:cubicBezTo>
                  <a:cubicBezTo>
                    <a:pt x="8169" y="0"/>
                    <a:pt x="883" y="0"/>
                    <a:pt x="4526" y="4151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635" name="Freeform 11634"/>
            <p:cNvSpPr/>
            <p:nvPr/>
          </p:nvSpPr>
          <p:spPr>
            <a:xfrm>
              <a:off x="1208394" y="4396092"/>
              <a:ext cx="99389" cy="215129"/>
            </a:xfrm>
            <a:custGeom>
              <a:avLst/>
              <a:gdLst/>
              <a:ahLst/>
              <a:cxnLst/>
              <a:rect l="0" t="0" r="0" b="0"/>
              <a:pathLst>
                <a:path w="99389" h="215129">
                  <a:moveTo>
                    <a:pt x="-825" y="908"/>
                  </a:moveTo>
                  <a:cubicBezTo>
                    <a:pt x="-825" y="5060"/>
                    <a:pt x="6462" y="27897"/>
                    <a:pt x="6462" y="65266"/>
                  </a:cubicBezTo>
                  <a:cubicBezTo>
                    <a:pt x="6462" y="102634"/>
                    <a:pt x="15569" y="100558"/>
                    <a:pt x="21034" y="113014"/>
                  </a:cubicBezTo>
                  <a:cubicBezTo>
                    <a:pt x="26499" y="125471"/>
                    <a:pt x="-9933" y="67342"/>
                    <a:pt x="30142" y="131699"/>
                  </a:cubicBezTo>
                  <a:cubicBezTo>
                    <a:pt x="70216" y="196056"/>
                    <a:pt x="64751" y="198132"/>
                    <a:pt x="73859" y="202284"/>
                  </a:cubicBezTo>
                  <a:cubicBezTo>
                    <a:pt x="82967" y="206437"/>
                    <a:pt x="90253" y="225120"/>
                    <a:pt x="90253" y="208512"/>
                  </a:cubicBezTo>
                  <a:cubicBezTo>
                    <a:pt x="90253" y="191904"/>
                    <a:pt x="90253" y="189827"/>
                    <a:pt x="90253" y="183600"/>
                  </a:cubicBezTo>
                  <a:cubicBezTo>
                    <a:pt x="90253" y="177372"/>
                    <a:pt x="93896" y="164915"/>
                    <a:pt x="93896" y="164915"/>
                  </a:cubicBezTo>
                  <a:cubicBezTo>
                    <a:pt x="93896" y="164915"/>
                    <a:pt x="111201" y="201246"/>
                    <a:pt x="82967" y="160764"/>
                  </a:cubicBezTo>
                  <a:cubicBezTo>
                    <a:pt x="54733" y="120281"/>
                    <a:pt x="53822" y="148307"/>
                    <a:pt x="43803" y="116129"/>
                  </a:cubicBezTo>
                  <a:cubicBezTo>
                    <a:pt x="33785" y="83950"/>
                    <a:pt x="44714" y="117166"/>
                    <a:pt x="30142" y="77722"/>
                  </a:cubicBezTo>
                  <a:cubicBezTo>
                    <a:pt x="15569" y="38277"/>
                    <a:pt x="6462" y="-7396"/>
                    <a:pt x="-825" y="908"/>
                  </a:cubicBezTo>
                  <a:close/>
                </a:path>
              </a:pathLst>
            </a:custGeom>
            <a:gradFill>
              <a:gsLst>
                <a:gs pos="0">
                  <a:srgbClr val="FB4E03"/>
                </a:gs>
                <a:gs pos="100000">
                  <a:srgbClr val="FFFFBB"/>
                </a:gs>
              </a:gsLst>
              <a:lin ang="5400000" scaled="0"/>
            </a:gradFill>
            <a:ln w="7600" cap="flat">
              <a:noFill/>
              <a:miter lim="800000"/>
            </a:ln>
          </p:spPr>
        </p:sp>
        <p:sp>
          <p:nvSpPr>
            <p:cNvPr id="11637" name="Freeform 11636"/>
            <p:cNvSpPr/>
            <p:nvPr/>
          </p:nvSpPr>
          <p:spPr>
            <a:xfrm>
              <a:off x="1292655" y="4063957"/>
              <a:ext cx="466734" cy="330560"/>
            </a:xfrm>
            <a:custGeom>
              <a:avLst/>
              <a:gdLst/>
              <a:ahLst/>
              <a:cxnLst/>
              <a:rect l="0" t="0" r="0" b="0"/>
              <a:pathLst>
                <a:path w="466734" h="330560">
                  <a:moveTo>
                    <a:pt x="155361" y="330560"/>
                  </a:moveTo>
                  <a:lnTo>
                    <a:pt x="465911" y="108319"/>
                  </a:lnTo>
                  <a:lnTo>
                    <a:pt x="316992" y="0"/>
                  </a:lnTo>
                  <a:lnTo>
                    <a:pt x="-823" y="225976"/>
                  </a:lnTo>
                  <a:lnTo>
                    <a:pt x="155361" y="330560"/>
                  </a:lnTo>
                  <a:close/>
                </a:path>
              </a:pathLst>
            </a:custGeom>
            <a:solidFill>
              <a:srgbClr val="F37045"/>
            </a:soli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39" name="Freeform 11638"/>
            <p:cNvSpPr/>
            <p:nvPr/>
          </p:nvSpPr>
          <p:spPr>
            <a:xfrm>
              <a:off x="1448839" y="4172277"/>
              <a:ext cx="310551" cy="689131"/>
            </a:xfrm>
            <a:custGeom>
              <a:avLst/>
              <a:gdLst/>
              <a:ahLst/>
              <a:cxnLst/>
              <a:rect l="0" t="0" r="0" b="0"/>
              <a:pathLst>
                <a:path w="310551" h="689131">
                  <a:moveTo>
                    <a:pt x="-823" y="222240"/>
                  </a:moveTo>
                  <a:lnTo>
                    <a:pt x="-823" y="689131"/>
                  </a:lnTo>
                  <a:lnTo>
                    <a:pt x="306097" y="466891"/>
                  </a:lnTo>
                  <a:lnTo>
                    <a:pt x="309729" y="0"/>
                  </a:lnTo>
                  <a:lnTo>
                    <a:pt x="-823" y="222240"/>
                  </a:lnTo>
                  <a:close/>
                </a:path>
              </a:pathLst>
            </a:custGeom>
            <a:solidFill>
              <a:srgbClr val="EF3316"/>
            </a:soli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41" name="Freeform 11640"/>
            <p:cNvSpPr/>
            <p:nvPr/>
          </p:nvSpPr>
          <p:spPr>
            <a:xfrm>
              <a:off x="1292655" y="4289929"/>
              <a:ext cx="156183" cy="571476"/>
            </a:xfrm>
            <a:custGeom>
              <a:avLst/>
              <a:gdLst/>
              <a:ahLst/>
              <a:cxnLst/>
              <a:rect l="0" t="0" r="0" b="0"/>
              <a:pathLst>
                <a:path w="156183" h="571476">
                  <a:moveTo>
                    <a:pt x="155361" y="104584"/>
                  </a:moveTo>
                  <a:lnTo>
                    <a:pt x="155361" y="571476"/>
                  </a:lnTo>
                  <a:lnTo>
                    <a:pt x="-823" y="466892"/>
                  </a:lnTo>
                  <a:lnTo>
                    <a:pt x="-823" y="0"/>
                  </a:lnTo>
                  <a:lnTo>
                    <a:pt x="155361" y="104584"/>
                  </a:lnTo>
                  <a:close/>
                </a:path>
              </a:pathLst>
            </a:custGeom>
            <a:solidFill>
              <a:srgbClr val="A3250F"/>
            </a:soli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43" name="Freeform 11642"/>
            <p:cNvSpPr/>
            <p:nvPr/>
          </p:nvSpPr>
          <p:spPr>
            <a:xfrm>
              <a:off x="1335847" y="4094185"/>
              <a:ext cx="420782" cy="336319"/>
            </a:xfrm>
            <a:custGeom>
              <a:avLst/>
              <a:gdLst/>
              <a:ahLst/>
              <a:cxnLst/>
              <a:rect l="0" t="0" r="0" b="0"/>
              <a:pathLst>
                <a:path w="420782" h="336319" fill="none">
                  <a:moveTo>
                    <a:pt x="307019" y="0"/>
                  </a:moveTo>
                  <a:lnTo>
                    <a:pt x="-825" y="215908"/>
                  </a:lnTo>
                  <a:lnTo>
                    <a:pt x="-825" y="261581"/>
                  </a:lnTo>
                  <a:lnTo>
                    <a:pt x="110290" y="336319"/>
                  </a:lnTo>
                  <a:lnTo>
                    <a:pt x="419956" y="13494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45" name="Freeform 11644"/>
            <p:cNvSpPr/>
            <p:nvPr/>
          </p:nvSpPr>
          <p:spPr>
            <a:xfrm>
              <a:off x="1410532" y="4146087"/>
              <a:ext cx="311488" cy="259505"/>
            </a:xfrm>
            <a:custGeom>
              <a:avLst/>
              <a:gdLst/>
              <a:ahLst/>
              <a:cxnLst/>
              <a:rect l="0" t="0" r="0" b="0"/>
              <a:pathLst>
                <a:path w="311488" h="259505" fill="none">
                  <a:moveTo>
                    <a:pt x="310662" y="0"/>
                  </a:moveTo>
                  <a:lnTo>
                    <a:pt x="-825" y="220060"/>
                  </a:lnTo>
                  <a:lnTo>
                    <a:pt x="-825" y="2595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47" name="Freeform 11646"/>
            <p:cNvSpPr/>
            <p:nvPr/>
          </p:nvSpPr>
          <p:spPr>
            <a:xfrm>
              <a:off x="1301237" y="4289333"/>
              <a:ext cx="453570" cy="207605"/>
            </a:xfrm>
            <a:custGeom>
              <a:avLst/>
              <a:gdLst/>
              <a:ahLst/>
              <a:cxnLst/>
              <a:rect l="0" t="0" r="0" b="0"/>
              <a:pathLst>
                <a:path w="453570" h="207605" fill="none">
                  <a:moveTo>
                    <a:pt x="-825" y="116259"/>
                  </a:moveTo>
                  <a:lnTo>
                    <a:pt x="137614" y="207605"/>
                  </a:lnTo>
                  <a:lnTo>
                    <a:pt x="452744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49" name="Freeform 11648"/>
            <p:cNvSpPr/>
            <p:nvPr/>
          </p:nvSpPr>
          <p:spPr>
            <a:xfrm>
              <a:off x="1295773" y="4345387"/>
              <a:ext cx="459035" cy="217984"/>
            </a:xfrm>
            <a:custGeom>
              <a:avLst/>
              <a:gdLst/>
              <a:ahLst/>
              <a:cxnLst/>
              <a:rect l="0" t="0" r="0" b="0"/>
              <a:pathLst>
                <a:path w="459035" h="217984" fill="none">
                  <a:moveTo>
                    <a:pt x="-825" y="116258"/>
                  </a:moveTo>
                  <a:lnTo>
                    <a:pt x="146722" y="217984"/>
                  </a:lnTo>
                  <a:lnTo>
                    <a:pt x="458209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51" name="Freeform 11650"/>
            <p:cNvSpPr/>
            <p:nvPr/>
          </p:nvSpPr>
          <p:spPr>
            <a:xfrm>
              <a:off x="1295773" y="4405593"/>
              <a:ext cx="457213" cy="217984"/>
            </a:xfrm>
            <a:custGeom>
              <a:avLst/>
              <a:gdLst/>
              <a:ahLst/>
              <a:cxnLst/>
              <a:rect l="0" t="0" r="0" b="0"/>
              <a:pathLst>
                <a:path w="457213" h="217984" fill="none">
                  <a:moveTo>
                    <a:pt x="-825" y="120411"/>
                  </a:moveTo>
                  <a:lnTo>
                    <a:pt x="148543" y="217984"/>
                  </a:lnTo>
                  <a:lnTo>
                    <a:pt x="456388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53" name="Freeform 11652"/>
            <p:cNvSpPr/>
            <p:nvPr/>
          </p:nvSpPr>
          <p:spPr>
            <a:xfrm>
              <a:off x="1295773" y="4467872"/>
              <a:ext cx="457213" cy="215908"/>
            </a:xfrm>
            <a:custGeom>
              <a:avLst/>
              <a:gdLst/>
              <a:ahLst/>
              <a:cxnLst/>
              <a:rect l="0" t="0" r="0" b="0"/>
              <a:pathLst>
                <a:path w="457213" h="215908" fill="none">
                  <a:moveTo>
                    <a:pt x="-825" y="114182"/>
                  </a:moveTo>
                  <a:lnTo>
                    <a:pt x="144900" y="215908"/>
                  </a:lnTo>
                  <a:lnTo>
                    <a:pt x="456388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55" name="Freeform 11654"/>
            <p:cNvSpPr/>
            <p:nvPr/>
          </p:nvSpPr>
          <p:spPr>
            <a:xfrm>
              <a:off x="1292130" y="4523928"/>
              <a:ext cx="462677" cy="209680"/>
            </a:xfrm>
            <a:custGeom>
              <a:avLst/>
              <a:gdLst/>
              <a:ahLst/>
              <a:cxnLst/>
              <a:rect l="0" t="0" r="0" b="0"/>
              <a:pathLst>
                <a:path w="462677" h="209680" fill="none">
                  <a:moveTo>
                    <a:pt x="-825" y="118334"/>
                  </a:moveTo>
                  <a:lnTo>
                    <a:pt x="148543" y="209680"/>
                  </a:lnTo>
                  <a:lnTo>
                    <a:pt x="461853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57" name="Freeform 11656"/>
            <p:cNvSpPr/>
            <p:nvPr/>
          </p:nvSpPr>
          <p:spPr>
            <a:xfrm>
              <a:off x="1295773" y="4584132"/>
              <a:ext cx="459035" cy="217984"/>
            </a:xfrm>
            <a:custGeom>
              <a:avLst/>
              <a:gdLst/>
              <a:ahLst/>
              <a:cxnLst/>
              <a:rect l="0" t="0" r="0" b="0"/>
              <a:pathLst>
                <a:path w="459035" h="217984" fill="none">
                  <a:moveTo>
                    <a:pt x="-825" y="116258"/>
                  </a:moveTo>
                  <a:lnTo>
                    <a:pt x="146722" y="217984"/>
                  </a:lnTo>
                  <a:lnTo>
                    <a:pt x="458209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59" name="Freeform 11658"/>
            <p:cNvSpPr/>
            <p:nvPr/>
          </p:nvSpPr>
          <p:spPr>
            <a:xfrm>
              <a:off x="1368635" y="4233282"/>
              <a:ext cx="149368" cy="147398"/>
            </a:xfrm>
            <a:custGeom>
              <a:avLst/>
              <a:gdLst/>
              <a:ahLst/>
              <a:cxnLst/>
              <a:rect l="0" t="0" r="0" b="0"/>
              <a:pathLst>
                <a:path w="149368" h="147398" fill="none">
                  <a:moveTo>
                    <a:pt x="-825" y="0"/>
                  </a:moveTo>
                  <a:lnTo>
                    <a:pt x="148543" y="103802"/>
                  </a:lnTo>
                  <a:lnTo>
                    <a:pt x="148543" y="147398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61" name="Freeform 11660"/>
            <p:cNvSpPr/>
            <p:nvPr/>
          </p:nvSpPr>
          <p:spPr>
            <a:xfrm>
              <a:off x="1448785" y="4173076"/>
              <a:ext cx="153012" cy="153626"/>
            </a:xfrm>
            <a:custGeom>
              <a:avLst/>
              <a:gdLst/>
              <a:ahLst/>
              <a:cxnLst/>
              <a:rect l="0" t="0" r="0" b="0"/>
              <a:pathLst>
                <a:path w="153012" h="153626" fill="none">
                  <a:moveTo>
                    <a:pt x="-825" y="0"/>
                  </a:moveTo>
                  <a:lnTo>
                    <a:pt x="152186" y="112106"/>
                  </a:lnTo>
                  <a:lnTo>
                    <a:pt x="152186" y="153626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63" name="Freeform 11662"/>
            <p:cNvSpPr/>
            <p:nvPr/>
          </p:nvSpPr>
          <p:spPr>
            <a:xfrm>
              <a:off x="1534397" y="4117022"/>
              <a:ext cx="149368" cy="159855"/>
            </a:xfrm>
            <a:custGeom>
              <a:avLst/>
              <a:gdLst/>
              <a:ahLst/>
              <a:cxnLst/>
              <a:rect l="0" t="0" r="0" b="0"/>
              <a:pathLst>
                <a:path w="149368" h="159855" fill="none">
                  <a:moveTo>
                    <a:pt x="-825" y="0"/>
                  </a:moveTo>
                  <a:lnTo>
                    <a:pt x="148543" y="114182"/>
                  </a:lnTo>
                  <a:lnTo>
                    <a:pt x="148543" y="15985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65" name="Freeform 11664"/>
            <p:cNvSpPr/>
            <p:nvPr/>
          </p:nvSpPr>
          <p:spPr>
            <a:xfrm>
              <a:off x="1610904" y="4117023"/>
              <a:ext cx="76505" cy="51901"/>
            </a:xfrm>
            <a:custGeom>
              <a:avLst/>
              <a:gdLst/>
              <a:ahLst/>
              <a:cxnLst/>
              <a:rect l="0" t="0" r="0" b="0"/>
              <a:pathLst>
                <a:path w="76505" h="51901" fill="none">
                  <a:moveTo>
                    <a:pt x="-825" y="0"/>
                  </a:moveTo>
                  <a:lnTo>
                    <a:pt x="75680" y="5190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67" name="Freeform 11666"/>
            <p:cNvSpPr/>
            <p:nvPr/>
          </p:nvSpPr>
          <p:spPr>
            <a:xfrm>
              <a:off x="1532576" y="4168923"/>
              <a:ext cx="76505" cy="56053"/>
            </a:xfrm>
            <a:custGeom>
              <a:avLst/>
              <a:gdLst/>
              <a:ahLst/>
              <a:cxnLst/>
              <a:rect l="0" t="0" r="0" b="0"/>
              <a:pathLst>
                <a:path w="76505" h="56053" fill="none">
                  <a:moveTo>
                    <a:pt x="-825" y="0"/>
                  </a:moveTo>
                  <a:lnTo>
                    <a:pt x="75680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69" name="Freeform 11668"/>
            <p:cNvSpPr/>
            <p:nvPr/>
          </p:nvSpPr>
          <p:spPr>
            <a:xfrm>
              <a:off x="1450606" y="4231204"/>
              <a:ext cx="74684" cy="53977"/>
            </a:xfrm>
            <a:custGeom>
              <a:avLst/>
              <a:gdLst/>
              <a:ahLst/>
              <a:cxnLst/>
              <a:rect l="0" t="0" r="0" b="0"/>
              <a:pathLst>
                <a:path w="74684" h="53977" fill="none">
                  <a:moveTo>
                    <a:pt x="-825" y="0"/>
                  </a:moveTo>
                  <a:lnTo>
                    <a:pt x="73859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71" name="Freeform 11670"/>
            <p:cNvSpPr/>
            <p:nvPr/>
          </p:nvSpPr>
          <p:spPr>
            <a:xfrm>
              <a:off x="1372279" y="4285181"/>
              <a:ext cx="74684" cy="56053"/>
            </a:xfrm>
            <a:custGeom>
              <a:avLst/>
              <a:gdLst/>
              <a:ahLst/>
              <a:cxnLst/>
              <a:rect l="0" t="0" r="0" b="0"/>
              <a:pathLst>
                <a:path w="74684" h="56053" fill="none">
                  <a:moveTo>
                    <a:pt x="-825" y="0"/>
                  </a:moveTo>
                  <a:lnTo>
                    <a:pt x="73859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73" name="Freeform 11672"/>
            <p:cNvSpPr/>
            <p:nvPr/>
          </p:nvSpPr>
          <p:spPr>
            <a:xfrm>
              <a:off x="1297594" y="4328778"/>
              <a:ext cx="38253" cy="26989"/>
            </a:xfrm>
            <a:custGeom>
              <a:avLst/>
              <a:gdLst/>
              <a:ahLst/>
              <a:cxnLst/>
              <a:rect l="0" t="0" r="0" b="0"/>
              <a:pathLst>
                <a:path w="38253" h="26989" fill="none">
                  <a:moveTo>
                    <a:pt x="37428" y="26989"/>
                  </a:moveTo>
                  <a:lnTo>
                    <a:pt x="-825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75" name="Freeform 11674"/>
            <p:cNvSpPr/>
            <p:nvPr/>
          </p:nvSpPr>
          <p:spPr>
            <a:xfrm>
              <a:off x="1372278" y="4384832"/>
              <a:ext cx="3643" cy="68509"/>
            </a:xfrm>
            <a:custGeom>
              <a:avLst/>
              <a:gdLst/>
              <a:ahLst/>
              <a:cxnLst/>
              <a:rect l="0" t="0" r="0" b="0"/>
              <a:pathLst>
                <a:path w="3643" h="68509" fill="none">
                  <a:moveTo>
                    <a:pt x="2818" y="0"/>
                  </a:moveTo>
                  <a:lnTo>
                    <a:pt x="-825" y="6850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77" name="Freeform 11676"/>
            <p:cNvSpPr/>
            <p:nvPr/>
          </p:nvSpPr>
          <p:spPr>
            <a:xfrm>
              <a:off x="1328561" y="4422201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79" name="Freeform 11678"/>
            <p:cNvSpPr/>
            <p:nvPr/>
          </p:nvSpPr>
          <p:spPr>
            <a:xfrm>
              <a:off x="1406889" y="4476176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81" name="Freeform 11680"/>
            <p:cNvSpPr/>
            <p:nvPr/>
          </p:nvSpPr>
          <p:spPr>
            <a:xfrm>
              <a:off x="1372279" y="4515625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83" name="Freeform 11682"/>
            <p:cNvSpPr/>
            <p:nvPr/>
          </p:nvSpPr>
          <p:spPr>
            <a:xfrm>
              <a:off x="1328561" y="4550916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85" name="Freeform 11684"/>
            <p:cNvSpPr/>
            <p:nvPr/>
          </p:nvSpPr>
          <p:spPr>
            <a:xfrm>
              <a:off x="1406889" y="4594511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87" name="Freeform 11686"/>
            <p:cNvSpPr/>
            <p:nvPr/>
          </p:nvSpPr>
          <p:spPr>
            <a:xfrm>
              <a:off x="1375922" y="4636032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89" name="Freeform 11688"/>
            <p:cNvSpPr/>
            <p:nvPr/>
          </p:nvSpPr>
          <p:spPr>
            <a:xfrm>
              <a:off x="1330383" y="4669252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91" name="Freeform 11690"/>
            <p:cNvSpPr/>
            <p:nvPr/>
          </p:nvSpPr>
          <p:spPr>
            <a:xfrm>
              <a:off x="1408710" y="4714926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93" name="Freeform 11692"/>
            <p:cNvSpPr/>
            <p:nvPr/>
          </p:nvSpPr>
          <p:spPr>
            <a:xfrm>
              <a:off x="1377743" y="4756443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95" name="Freeform 11694"/>
            <p:cNvSpPr/>
            <p:nvPr/>
          </p:nvSpPr>
          <p:spPr>
            <a:xfrm>
              <a:off x="1481573" y="4409745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97" name="Freeform 11696"/>
            <p:cNvSpPr/>
            <p:nvPr/>
          </p:nvSpPr>
          <p:spPr>
            <a:xfrm>
              <a:off x="1559900" y="4357843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699" name="Freeform 11698"/>
            <p:cNvSpPr/>
            <p:nvPr/>
          </p:nvSpPr>
          <p:spPr>
            <a:xfrm>
              <a:off x="1640048" y="4308019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01" name="Freeform 11700"/>
            <p:cNvSpPr/>
            <p:nvPr/>
          </p:nvSpPr>
          <p:spPr>
            <a:xfrm>
              <a:off x="1601796" y="4388984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03" name="Freeform 11702"/>
            <p:cNvSpPr/>
            <p:nvPr/>
          </p:nvSpPr>
          <p:spPr>
            <a:xfrm>
              <a:off x="1514360" y="4451266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05" name="Freeform 11704"/>
            <p:cNvSpPr/>
            <p:nvPr/>
          </p:nvSpPr>
          <p:spPr>
            <a:xfrm>
              <a:off x="1685588" y="4335006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07" name="Freeform 11706"/>
            <p:cNvSpPr/>
            <p:nvPr/>
          </p:nvSpPr>
          <p:spPr>
            <a:xfrm>
              <a:off x="1638226" y="4428429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09" name="Freeform 11708"/>
            <p:cNvSpPr/>
            <p:nvPr/>
          </p:nvSpPr>
          <p:spPr>
            <a:xfrm>
              <a:off x="1559900" y="4482409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11" name="Freeform 11710"/>
            <p:cNvSpPr/>
            <p:nvPr/>
          </p:nvSpPr>
          <p:spPr>
            <a:xfrm>
              <a:off x="1481573" y="4538461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13" name="Freeform 11712"/>
            <p:cNvSpPr/>
            <p:nvPr/>
          </p:nvSpPr>
          <p:spPr>
            <a:xfrm>
              <a:off x="1514360" y="4577902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357" y="-1038"/>
                  </a:moveTo>
                  <a:lnTo>
                    <a:pt x="357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15" name="Freeform 11714"/>
            <p:cNvSpPr/>
            <p:nvPr/>
          </p:nvSpPr>
          <p:spPr>
            <a:xfrm>
              <a:off x="1603618" y="4511469"/>
              <a:ext cx="1822" cy="64357"/>
            </a:xfrm>
            <a:custGeom>
              <a:avLst/>
              <a:gdLst/>
              <a:ahLst/>
              <a:cxnLst/>
              <a:rect l="0" t="0" r="0" b="0"/>
              <a:pathLst>
                <a:path w="1822" h="64357" fill="none">
                  <a:moveTo>
                    <a:pt x="-3443" y="0"/>
                  </a:moveTo>
                  <a:lnTo>
                    <a:pt x="-3443" y="6435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17" name="Freeform 11716"/>
            <p:cNvSpPr/>
            <p:nvPr/>
          </p:nvSpPr>
          <p:spPr>
            <a:xfrm>
              <a:off x="1683766" y="4453341"/>
              <a:ext cx="1822" cy="62281"/>
            </a:xfrm>
            <a:custGeom>
              <a:avLst/>
              <a:gdLst/>
              <a:ahLst/>
              <a:cxnLst/>
              <a:rect l="0" t="0" r="0" b="0"/>
              <a:pathLst>
                <a:path w="1822" h="62281" fill="none">
                  <a:moveTo>
                    <a:pt x="-3443" y="0"/>
                  </a:moveTo>
                  <a:lnTo>
                    <a:pt x="-3443" y="622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19" name="Freeform 11718"/>
            <p:cNvSpPr/>
            <p:nvPr/>
          </p:nvSpPr>
          <p:spPr>
            <a:xfrm>
              <a:off x="1723840" y="4486558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21" name="Freeform 11720"/>
            <p:cNvSpPr/>
            <p:nvPr/>
          </p:nvSpPr>
          <p:spPr>
            <a:xfrm>
              <a:off x="1636405" y="4546762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23" name="Freeform 11722"/>
            <p:cNvSpPr/>
            <p:nvPr/>
          </p:nvSpPr>
          <p:spPr>
            <a:xfrm>
              <a:off x="1559900" y="4604894"/>
              <a:ext cx="1822" cy="47749"/>
            </a:xfrm>
            <a:custGeom>
              <a:avLst/>
              <a:gdLst/>
              <a:ahLst/>
              <a:cxnLst/>
              <a:rect l="0" t="0" r="0" b="0"/>
              <a:pathLst>
                <a:path w="1822" h="47749" fill="none">
                  <a:moveTo>
                    <a:pt x="-3443" y="0"/>
                  </a:moveTo>
                  <a:lnTo>
                    <a:pt x="-3443" y="4774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25" name="Freeform 11724"/>
            <p:cNvSpPr/>
            <p:nvPr/>
          </p:nvSpPr>
          <p:spPr>
            <a:xfrm>
              <a:off x="1479751" y="4658872"/>
              <a:ext cx="1822" cy="49825"/>
            </a:xfrm>
            <a:custGeom>
              <a:avLst/>
              <a:gdLst/>
              <a:ahLst/>
              <a:cxnLst/>
              <a:rect l="0" t="0" r="0" b="0"/>
              <a:pathLst>
                <a:path w="1822" h="49825" fill="none">
                  <a:moveTo>
                    <a:pt x="-3443" y="0"/>
                  </a:moveTo>
                  <a:lnTo>
                    <a:pt x="-3443" y="4982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27" name="Freeform 11726"/>
            <p:cNvSpPr/>
            <p:nvPr/>
          </p:nvSpPr>
          <p:spPr>
            <a:xfrm>
              <a:off x="1510717" y="4694159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29" name="Freeform 11728"/>
            <p:cNvSpPr/>
            <p:nvPr/>
          </p:nvSpPr>
          <p:spPr>
            <a:xfrm>
              <a:off x="1601796" y="4631877"/>
              <a:ext cx="1822" cy="60205"/>
            </a:xfrm>
            <a:custGeom>
              <a:avLst/>
              <a:gdLst/>
              <a:ahLst/>
              <a:cxnLst/>
              <a:rect l="0" t="0" r="0" b="0"/>
              <a:pathLst>
                <a:path w="1822" h="60205" fill="none">
                  <a:moveTo>
                    <a:pt x="-3443" y="0"/>
                  </a:moveTo>
                  <a:lnTo>
                    <a:pt x="-3443" y="602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31" name="Freeform 11730"/>
            <p:cNvSpPr/>
            <p:nvPr/>
          </p:nvSpPr>
          <p:spPr>
            <a:xfrm>
              <a:off x="1687409" y="4573749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33" name="Freeform 11732"/>
            <p:cNvSpPr/>
            <p:nvPr/>
          </p:nvSpPr>
          <p:spPr>
            <a:xfrm>
              <a:off x="1641870" y="4665095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35" name="Freeform 11734"/>
            <p:cNvSpPr/>
            <p:nvPr/>
          </p:nvSpPr>
          <p:spPr>
            <a:xfrm>
              <a:off x="1556257" y="4723228"/>
              <a:ext cx="1822" cy="64357"/>
            </a:xfrm>
            <a:custGeom>
              <a:avLst/>
              <a:gdLst/>
              <a:ahLst/>
              <a:cxnLst/>
              <a:rect l="0" t="0" r="0" b="0"/>
              <a:pathLst>
                <a:path w="1822" h="64357" fill="none">
                  <a:moveTo>
                    <a:pt x="-3443" y="0"/>
                  </a:moveTo>
                  <a:lnTo>
                    <a:pt x="-3443" y="6435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37" name="Freeform 11736"/>
            <p:cNvSpPr/>
            <p:nvPr/>
          </p:nvSpPr>
          <p:spPr>
            <a:xfrm>
              <a:off x="1481573" y="4775126"/>
              <a:ext cx="1822" cy="58129"/>
            </a:xfrm>
            <a:custGeom>
              <a:avLst/>
              <a:gdLst/>
              <a:ahLst/>
              <a:cxnLst/>
              <a:rect l="0" t="0" r="0" b="0"/>
              <a:pathLst>
                <a:path w="1822" h="58129" fill="none">
                  <a:moveTo>
                    <a:pt x="-3443" y="0"/>
                  </a:moveTo>
                  <a:lnTo>
                    <a:pt x="-3443" y="5812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39" name="Freeform 11738"/>
            <p:cNvSpPr/>
            <p:nvPr/>
          </p:nvSpPr>
          <p:spPr>
            <a:xfrm>
              <a:off x="1723840" y="4609041"/>
              <a:ext cx="1822" cy="56053"/>
            </a:xfrm>
            <a:custGeom>
              <a:avLst/>
              <a:gdLst/>
              <a:ahLst/>
              <a:cxnLst/>
              <a:rect l="0" t="0" r="0" b="0"/>
              <a:pathLst>
                <a:path w="1822" h="56053" fill="none">
                  <a:moveTo>
                    <a:pt x="-3443" y="0"/>
                  </a:moveTo>
                  <a:lnTo>
                    <a:pt x="-3443" y="56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11741" name="Freeform 11740"/>
            <p:cNvSpPr/>
            <p:nvPr/>
          </p:nvSpPr>
          <p:spPr>
            <a:xfrm>
              <a:off x="1723840" y="4254042"/>
              <a:ext cx="1822" cy="53977"/>
            </a:xfrm>
            <a:custGeom>
              <a:avLst/>
              <a:gdLst/>
              <a:ahLst/>
              <a:cxnLst/>
              <a:rect l="0" t="0" r="0" b="0"/>
              <a:pathLst>
                <a:path w="1822" h="53977" fill="none">
                  <a:moveTo>
                    <a:pt x="-3443" y="0"/>
                  </a:moveTo>
                  <a:lnTo>
                    <a:pt x="-3443" y="5397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miter lim="800000"/>
            </a:ln>
          </p:spPr>
        </p:sp>
        <p:sp>
          <p:nvSpPr>
            <p:cNvPr id="8359" name="Text 8359"/>
            <p:cNvSpPr txBox="1"/>
            <p:nvPr/>
          </p:nvSpPr>
          <p:spPr>
            <a:xfrm>
              <a:off x="1406744" y="4731049"/>
              <a:ext cx="708816" cy="152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Firewall</a:t>
              </a:r>
            </a:p>
          </p:txBody>
        </p:sp>
      </p:grpSp>
      <p:sp>
        <p:nvSpPr>
          <p:cNvPr id="11799" name="Arrow 2"/>
          <p:cNvSpPr/>
          <p:nvPr/>
        </p:nvSpPr>
        <p:spPr>
          <a:xfrm>
            <a:off x="6355609" y="5415052"/>
            <a:ext cx="573547" cy="328320"/>
          </a:xfrm>
          <a:custGeom>
            <a:avLst/>
            <a:gdLst/>
            <a:ahLst/>
            <a:cxnLst/>
            <a:rect l="0" t="0" r="0" b="0"/>
            <a:pathLst>
              <a:path w="573547" h="328320">
                <a:moveTo>
                  <a:pt x="123627" y="218880"/>
                </a:moveTo>
                <a:lnTo>
                  <a:pt x="506667" y="0"/>
                </a:lnTo>
                <a:lnTo>
                  <a:pt x="573547" y="40533"/>
                </a:lnTo>
                <a:lnTo>
                  <a:pt x="190506" y="261440"/>
                </a:lnTo>
                <a:lnTo>
                  <a:pt x="241174" y="285760"/>
                </a:lnTo>
                <a:lnTo>
                  <a:pt x="0" y="328320"/>
                </a:lnTo>
                <a:lnTo>
                  <a:pt x="79040" y="190507"/>
                </a:lnTo>
                <a:lnTo>
                  <a:pt x="123627" y="218880"/>
                </a:lnTo>
                <a:close/>
              </a:path>
            </a:pathLst>
          </a:custGeom>
          <a:gradFill>
            <a:gsLst>
              <a:gs pos="0">
                <a:srgbClr val="DBEEF4"/>
              </a:gs>
              <a:gs pos="100000">
                <a:srgbClr val="B7DEE8"/>
              </a:gs>
            </a:gsLst>
            <a:lin ang="16200000" scaled="0"/>
          </a:gradFill>
          <a:ln w="4800" cap="flat">
            <a:solidFill>
              <a:srgbClr val="4BACC6"/>
            </a:solidFill>
            <a:bevel/>
          </a:ln>
        </p:spPr>
      </p:sp>
      <p:sp>
        <p:nvSpPr>
          <p:cNvPr id="11800" name="Arrow 4"/>
          <p:cNvSpPr/>
          <p:nvPr/>
        </p:nvSpPr>
        <p:spPr>
          <a:xfrm>
            <a:off x="6898752" y="4285376"/>
            <a:ext cx="1216000" cy="673672"/>
          </a:xfrm>
          <a:custGeom>
            <a:avLst/>
            <a:gdLst/>
            <a:ahLst/>
            <a:cxnLst/>
            <a:rect l="0" t="0" r="0" b="0"/>
            <a:pathLst>
              <a:path w="1216000" h="673672">
                <a:moveTo>
                  <a:pt x="813489" y="533854"/>
                </a:moveTo>
                <a:lnTo>
                  <a:pt x="0" y="76265"/>
                </a:lnTo>
                <a:lnTo>
                  <a:pt x="139818" y="0"/>
                </a:lnTo>
                <a:lnTo>
                  <a:pt x="936358" y="453352"/>
                </a:lnTo>
                <a:lnTo>
                  <a:pt x="1038046" y="381324"/>
                </a:lnTo>
                <a:lnTo>
                  <a:pt x="1216000" y="673672"/>
                </a:lnTo>
                <a:lnTo>
                  <a:pt x="703331" y="576223"/>
                </a:lnTo>
                <a:lnTo>
                  <a:pt x="813489" y="533854"/>
                </a:lnTo>
                <a:close/>
              </a:path>
            </a:pathLst>
          </a:custGeom>
          <a:gradFill>
            <a:gsLst>
              <a:gs pos="0">
                <a:srgbClr val="DBEEF4"/>
              </a:gs>
              <a:gs pos="100000">
                <a:srgbClr val="B7DEE8"/>
              </a:gs>
            </a:gsLst>
            <a:lin ang="16200000" scaled="0"/>
          </a:gradFill>
          <a:ln w="4800" cap="flat">
            <a:solidFill>
              <a:srgbClr val="4BACC6"/>
            </a:solidFill>
            <a:bevel/>
          </a:ln>
        </p:spPr>
      </p:sp>
      <p:grpSp>
        <p:nvGrpSpPr>
          <p:cNvPr id="10404" name="PC 2"/>
          <p:cNvGrpSpPr/>
          <p:nvPr/>
        </p:nvGrpSpPr>
        <p:grpSpPr>
          <a:xfrm>
            <a:off x="4649152" y="5354252"/>
            <a:ext cx="608000" cy="608000"/>
            <a:chOff x="4649152" y="5354252"/>
            <a:chExt cx="608000" cy="608000"/>
          </a:xfrm>
        </p:grpSpPr>
        <p:sp>
          <p:nvSpPr>
            <p:cNvPr id="10165" name="Freeform 10164"/>
            <p:cNvSpPr/>
            <p:nvPr/>
          </p:nvSpPr>
          <p:spPr>
            <a:xfrm>
              <a:off x="4916052" y="5643834"/>
              <a:ext cx="341056" cy="229978"/>
            </a:xfrm>
            <a:custGeom>
              <a:avLst/>
              <a:gdLst/>
              <a:ahLst/>
              <a:cxnLst/>
              <a:rect l="0" t="0" r="0" b="0"/>
              <a:pathLst>
                <a:path w="341056" h="229978">
                  <a:moveTo>
                    <a:pt x="0" y="114989"/>
                  </a:moveTo>
                  <a:cubicBezTo>
                    <a:pt x="0" y="51482"/>
                    <a:pt x="76348" y="0"/>
                    <a:pt x="170528" y="0"/>
                  </a:cubicBezTo>
                  <a:cubicBezTo>
                    <a:pt x="264708" y="0"/>
                    <a:pt x="341056" y="51482"/>
                    <a:pt x="341056" y="114989"/>
                  </a:cubicBezTo>
                  <a:cubicBezTo>
                    <a:pt x="341056" y="178495"/>
                    <a:pt x="264708" y="229978"/>
                    <a:pt x="170528" y="229978"/>
                  </a:cubicBezTo>
                  <a:cubicBezTo>
                    <a:pt x="76348" y="229978"/>
                    <a:pt x="0" y="178495"/>
                    <a:pt x="0" y="114989"/>
                  </a:cubicBezTo>
                  <a:close/>
                </a:path>
              </a:pathLst>
            </a:custGeom>
            <a:gradFill>
              <a:gsLst>
                <a:gs pos="0">
                  <a:srgbClr val="404040"/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  <p:sp>
          <p:nvSpPr>
            <p:cNvPr id="10167" name="Freeform 10166"/>
            <p:cNvSpPr/>
            <p:nvPr/>
          </p:nvSpPr>
          <p:spPr>
            <a:xfrm>
              <a:off x="4919026" y="5632655"/>
              <a:ext cx="336159" cy="228994"/>
            </a:xfrm>
            <a:custGeom>
              <a:avLst/>
              <a:gdLst/>
              <a:ahLst/>
              <a:cxnLst/>
              <a:rect l="0" t="0" r="0" b="0"/>
              <a:pathLst>
                <a:path w="336159" h="228994">
                  <a:moveTo>
                    <a:pt x="0" y="114497"/>
                  </a:moveTo>
                  <a:cubicBezTo>
                    <a:pt x="0" y="51262"/>
                    <a:pt x="75252" y="0"/>
                    <a:pt x="168079" y="0"/>
                  </a:cubicBezTo>
                  <a:cubicBezTo>
                    <a:pt x="260907" y="0"/>
                    <a:pt x="336159" y="51262"/>
                    <a:pt x="336159" y="114497"/>
                  </a:cubicBezTo>
                  <a:cubicBezTo>
                    <a:pt x="336159" y="177732"/>
                    <a:pt x="260907" y="228994"/>
                    <a:pt x="168079" y="228994"/>
                  </a:cubicBezTo>
                  <a:cubicBezTo>
                    <a:pt x="75252" y="228994"/>
                    <a:pt x="0" y="177732"/>
                    <a:pt x="0" y="114497"/>
                  </a:cubicBezTo>
                  <a:close/>
                </a:path>
              </a:pathLst>
            </a:custGeom>
            <a:gradFill>
              <a:gsLst>
                <a:gs pos="0">
                  <a:srgbClr val="7F7F7F"/>
                </a:gs>
                <a:gs pos="100000">
                  <a:srgbClr val="D8D8D8"/>
                </a:gs>
              </a:gsLst>
              <a:lin ang="5700000" scaled="0"/>
            </a:gradFill>
            <a:ln w="7600" cap="flat">
              <a:noFill/>
              <a:bevel/>
            </a:ln>
          </p:spPr>
        </p:sp>
        <p:sp>
          <p:nvSpPr>
            <p:cNvPr id="11072" name="Freeform 11071"/>
            <p:cNvSpPr/>
            <p:nvPr/>
          </p:nvSpPr>
          <p:spPr>
            <a:xfrm>
              <a:off x="5086695" y="5730101"/>
              <a:ext cx="158331" cy="130177"/>
            </a:xfrm>
            <a:custGeom>
              <a:avLst/>
              <a:gdLst/>
              <a:ahLst/>
              <a:cxnLst/>
              <a:rect l="0" t="0" r="0" b="0"/>
              <a:pathLst>
                <a:path w="158331" h="130177">
                  <a:moveTo>
                    <a:pt x="49297" y="0"/>
                  </a:moveTo>
                  <a:cubicBezTo>
                    <a:pt x="49296" y="0"/>
                    <a:pt x="157159" y="53243"/>
                    <a:pt x="158331" y="52728"/>
                  </a:cubicBezTo>
                  <a:cubicBezTo>
                    <a:pt x="143085" y="92525"/>
                    <a:pt x="96811" y="123276"/>
                    <a:pt x="30528" y="130177"/>
                  </a:cubicBezTo>
                  <a:cubicBezTo>
                    <a:pt x="30171" y="129555"/>
                    <a:pt x="0" y="23615"/>
                    <a:pt x="0" y="23615"/>
                  </a:cubicBezTo>
                  <a:lnTo>
                    <a:pt x="49297" y="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18900000" scaled="0"/>
            </a:gradFill>
            <a:ln w="7600" cap="flat">
              <a:noFill/>
              <a:bevel/>
            </a:ln>
          </p:spPr>
        </p:sp>
        <p:sp>
          <p:nvSpPr>
            <p:cNvPr id="10247" name="Freeform 10246"/>
            <p:cNvSpPr/>
            <p:nvPr/>
          </p:nvSpPr>
          <p:spPr>
            <a:xfrm>
              <a:off x="4901483" y="5354223"/>
              <a:ext cx="339244" cy="464197"/>
            </a:xfrm>
            <a:custGeom>
              <a:avLst/>
              <a:gdLst/>
              <a:ahLst/>
              <a:cxnLst/>
              <a:rect l="0" t="0" r="0" b="0"/>
              <a:pathLst>
                <a:path w="339244" h="464197">
                  <a:moveTo>
                    <a:pt x="58819" y="5787"/>
                  </a:moveTo>
                  <a:cubicBezTo>
                    <a:pt x="31898" y="-8768"/>
                    <a:pt x="0" y="5401"/>
                    <a:pt x="0" y="28723"/>
                  </a:cubicBezTo>
                  <a:cubicBezTo>
                    <a:pt x="0" y="54536"/>
                    <a:pt x="0" y="247565"/>
                    <a:pt x="0" y="265521"/>
                  </a:cubicBezTo>
                  <a:cubicBezTo>
                    <a:pt x="0" y="283478"/>
                    <a:pt x="28463" y="314164"/>
                    <a:pt x="44167" y="322020"/>
                  </a:cubicBezTo>
                  <a:cubicBezTo>
                    <a:pt x="59871" y="329875"/>
                    <a:pt x="268016" y="454903"/>
                    <a:pt x="282599" y="464197"/>
                  </a:cubicBezTo>
                  <a:cubicBezTo>
                    <a:pt x="297181" y="464197"/>
                    <a:pt x="339244" y="464197"/>
                    <a:pt x="339244" y="440313"/>
                  </a:cubicBezTo>
                  <a:cubicBezTo>
                    <a:pt x="339244" y="418990"/>
                    <a:pt x="339244" y="209793"/>
                    <a:pt x="339244" y="185103"/>
                  </a:cubicBezTo>
                  <a:cubicBezTo>
                    <a:pt x="339244" y="160415"/>
                    <a:pt x="329568" y="145453"/>
                    <a:pt x="314498" y="134602"/>
                  </a:cubicBezTo>
                  <a:cubicBezTo>
                    <a:pt x="297741" y="122537"/>
                    <a:pt x="80131" y="17044"/>
                    <a:pt x="58819" y="5787"/>
                  </a:cubicBezTo>
                  <a:close/>
                </a:path>
              </a:pathLst>
            </a:custGeom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10800000" scaled="0"/>
            </a:gradFill>
            <a:ln w="7600" cap="flat">
              <a:noFill/>
              <a:bevel/>
            </a:ln>
          </p:spPr>
        </p:sp>
        <p:sp>
          <p:nvSpPr>
            <p:cNvPr id="10245" name="Freeform 10244"/>
            <p:cNvSpPr/>
            <p:nvPr/>
          </p:nvSpPr>
          <p:spPr>
            <a:xfrm>
              <a:off x="4900293" y="5365902"/>
              <a:ext cx="316320" cy="454726"/>
            </a:xfrm>
            <a:custGeom>
              <a:avLst/>
              <a:gdLst/>
              <a:ahLst/>
              <a:cxnLst/>
              <a:rect l="0" t="0" r="0" b="0"/>
              <a:pathLst>
                <a:path w="316320" h="454726">
                  <a:moveTo>
                    <a:pt x="35894" y="5787"/>
                  </a:moveTo>
                  <a:cubicBezTo>
                    <a:pt x="8974" y="-8768"/>
                    <a:pt x="0" y="5787"/>
                    <a:pt x="0" y="29108"/>
                  </a:cubicBezTo>
                  <a:cubicBezTo>
                    <a:pt x="0" y="54921"/>
                    <a:pt x="0" y="247949"/>
                    <a:pt x="0" y="265905"/>
                  </a:cubicBezTo>
                  <a:cubicBezTo>
                    <a:pt x="0" y="283862"/>
                    <a:pt x="5538" y="314163"/>
                    <a:pt x="21242" y="322019"/>
                  </a:cubicBezTo>
                  <a:cubicBezTo>
                    <a:pt x="36946" y="329875"/>
                    <a:pt x="265774" y="445468"/>
                    <a:pt x="280356" y="454726"/>
                  </a:cubicBezTo>
                  <a:cubicBezTo>
                    <a:pt x="294938" y="454726"/>
                    <a:pt x="316320" y="454726"/>
                    <a:pt x="316320" y="430878"/>
                  </a:cubicBezTo>
                  <a:cubicBezTo>
                    <a:pt x="316320" y="409555"/>
                    <a:pt x="316320" y="209793"/>
                    <a:pt x="316320" y="185103"/>
                  </a:cubicBezTo>
                  <a:cubicBezTo>
                    <a:pt x="316320" y="160414"/>
                    <a:pt x="306643" y="145453"/>
                    <a:pt x="291572" y="134601"/>
                  </a:cubicBezTo>
                  <a:cubicBezTo>
                    <a:pt x="274817" y="122537"/>
                    <a:pt x="57207" y="17044"/>
                    <a:pt x="35894" y="5787"/>
                  </a:cubicBezTo>
                  <a:close/>
                </a:path>
              </a:pathLst>
            </a:custGeom>
            <a:gradFill>
              <a:gsLst>
                <a:gs pos="60000">
                  <a:srgbClr val="F2F2F2"/>
                </a:gs>
                <a:gs pos="100000">
                  <a:srgbClr val="D8D8D8"/>
                </a:gs>
              </a:gsLst>
              <a:lin ang="2700000" scaled="0"/>
            </a:gradFill>
            <a:ln w="7600" cap="flat">
              <a:noFill/>
              <a:bevel/>
            </a:ln>
          </p:spPr>
        </p:sp>
        <p:sp>
          <p:nvSpPr>
            <p:cNvPr id="10249" name="Freeform 10248"/>
            <p:cNvSpPr/>
            <p:nvPr/>
          </p:nvSpPr>
          <p:spPr>
            <a:xfrm>
              <a:off x="4915435" y="5393154"/>
              <a:ext cx="285508" cy="398966"/>
            </a:xfrm>
            <a:custGeom>
              <a:avLst/>
              <a:gdLst/>
              <a:ahLst/>
              <a:cxnLst/>
              <a:rect l="0" t="0" r="0" b="0"/>
              <a:pathLst>
                <a:path w="285508" h="398966">
                  <a:moveTo>
                    <a:pt x="37577" y="5752"/>
                  </a:moveTo>
                  <a:cubicBezTo>
                    <a:pt x="10656" y="-8802"/>
                    <a:pt x="0" y="5752"/>
                    <a:pt x="0" y="29074"/>
                  </a:cubicBezTo>
                  <a:cubicBezTo>
                    <a:pt x="0" y="54887"/>
                    <a:pt x="0" y="206217"/>
                    <a:pt x="0" y="223611"/>
                  </a:cubicBezTo>
                  <a:cubicBezTo>
                    <a:pt x="0" y="241568"/>
                    <a:pt x="5538" y="271869"/>
                    <a:pt x="21242" y="279726"/>
                  </a:cubicBezTo>
                  <a:cubicBezTo>
                    <a:pt x="36946" y="287580"/>
                    <a:pt x="233242" y="389707"/>
                    <a:pt x="247825" y="398966"/>
                  </a:cubicBezTo>
                  <a:cubicBezTo>
                    <a:pt x="262408" y="398966"/>
                    <a:pt x="285508" y="398966"/>
                    <a:pt x="285508" y="375117"/>
                  </a:cubicBezTo>
                  <a:cubicBezTo>
                    <a:pt x="285508" y="353793"/>
                    <a:pt x="285508" y="192749"/>
                    <a:pt x="285508" y="171602"/>
                  </a:cubicBezTo>
                  <a:cubicBezTo>
                    <a:pt x="285508" y="146913"/>
                    <a:pt x="275796" y="131951"/>
                    <a:pt x="260726" y="121100"/>
                  </a:cubicBezTo>
                  <a:cubicBezTo>
                    <a:pt x="243969" y="109036"/>
                    <a:pt x="58889" y="17010"/>
                    <a:pt x="37577" y="5752"/>
                  </a:cubicBezTo>
                  <a:close/>
                </a:path>
              </a:pathLst>
            </a:custGeom>
            <a:gradFill>
              <a:gsLst>
                <a:gs pos="0">
                  <a:srgbClr val="40FFFB"/>
                </a:gs>
                <a:gs pos="100000">
                  <a:srgbClr val="000080"/>
                </a:gs>
              </a:gsLst>
              <a:lin ang="5400000" scaled="0"/>
            </a:gradFill>
            <a:ln w="7600" cap="flat">
              <a:noFill/>
              <a:bevel/>
            </a:ln>
          </p:spPr>
        </p:sp>
        <p:sp>
          <p:nvSpPr>
            <p:cNvPr id="10251" name="Freeform 10250"/>
            <p:cNvSpPr/>
            <p:nvPr/>
          </p:nvSpPr>
          <p:spPr>
            <a:xfrm>
              <a:off x="4920746" y="5399921"/>
              <a:ext cx="277937" cy="384026"/>
            </a:xfrm>
            <a:custGeom>
              <a:avLst/>
              <a:gdLst/>
              <a:ahLst/>
              <a:cxnLst/>
              <a:rect l="0" t="0" r="0" b="0"/>
              <a:pathLst>
                <a:path w="277937" h="384026">
                  <a:moveTo>
                    <a:pt x="37576" y="5717"/>
                  </a:moveTo>
                  <a:cubicBezTo>
                    <a:pt x="10656" y="-8838"/>
                    <a:pt x="0" y="5717"/>
                    <a:pt x="0" y="29039"/>
                  </a:cubicBezTo>
                  <a:cubicBezTo>
                    <a:pt x="0" y="54851"/>
                    <a:pt x="0" y="192012"/>
                    <a:pt x="0" y="211406"/>
                  </a:cubicBezTo>
                  <a:cubicBezTo>
                    <a:pt x="0" y="229363"/>
                    <a:pt x="5538" y="259665"/>
                    <a:pt x="21242" y="267521"/>
                  </a:cubicBezTo>
                  <a:cubicBezTo>
                    <a:pt x="36946" y="275375"/>
                    <a:pt x="225654" y="374697"/>
                    <a:pt x="240237" y="384026"/>
                  </a:cubicBezTo>
                  <a:cubicBezTo>
                    <a:pt x="254820" y="384026"/>
                    <a:pt x="277937" y="384026"/>
                    <a:pt x="277937" y="360107"/>
                  </a:cubicBezTo>
                  <a:cubicBezTo>
                    <a:pt x="277937" y="338784"/>
                    <a:pt x="277937" y="192012"/>
                    <a:pt x="277937" y="168760"/>
                  </a:cubicBezTo>
                  <a:cubicBezTo>
                    <a:pt x="277937" y="144072"/>
                    <a:pt x="268207" y="129110"/>
                    <a:pt x="253137" y="118260"/>
                  </a:cubicBezTo>
                  <a:cubicBezTo>
                    <a:pt x="236381" y="106195"/>
                    <a:pt x="58889" y="16974"/>
                    <a:pt x="37576" y="5717"/>
                  </a:cubicBezTo>
                  <a:close/>
                </a:path>
              </a:pathLst>
            </a:custGeom>
            <a:solidFill>
              <a:srgbClr val="FFFFFF">
                <a:alpha val="21000"/>
              </a:srgbClr>
            </a:solidFill>
            <a:ln w="7600" cap="flat">
              <a:noFill/>
              <a:bevel/>
            </a:ln>
          </p:spPr>
        </p:sp>
        <p:sp>
          <p:nvSpPr>
            <p:cNvPr id="10253" name="Freeform 10252"/>
            <p:cNvSpPr/>
            <p:nvPr/>
          </p:nvSpPr>
          <p:spPr>
            <a:xfrm>
              <a:off x="5099126" y="5451771"/>
              <a:ext cx="141929" cy="240337"/>
            </a:xfrm>
            <a:custGeom>
              <a:avLst/>
              <a:gdLst/>
              <a:ahLst/>
              <a:cxnLst/>
              <a:rect l="0" t="0" r="0" b="0"/>
              <a:pathLst>
                <a:path w="141929" h="240337">
                  <a:moveTo>
                    <a:pt x="77186" y="39695"/>
                  </a:moveTo>
                  <a:cubicBezTo>
                    <a:pt x="77186" y="39695"/>
                    <a:pt x="117583" y="54130"/>
                    <a:pt x="117583" y="93103"/>
                  </a:cubicBezTo>
                  <a:cubicBezTo>
                    <a:pt x="117583" y="132077"/>
                    <a:pt x="119026" y="116199"/>
                    <a:pt x="119026" y="116199"/>
                  </a:cubicBezTo>
                  <a:lnTo>
                    <a:pt x="141929" y="240337"/>
                  </a:lnTo>
                  <a:cubicBezTo>
                    <a:pt x="141929" y="240337"/>
                    <a:pt x="141929" y="106094"/>
                    <a:pt x="141929" y="81917"/>
                  </a:cubicBezTo>
                  <a:cubicBezTo>
                    <a:pt x="141929" y="59904"/>
                    <a:pt x="126239" y="41139"/>
                    <a:pt x="107484" y="32478"/>
                  </a:cubicBezTo>
                  <a:cubicBezTo>
                    <a:pt x="88728" y="23817"/>
                    <a:pt x="0" y="0"/>
                    <a:pt x="0" y="0"/>
                  </a:cubicBezTo>
                  <a:lnTo>
                    <a:pt x="77186" y="39695"/>
                  </a:lnTo>
                  <a:close/>
                </a:path>
              </a:pathLst>
            </a:custGeom>
            <a:solidFill>
              <a:srgbClr val="FFFFFF">
                <a:alpha val="69000"/>
              </a:srgbClr>
            </a:solidFill>
            <a:ln w="7600" cap="flat">
              <a:noFill/>
              <a:bevel/>
            </a:ln>
          </p:spPr>
        </p:sp>
        <p:sp>
          <p:nvSpPr>
            <p:cNvPr id="10460" name="Freeform 10459"/>
            <p:cNvSpPr/>
            <p:nvPr/>
          </p:nvSpPr>
          <p:spPr>
            <a:xfrm>
              <a:off x="4915983" y="5395431"/>
              <a:ext cx="173190" cy="165885"/>
            </a:xfrm>
            <a:custGeom>
              <a:avLst/>
              <a:gdLst/>
              <a:ahLst/>
              <a:cxnLst/>
              <a:rect l="0" t="0" r="0" b="0"/>
              <a:pathLst>
                <a:path w="173190" h="165885">
                  <a:moveTo>
                    <a:pt x="0" y="165885"/>
                  </a:moveTo>
                  <a:cubicBezTo>
                    <a:pt x="0" y="165885"/>
                    <a:pt x="0" y="38172"/>
                    <a:pt x="0" y="20809"/>
                  </a:cubicBezTo>
                  <a:cubicBezTo>
                    <a:pt x="0" y="3447"/>
                    <a:pt x="15835" y="-5718"/>
                    <a:pt x="34207" y="3474"/>
                  </a:cubicBezTo>
                  <a:cubicBezTo>
                    <a:pt x="52579" y="12666"/>
                    <a:pt x="173190" y="72434"/>
                    <a:pt x="173190" y="72434"/>
                  </a:cubicBezTo>
                  <a:cubicBezTo>
                    <a:pt x="173190" y="72434"/>
                    <a:pt x="102016" y="66769"/>
                    <a:pt x="59149" y="93323"/>
                  </a:cubicBezTo>
                  <a:cubicBezTo>
                    <a:pt x="16282" y="119877"/>
                    <a:pt x="0" y="165885"/>
                    <a:pt x="0" y="165885"/>
                  </a:cubicBezTo>
                  <a:close/>
                </a:path>
              </a:pathLst>
            </a:custGeom>
            <a:gradFill>
              <a:gsLst>
                <a:gs pos="0">
                  <a:srgbClr val="E0E0FF">
                    <a:alpha val="0"/>
                  </a:srgbClr>
                </a:gs>
                <a:gs pos="100000">
                  <a:srgbClr val="FFFFFF"/>
                </a:gs>
              </a:gsLst>
              <a:lin ang="16200000" scaled="0"/>
            </a:gradFill>
            <a:ln w="7600" cap="flat">
              <a:noFill/>
              <a:bevel/>
            </a:ln>
          </p:spPr>
        </p:sp>
        <p:grpSp>
          <p:nvGrpSpPr>
            <p:cNvPr id="11094" name="Group 11093"/>
            <p:cNvGrpSpPr/>
            <p:nvPr/>
          </p:nvGrpSpPr>
          <p:grpSpPr>
            <a:xfrm>
              <a:off x="4649152" y="5775198"/>
              <a:ext cx="392159" cy="187054"/>
              <a:chOff x="4649152" y="5775198"/>
              <a:chExt cx="392159" cy="187054"/>
            </a:xfrm>
          </p:grpSpPr>
          <p:sp>
            <p:nvSpPr>
              <p:cNvPr id="11096" name="Freeform 11095"/>
              <p:cNvSpPr/>
              <p:nvPr/>
            </p:nvSpPr>
            <p:spPr>
              <a:xfrm>
                <a:off x="4649152" y="5775198"/>
                <a:ext cx="392159" cy="167512"/>
              </a:xfrm>
              <a:custGeom>
                <a:avLst/>
                <a:gdLst/>
                <a:ahLst/>
                <a:cxnLst/>
                <a:rect l="0" t="0" r="0" b="0"/>
                <a:pathLst>
                  <a:path w="392159" h="167512">
                    <a:moveTo>
                      <a:pt x="0" y="37690"/>
                    </a:moveTo>
                    <a:lnTo>
                      <a:pt x="133502" y="0"/>
                    </a:lnTo>
                    <a:lnTo>
                      <a:pt x="392159" y="131217"/>
                    </a:lnTo>
                    <a:lnTo>
                      <a:pt x="260049" y="167512"/>
                    </a:lnTo>
                    <a:lnTo>
                      <a:pt x="0" y="37690"/>
                    </a:lnTo>
                    <a:close/>
                  </a:path>
                </a:pathLst>
              </a:custGeom>
              <a:gradFill>
                <a:gsLst>
                  <a:gs pos="0">
                    <a:srgbClr val="BFC9DD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098" name="Freeform 11097"/>
              <p:cNvSpPr/>
              <p:nvPr/>
            </p:nvSpPr>
            <p:spPr>
              <a:xfrm>
                <a:off x="4649152" y="5812889"/>
                <a:ext cx="260048" cy="149364"/>
              </a:xfrm>
              <a:custGeom>
                <a:avLst/>
                <a:gdLst/>
                <a:ahLst/>
                <a:cxnLst/>
                <a:rect l="0" t="0" r="0" b="0"/>
                <a:pathLst>
                  <a:path w="260048" h="149364">
                    <a:moveTo>
                      <a:pt x="0" y="0"/>
                    </a:moveTo>
                    <a:lnTo>
                      <a:pt x="0" y="18147"/>
                    </a:lnTo>
                    <a:lnTo>
                      <a:pt x="260048" y="149364"/>
                    </a:lnTo>
                    <a:lnTo>
                      <a:pt x="260048" y="12982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100" name="Freeform 11099"/>
              <p:cNvSpPr/>
              <p:nvPr/>
            </p:nvSpPr>
            <p:spPr>
              <a:xfrm>
                <a:off x="4909202" y="5906415"/>
                <a:ext cx="132110" cy="55837"/>
              </a:xfrm>
              <a:custGeom>
                <a:avLst/>
                <a:gdLst/>
                <a:ahLst/>
                <a:cxnLst/>
                <a:rect l="0" t="0" r="0" b="0"/>
                <a:pathLst>
                  <a:path w="132110" h="55837">
                    <a:moveTo>
                      <a:pt x="0" y="36294"/>
                    </a:moveTo>
                    <a:lnTo>
                      <a:pt x="132110" y="0"/>
                    </a:lnTo>
                    <a:lnTo>
                      <a:pt x="132110" y="19543"/>
                    </a:lnTo>
                    <a:lnTo>
                      <a:pt x="0" y="55837"/>
                    </a:lnTo>
                    <a:lnTo>
                      <a:pt x="0" y="36294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1102" name="Freeform 11101"/>
              <p:cNvSpPr/>
              <p:nvPr/>
            </p:nvSpPr>
            <p:spPr>
              <a:xfrm>
                <a:off x="4690872" y="5805908"/>
                <a:ext cx="229455" cy="80964"/>
              </a:xfrm>
              <a:custGeom>
                <a:avLst/>
                <a:gdLst/>
                <a:ahLst/>
                <a:cxnLst/>
                <a:rect l="0" t="0" r="0" b="0"/>
                <a:pathLst>
                  <a:path w="229455" h="80964">
                    <a:moveTo>
                      <a:pt x="137672" y="80964"/>
                    </a:moveTo>
                    <a:lnTo>
                      <a:pt x="229455" y="55837"/>
                    </a:lnTo>
                    <a:lnTo>
                      <a:pt x="229455" y="44670"/>
                    </a:lnTo>
                    <a:lnTo>
                      <a:pt x="0" y="0"/>
                    </a:lnTo>
                    <a:lnTo>
                      <a:pt x="0" y="13959"/>
                    </a:lnTo>
                    <a:lnTo>
                      <a:pt x="137672" y="80964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E0E0E0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1104" name="Freeform 11103"/>
              <p:cNvSpPr/>
              <p:nvPr/>
            </p:nvSpPr>
            <p:spPr>
              <a:xfrm>
                <a:off x="4690872" y="5779386"/>
                <a:ext cx="229455" cy="97216"/>
              </a:xfrm>
              <a:custGeom>
                <a:avLst/>
                <a:gdLst/>
                <a:ahLst/>
                <a:cxnLst/>
                <a:rect l="0" t="0" r="0" b="0"/>
                <a:pathLst>
                  <a:path w="229455" h="97216">
                    <a:moveTo>
                      <a:pt x="0" y="26523"/>
                    </a:moveTo>
                    <a:lnTo>
                      <a:pt x="137672" y="97216"/>
                    </a:lnTo>
                    <a:lnTo>
                      <a:pt x="229455" y="71192"/>
                    </a:lnTo>
                    <a:lnTo>
                      <a:pt x="91781" y="0"/>
                    </a:lnTo>
                    <a:lnTo>
                      <a:pt x="0" y="26523"/>
                    </a:lnTo>
                    <a:close/>
                  </a:path>
                </a:pathLst>
              </a:custGeom>
              <a:gradFill>
                <a:gsLst>
                  <a:gs pos="40000">
                    <a:srgbClr val="DADAFE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106" name="Freeform 11105"/>
              <p:cNvSpPr/>
              <p:nvPr/>
            </p:nvSpPr>
            <p:spPr>
              <a:xfrm>
                <a:off x="4828545" y="5850130"/>
                <a:ext cx="91781" cy="37191"/>
              </a:xfrm>
              <a:custGeom>
                <a:avLst/>
                <a:gdLst/>
                <a:ahLst/>
                <a:cxnLst/>
                <a:rect l="0" t="0" r="0" b="0"/>
                <a:pathLst>
                  <a:path w="91781" h="37191">
                    <a:moveTo>
                      <a:pt x="0" y="37191"/>
                    </a:moveTo>
                    <a:lnTo>
                      <a:pt x="0" y="26921"/>
                    </a:lnTo>
                    <a:lnTo>
                      <a:pt x="91781" y="0"/>
                    </a:lnTo>
                    <a:lnTo>
                      <a:pt x="91781" y="12065"/>
                    </a:lnTo>
                    <a:lnTo>
                      <a:pt x="0" y="37191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1108" name="Freeform 11107"/>
              <p:cNvSpPr/>
              <p:nvPr/>
            </p:nvSpPr>
            <p:spPr>
              <a:xfrm>
                <a:off x="4843174" y="5883082"/>
                <a:ext cx="169657" cy="48458"/>
              </a:xfrm>
              <a:custGeom>
                <a:avLst/>
                <a:gdLst/>
                <a:ahLst/>
                <a:cxnLst/>
                <a:rect l="0" t="0" r="0" b="0"/>
                <a:pathLst>
                  <a:path w="169657" h="48458">
                    <a:moveTo>
                      <a:pt x="0" y="10769"/>
                    </a:moveTo>
                    <a:lnTo>
                      <a:pt x="0" y="0"/>
                    </a:lnTo>
                    <a:lnTo>
                      <a:pt x="169657" y="10769"/>
                    </a:lnTo>
                    <a:lnTo>
                      <a:pt x="169657" y="21936"/>
                    </a:lnTo>
                    <a:lnTo>
                      <a:pt x="73902" y="48458"/>
                    </a:lnTo>
                    <a:lnTo>
                      <a:pt x="0" y="10769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1110" name="Freeform 11109"/>
              <p:cNvSpPr/>
              <p:nvPr/>
            </p:nvSpPr>
            <p:spPr>
              <a:xfrm>
                <a:off x="4842975" y="5856162"/>
                <a:ext cx="170055" cy="62817"/>
              </a:xfrm>
              <a:custGeom>
                <a:avLst/>
                <a:gdLst/>
                <a:ahLst/>
                <a:cxnLst/>
                <a:rect l="0" t="0" r="0" b="0"/>
                <a:pathLst>
                  <a:path w="170055" h="62817">
                    <a:moveTo>
                      <a:pt x="0" y="26921"/>
                    </a:moveTo>
                    <a:lnTo>
                      <a:pt x="75491" y="62817"/>
                    </a:lnTo>
                    <a:lnTo>
                      <a:pt x="170055" y="37690"/>
                    </a:lnTo>
                    <a:lnTo>
                      <a:pt x="92179" y="0"/>
                    </a:lnTo>
                    <a:lnTo>
                      <a:pt x="0" y="26921"/>
                    </a:lnTo>
                    <a:close/>
                  </a:path>
                </a:pathLst>
              </a:custGeom>
              <a:gradFill>
                <a:gsLst>
                  <a:gs pos="0">
                    <a:srgbClr val="C2C2FF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112" name="Freeform 11111"/>
              <p:cNvSpPr/>
              <p:nvPr/>
            </p:nvSpPr>
            <p:spPr>
              <a:xfrm>
                <a:off x="4916153" y="5893853"/>
                <a:ext cx="94564" cy="37690"/>
              </a:xfrm>
              <a:custGeom>
                <a:avLst/>
                <a:gdLst/>
                <a:ahLst/>
                <a:cxnLst/>
                <a:rect l="0" t="0" r="0" b="0"/>
                <a:pathLst>
                  <a:path w="94564" h="37690">
                    <a:moveTo>
                      <a:pt x="0" y="25127"/>
                    </a:moveTo>
                    <a:lnTo>
                      <a:pt x="0" y="37690"/>
                    </a:lnTo>
                    <a:lnTo>
                      <a:pt x="94564" y="11167"/>
                    </a:lnTo>
                    <a:lnTo>
                      <a:pt x="94564" y="0"/>
                    </a:lnTo>
                    <a:lnTo>
                      <a:pt x="0" y="25127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FFFFFF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1114" name="Freeform 11113"/>
              <p:cNvSpPr/>
              <p:nvPr/>
            </p:nvSpPr>
            <p:spPr>
              <a:xfrm>
                <a:off x="4768746" y="5784970"/>
                <a:ext cx="139063" cy="68401"/>
              </a:xfrm>
              <a:custGeom>
                <a:avLst/>
                <a:gdLst/>
                <a:ahLst/>
                <a:cxnLst/>
                <a:rect l="0" t="0" r="0" b="0"/>
                <a:pathLst>
                  <a:path w="139063" h="68401" fill="none">
                    <a:moveTo>
                      <a:pt x="0" y="0"/>
                    </a:moveTo>
                    <a:lnTo>
                      <a:pt x="139063" y="68401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BFBFBF"/>
                </a:solidFill>
                <a:bevel/>
              </a:ln>
            </p:spPr>
          </p:sp>
          <p:sp>
            <p:nvSpPr>
              <p:cNvPr id="11116" name="Freeform 11115"/>
              <p:cNvSpPr/>
              <p:nvPr/>
            </p:nvSpPr>
            <p:spPr>
              <a:xfrm>
                <a:off x="4918140" y="5860750"/>
                <a:ext cx="73108" cy="37490"/>
              </a:xfrm>
              <a:custGeom>
                <a:avLst/>
                <a:gdLst/>
                <a:ahLst/>
                <a:cxnLst/>
                <a:rect l="0" t="0" r="0" b="0"/>
                <a:pathLst>
                  <a:path w="73108" h="37490" fill="none">
                    <a:moveTo>
                      <a:pt x="0" y="0"/>
                    </a:moveTo>
                    <a:lnTo>
                      <a:pt x="73108" y="3749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A5A5A5"/>
                </a:solidFill>
                <a:bevel/>
              </a:ln>
            </p:spPr>
          </p:sp>
          <p:sp>
            <p:nvSpPr>
              <p:cNvPr id="11118" name="Freeform 11117"/>
              <p:cNvSpPr/>
              <p:nvPr/>
            </p:nvSpPr>
            <p:spPr>
              <a:xfrm>
                <a:off x="4749276" y="5789157"/>
                <a:ext cx="139063" cy="68401"/>
              </a:xfrm>
              <a:custGeom>
                <a:avLst/>
                <a:gdLst/>
                <a:ahLst/>
                <a:cxnLst/>
                <a:rect l="0" t="0" r="0" b="0"/>
                <a:pathLst>
                  <a:path w="139063" h="68401" fill="none">
                    <a:moveTo>
                      <a:pt x="0" y="0"/>
                    </a:moveTo>
                    <a:lnTo>
                      <a:pt x="139063" y="68401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BFBFBF"/>
                </a:solidFill>
                <a:bevel/>
              </a:ln>
            </p:spPr>
          </p:sp>
          <p:sp>
            <p:nvSpPr>
              <p:cNvPr id="11768" name="Freeform 11767"/>
              <p:cNvSpPr/>
              <p:nvPr/>
            </p:nvSpPr>
            <p:spPr>
              <a:xfrm>
                <a:off x="4729967" y="5796158"/>
                <a:ext cx="137517" cy="69076"/>
              </a:xfrm>
              <a:custGeom>
                <a:avLst/>
                <a:gdLst/>
                <a:ahLst/>
                <a:cxnLst/>
                <a:rect l="0" t="0" r="0" b="0"/>
                <a:pathLst>
                  <a:path w="137517" h="69076" fill="none">
                    <a:moveTo>
                      <a:pt x="0" y="0"/>
                    </a:moveTo>
                    <a:lnTo>
                      <a:pt x="137517" y="69076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BFBFBF"/>
                </a:solidFill>
                <a:bevel/>
              </a:ln>
            </p:spPr>
          </p:sp>
          <p:sp>
            <p:nvSpPr>
              <p:cNvPr id="11122" name="Freeform 11121"/>
              <p:cNvSpPr/>
              <p:nvPr/>
            </p:nvSpPr>
            <p:spPr>
              <a:xfrm>
                <a:off x="4709432" y="5801778"/>
                <a:ext cx="137313" cy="68813"/>
              </a:xfrm>
              <a:custGeom>
                <a:avLst/>
                <a:gdLst/>
                <a:ahLst/>
                <a:cxnLst/>
                <a:rect l="0" t="0" r="0" b="0"/>
                <a:pathLst>
                  <a:path w="137313" h="68813" fill="none">
                    <a:moveTo>
                      <a:pt x="0" y="0"/>
                    </a:moveTo>
                    <a:lnTo>
                      <a:pt x="137313" y="68813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BFBFBF"/>
                </a:solidFill>
                <a:bevel/>
              </a:ln>
            </p:spPr>
          </p:sp>
          <p:sp>
            <p:nvSpPr>
              <p:cNvPr id="11124" name="Freeform 11123"/>
              <p:cNvSpPr/>
              <p:nvPr/>
            </p:nvSpPr>
            <p:spPr>
              <a:xfrm>
                <a:off x="4901056" y="5866331"/>
                <a:ext cx="70028" cy="35895"/>
              </a:xfrm>
              <a:custGeom>
                <a:avLst/>
                <a:gdLst/>
                <a:ahLst/>
                <a:cxnLst/>
                <a:rect l="0" t="0" r="0" b="0"/>
                <a:pathLst>
                  <a:path w="70028" h="35895" fill="none">
                    <a:moveTo>
                      <a:pt x="0" y="0"/>
                    </a:moveTo>
                    <a:lnTo>
                      <a:pt x="70028" y="3589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A5A5A5"/>
                </a:solidFill>
                <a:bevel/>
              </a:ln>
            </p:spPr>
          </p:sp>
          <p:sp>
            <p:nvSpPr>
              <p:cNvPr id="11126" name="Freeform 11125"/>
              <p:cNvSpPr/>
              <p:nvPr/>
            </p:nvSpPr>
            <p:spPr>
              <a:xfrm>
                <a:off x="4881188" y="5871519"/>
                <a:ext cx="72710" cy="37690"/>
              </a:xfrm>
              <a:custGeom>
                <a:avLst/>
                <a:gdLst/>
                <a:ahLst/>
                <a:cxnLst/>
                <a:rect l="0" t="0" r="0" b="0"/>
                <a:pathLst>
                  <a:path w="72710" h="37690" fill="none">
                    <a:moveTo>
                      <a:pt x="0" y="0"/>
                    </a:moveTo>
                    <a:lnTo>
                      <a:pt x="72710" y="3769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A5A5A5"/>
                </a:solidFill>
                <a:bevel/>
              </a:ln>
            </p:spPr>
          </p:sp>
          <p:sp>
            <p:nvSpPr>
              <p:cNvPr id="11128" name="Freeform 11127"/>
              <p:cNvSpPr/>
              <p:nvPr/>
            </p:nvSpPr>
            <p:spPr>
              <a:xfrm>
                <a:off x="4860529" y="5877498"/>
                <a:ext cx="71915" cy="36294"/>
              </a:xfrm>
              <a:custGeom>
                <a:avLst/>
                <a:gdLst/>
                <a:ahLst/>
                <a:cxnLst/>
                <a:rect l="0" t="0" r="0" b="0"/>
                <a:pathLst>
                  <a:path w="71915" h="36294" fill="none">
                    <a:moveTo>
                      <a:pt x="0" y="0"/>
                    </a:moveTo>
                    <a:lnTo>
                      <a:pt x="71915" y="3629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A5A5A5"/>
                </a:solidFill>
                <a:bevel/>
              </a:ln>
            </p:spPr>
          </p:sp>
          <p:sp>
            <p:nvSpPr>
              <p:cNvPr id="11130" name="Freeform 11129"/>
              <p:cNvSpPr/>
              <p:nvPr/>
            </p:nvSpPr>
            <p:spPr>
              <a:xfrm>
                <a:off x="4860530" y="5866035"/>
                <a:ext cx="91781" cy="26921"/>
              </a:xfrm>
              <a:custGeom>
                <a:avLst/>
                <a:gdLst/>
                <a:ahLst/>
                <a:cxnLst/>
                <a:rect l="0" t="0" r="0" b="0"/>
                <a:pathLst>
                  <a:path w="91781" h="26921" fill="none">
                    <a:moveTo>
                      <a:pt x="0" y="26921"/>
                    </a:moveTo>
                    <a:lnTo>
                      <a:pt x="91781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A5A5A5"/>
                </a:solidFill>
                <a:bevel/>
              </a:ln>
            </p:spPr>
          </p:sp>
          <p:sp>
            <p:nvSpPr>
              <p:cNvPr id="11132" name="Freeform 11131"/>
              <p:cNvSpPr/>
              <p:nvPr/>
            </p:nvSpPr>
            <p:spPr>
              <a:xfrm>
                <a:off x="4882111" y="5876903"/>
                <a:ext cx="91781" cy="26921"/>
              </a:xfrm>
              <a:custGeom>
                <a:avLst/>
                <a:gdLst/>
                <a:ahLst/>
                <a:cxnLst/>
                <a:rect l="0" t="0" r="0" b="0"/>
                <a:pathLst>
                  <a:path w="91781" h="26921" fill="none">
                    <a:moveTo>
                      <a:pt x="0" y="26921"/>
                    </a:moveTo>
                    <a:lnTo>
                      <a:pt x="91781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A5A5A5"/>
                </a:solidFill>
                <a:bevel/>
              </a:ln>
            </p:spPr>
          </p:sp>
          <p:sp>
            <p:nvSpPr>
              <p:cNvPr id="11134" name="Freeform 11133"/>
              <p:cNvSpPr/>
              <p:nvPr/>
            </p:nvSpPr>
            <p:spPr>
              <a:xfrm>
                <a:off x="4711300" y="5788759"/>
                <a:ext cx="88041" cy="27071"/>
              </a:xfrm>
              <a:custGeom>
                <a:avLst/>
                <a:gdLst/>
                <a:ahLst/>
                <a:cxnLst/>
                <a:rect l="0" t="0" r="0" b="0"/>
                <a:pathLst>
                  <a:path w="88041" h="27071" fill="none">
                    <a:moveTo>
                      <a:pt x="0" y="27071"/>
                    </a:moveTo>
                    <a:lnTo>
                      <a:pt x="88041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BFBFBF"/>
                </a:solidFill>
                <a:bevel/>
              </a:ln>
            </p:spPr>
          </p:sp>
          <p:sp>
            <p:nvSpPr>
              <p:cNvPr id="11136" name="Freeform 11135"/>
              <p:cNvSpPr/>
              <p:nvPr/>
            </p:nvSpPr>
            <p:spPr>
              <a:xfrm>
                <a:off x="4809671" y="5838215"/>
                <a:ext cx="91781" cy="26921"/>
              </a:xfrm>
              <a:custGeom>
                <a:avLst/>
                <a:gdLst/>
                <a:ahLst/>
                <a:cxnLst/>
                <a:rect l="0" t="0" r="0" b="0"/>
                <a:pathLst>
                  <a:path w="91781" h="26921" fill="none">
                    <a:moveTo>
                      <a:pt x="0" y="26921"/>
                    </a:moveTo>
                    <a:lnTo>
                      <a:pt x="91781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BFBFBF"/>
                </a:solidFill>
                <a:bevel/>
              </a:ln>
            </p:spPr>
          </p:sp>
          <p:sp>
            <p:nvSpPr>
              <p:cNvPr id="11138" name="Freeform 11137"/>
              <p:cNvSpPr/>
              <p:nvPr/>
            </p:nvSpPr>
            <p:spPr>
              <a:xfrm>
                <a:off x="4747192" y="5797733"/>
                <a:ext cx="71220" cy="22534"/>
              </a:xfrm>
              <a:custGeom>
                <a:avLst/>
                <a:gdLst/>
                <a:ahLst/>
                <a:cxnLst/>
                <a:rect l="0" t="0" r="0" b="0"/>
                <a:pathLst>
                  <a:path w="71220" h="22534" fill="none">
                    <a:moveTo>
                      <a:pt x="0" y="22534"/>
                    </a:moveTo>
                    <a:lnTo>
                      <a:pt x="7122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BFBFBF"/>
                </a:solidFill>
                <a:bevel/>
              </a:ln>
            </p:spPr>
          </p:sp>
          <p:sp>
            <p:nvSpPr>
              <p:cNvPr id="11140" name="Freeform 11139"/>
              <p:cNvSpPr/>
              <p:nvPr/>
            </p:nvSpPr>
            <p:spPr>
              <a:xfrm>
                <a:off x="4764675" y="5806907"/>
                <a:ext cx="71220" cy="22534"/>
              </a:xfrm>
              <a:custGeom>
                <a:avLst/>
                <a:gdLst/>
                <a:ahLst/>
                <a:cxnLst/>
                <a:rect l="0" t="0" r="0" b="0"/>
                <a:pathLst>
                  <a:path w="71220" h="22534" fill="none">
                    <a:moveTo>
                      <a:pt x="0" y="22534"/>
                    </a:moveTo>
                    <a:lnTo>
                      <a:pt x="7122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BFBFBF"/>
                </a:solidFill>
                <a:bevel/>
              </a:ln>
            </p:spPr>
          </p:sp>
          <p:sp>
            <p:nvSpPr>
              <p:cNvPr id="11142" name="Freeform 11141"/>
              <p:cNvSpPr/>
              <p:nvPr/>
            </p:nvSpPr>
            <p:spPr>
              <a:xfrm>
                <a:off x="4780963" y="5816478"/>
                <a:ext cx="71220" cy="22534"/>
              </a:xfrm>
              <a:custGeom>
                <a:avLst/>
                <a:gdLst/>
                <a:ahLst/>
                <a:cxnLst/>
                <a:rect l="0" t="0" r="0" b="0"/>
                <a:pathLst>
                  <a:path w="71220" h="22534" fill="none">
                    <a:moveTo>
                      <a:pt x="0" y="22534"/>
                    </a:moveTo>
                    <a:lnTo>
                      <a:pt x="7122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BFBFBF"/>
                </a:solidFill>
                <a:bevel/>
              </a:ln>
            </p:spPr>
          </p:sp>
          <p:sp>
            <p:nvSpPr>
              <p:cNvPr id="11144" name="Freeform 11143"/>
              <p:cNvSpPr/>
              <p:nvPr/>
            </p:nvSpPr>
            <p:spPr>
              <a:xfrm>
                <a:off x="4802022" y="5826848"/>
                <a:ext cx="71220" cy="22534"/>
              </a:xfrm>
              <a:custGeom>
                <a:avLst/>
                <a:gdLst/>
                <a:ahLst/>
                <a:cxnLst/>
                <a:rect l="0" t="0" r="0" b="0"/>
                <a:pathLst>
                  <a:path w="71220" h="22534" fill="none">
                    <a:moveTo>
                      <a:pt x="0" y="22534"/>
                    </a:moveTo>
                    <a:lnTo>
                      <a:pt x="7122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BFBFBF"/>
                </a:solidFill>
                <a:bevel/>
              </a:ln>
            </p:spPr>
          </p:sp>
          <p:sp>
            <p:nvSpPr>
              <p:cNvPr id="11146" name="Freeform 11145"/>
              <p:cNvSpPr/>
              <p:nvPr/>
            </p:nvSpPr>
            <p:spPr>
              <a:xfrm>
                <a:off x="4696434" y="5779387"/>
                <a:ext cx="214157" cy="63524"/>
              </a:xfrm>
              <a:custGeom>
                <a:avLst/>
                <a:gdLst/>
                <a:ahLst/>
                <a:cxnLst/>
                <a:rect l="0" t="0" r="0" b="0"/>
                <a:pathLst>
                  <a:path w="214157" h="63524">
                    <a:moveTo>
                      <a:pt x="0" y="25145"/>
                    </a:moveTo>
                    <a:lnTo>
                      <a:pt x="86219" y="0"/>
                    </a:lnTo>
                    <a:lnTo>
                      <a:pt x="214157" y="63524"/>
                    </a:lnTo>
                    <a:cubicBezTo>
                      <a:pt x="214157" y="63524"/>
                      <a:pt x="127938" y="27792"/>
                      <a:pt x="100125" y="25145"/>
                    </a:cubicBezTo>
                    <a:cubicBezTo>
                      <a:pt x="72313" y="22498"/>
                      <a:pt x="2781" y="25145"/>
                      <a:pt x="0" y="2514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69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1148" name="Freeform 11147"/>
              <p:cNvSpPr/>
              <p:nvPr/>
            </p:nvSpPr>
            <p:spPr>
              <a:xfrm>
                <a:off x="4851517" y="5856161"/>
                <a:ext cx="152970" cy="37690"/>
              </a:xfrm>
              <a:custGeom>
                <a:avLst/>
                <a:gdLst/>
                <a:ahLst/>
                <a:cxnLst/>
                <a:rect l="0" t="0" r="0" b="0"/>
                <a:pathLst>
                  <a:path w="152970" h="37690">
                    <a:moveTo>
                      <a:pt x="0" y="25127"/>
                    </a:moveTo>
                    <a:lnTo>
                      <a:pt x="80657" y="0"/>
                    </a:lnTo>
                    <a:lnTo>
                      <a:pt x="152970" y="37690"/>
                    </a:lnTo>
                    <a:cubicBezTo>
                      <a:pt x="152970" y="37690"/>
                      <a:pt x="102311" y="19543"/>
                      <a:pt x="70922" y="19543"/>
                    </a:cubicBezTo>
                    <a:cubicBezTo>
                      <a:pt x="39534" y="19543"/>
                      <a:pt x="2285" y="27420"/>
                      <a:pt x="0" y="2512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9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</p:grpSp>
      <p:cxnSp>
        <p:nvCxnSpPr>
          <p:cNvPr id="11784" name="Line"/>
          <p:cNvCxnSpPr/>
          <p:nvPr/>
        </p:nvCxnSpPr>
        <p:spPr>
          <a:xfrm rot="1790754">
            <a:off x="5662566" y="5126252"/>
            <a:ext cx="2137964" cy="0"/>
          </a:xfrm>
          <a:prstGeom prst="line">
            <a:avLst/>
          </a:prstGeom>
          <a:ln w="15200" cap="flat">
            <a:solidFill>
              <a:srgbClr val="4BACC6"/>
            </a:solidFill>
            <a:bevel/>
          </a:ln>
        </p:spPr>
      </p:cxnSp>
      <p:sp>
        <p:nvSpPr>
          <p:cNvPr id="8360" name="Text 8360"/>
          <p:cNvSpPr txBox="1"/>
          <p:nvPr/>
        </p:nvSpPr>
        <p:spPr>
          <a:xfrm>
            <a:off x="2977152" y="551052"/>
            <a:ext cx="3192000" cy="304000"/>
          </a:xfrm>
          <a:prstGeom prst="rect">
            <a:avLst/>
          </a:prstGeom>
          <a:noFill/>
        </p:spPr>
        <p:txBody>
          <a:bodyPr wrap="square" lIns="36000" tIns="18000" rIns="36000" bIns="18000" rtlCol="0" anchor="ctr"/>
          <a:lstStyle/>
          <a:p>
            <a:pPr algn="ctr"/>
            <a:r>
              <a:rPr sz="1672" dirty="0">
                <a:solidFill>
                  <a:srgbClr val="F79646"/>
                </a:solidFill>
                <a:latin typeface="Arial"/>
                <a:hlinkClick r:id="rId2"/>
              </a:rPr>
              <a:t>Network Diagram Sample</a:t>
            </a:r>
            <a:endParaRPr sz="1672" dirty="0">
              <a:solidFill>
                <a:srgbClr val="F79646"/>
              </a:solidFill>
              <a:latin typeface="Arial"/>
            </a:endParaRPr>
          </a:p>
        </p:txBody>
      </p:sp>
      <p:sp>
        <p:nvSpPr>
          <p:cNvPr id="8361" name="Text 8361"/>
          <p:cNvSpPr txBox="1"/>
          <p:nvPr/>
        </p:nvSpPr>
        <p:spPr>
          <a:xfrm>
            <a:off x="2676952" y="1007052"/>
            <a:ext cx="3735400" cy="205200"/>
          </a:xfrm>
          <a:prstGeom prst="rect">
            <a:avLst/>
          </a:prstGeom>
          <a:noFill/>
        </p:spPr>
        <p:txBody>
          <a:bodyPr wrap="square" lIns="36000" tIns="18000" rIns="36000" bIns="18000" rtlCol="0" anchor="ctr"/>
          <a:lstStyle/>
          <a:p>
            <a:pPr algn="ctr"/>
            <a:r>
              <a:rPr sz="760" dirty="0">
                <a:solidFill>
                  <a:srgbClr val="4F6128"/>
                </a:solidFill>
                <a:latin typeface="Arial"/>
              </a:rPr>
              <a:t>You can insert hyperlink and add properties for every device.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 wang</cp:lastModifiedBy>
  <cp:revision>2</cp:revision>
  <dcterms:created xsi:type="dcterms:W3CDTF">2013-12-02T04:37:21Z</dcterms:created>
  <dcterms:modified xsi:type="dcterms:W3CDTF">2013-12-02T10:04:43Z</dcterms:modified>
</cp:coreProperties>
</file>