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roup612"/>
          <p:cNvGrpSpPr/>
          <p:nvPr/>
        </p:nvGrpSpPr>
        <p:grpSpPr>
          <a:xfrm>
            <a:off x="538659" y="821250"/>
            <a:ext cx="8066682" cy="5215500"/>
            <a:chOff x="538659" y="821250"/>
            <a:chExt cx="8066682" cy="5215500"/>
          </a:xfrm>
        </p:grpSpPr>
        <p:sp>
          <p:nvSpPr>
            <p:cNvPr id="991" name="Rounded Rectangle"/>
            <p:cNvSpPr/>
            <p:nvPr/>
          </p:nvSpPr>
          <p:spPr>
            <a:xfrm>
              <a:off x="4938721" y="828782"/>
              <a:ext cx="3632428" cy="2888000"/>
            </a:xfrm>
            <a:custGeom>
              <a:avLst/>
              <a:gdLst>
                <a:gd name="connsiteX0" fmla="*/ 1816218 w 3632428"/>
                <a:gd name="connsiteY0" fmla="*/ 2888000 h 2888000"/>
                <a:gd name="connsiteX1" fmla="*/ 1816218 w 3632428"/>
                <a:gd name="connsiteY1" fmla="*/ 0 h 2888000"/>
                <a:gd name="connsiteX2" fmla="*/ 3632428 w 3632428"/>
                <a:gd name="connsiteY2" fmla="*/ 1444000 h 2888000"/>
                <a:gd name="connsiteX3" fmla="*/ 0 w 3632428"/>
                <a:gd name="connsiteY3" fmla="*/ 1444000 h 2888000"/>
                <a:gd name="connsiteX4" fmla="*/ 1816218 w 3632428"/>
                <a:gd name="connsiteY4" fmla="*/ 1444000 h 288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3632428" h="2888000">
                  <a:moveTo>
                    <a:pt x="3541228" y="2888000"/>
                  </a:moveTo>
                  <a:cubicBezTo>
                    <a:pt x="3591600" y="2888000"/>
                    <a:pt x="3632428" y="2847173"/>
                    <a:pt x="3632428" y="2796800"/>
                  </a:cubicBezTo>
                  <a:lnTo>
                    <a:pt x="3632428" y="91200"/>
                  </a:lnTo>
                  <a:cubicBezTo>
                    <a:pt x="3632428" y="40830"/>
                    <a:pt x="3591600" y="0"/>
                    <a:pt x="3541228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2796800"/>
                  </a:lnTo>
                  <a:cubicBezTo>
                    <a:pt x="0" y="2847173"/>
                    <a:pt x="40830" y="2888000"/>
                    <a:pt x="91200" y="2888000"/>
                  </a:cubicBezTo>
                  <a:lnTo>
                    <a:pt x="3541228" y="2888000"/>
                  </a:lnTo>
                  <a:close/>
                </a:path>
              </a:pathLst>
            </a:custGeom>
            <a:solidFill>
              <a:srgbClr val="E9E9E9"/>
            </a:solidFill>
            <a:ln w="7600" cap="flat">
              <a:solidFill>
                <a:srgbClr val="EBEBEB"/>
              </a:solidFill>
              <a:bevel/>
            </a:ln>
          </p:spPr>
        </p:sp>
        <p:sp>
          <p:nvSpPr>
            <p:cNvPr id="608" name="Rounded Rectangle"/>
            <p:cNvSpPr/>
            <p:nvPr/>
          </p:nvSpPr>
          <p:spPr>
            <a:xfrm>
              <a:off x="545928" y="828782"/>
              <a:ext cx="4218752" cy="2888000"/>
            </a:xfrm>
            <a:custGeom>
              <a:avLst/>
              <a:gdLst>
                <a:gd name="connsiteX0" fmla="*/ 2109380 w 4218752"/>
                <a:gd name="connsiteY0" fmla="*/ 2888000 h 2888000"/>
                <a:gd name="connsiteX1" fmla="*/ 2109380 w 4218752"/>
                <a:gd name="connsiteY1" fmla="*/ 0 h 2888000"/>
                <a:gd name="connsiteX2" fmla="*/ 4218752 w 4218752"/>
                <a:gd name="connsiteY2" fmla="*/ 1444000 h 2888000"/>
                <a:gd name="connsiteX3" fmla="*/ 0 w 4218752"/>
                <a:gd name="connsiteY3" fmla="*/ 1444000 h 2888000"/>
                <a:gd name="connsiteX4" fmla="*/ 2109380 w 4218752"/>
                <a:gd name="connsiteY4" fmla="*/ 1444000 h 288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4218752" h="2888000">
                  <a:moveTo>
                    <a:pt x="4127552" y="2888000"/>
                  </a:moveTo>
                  <a:cubicBezTo>
                    <a:pt x="4177925" y="2888000"/>
                    <a:pt x="4218752" y="2847173"/>
                    <a:pt x="4218752" y="2796800"/>
                  </a:cubicBezTo>
                  <a:lnTo>
                    <a:pt x="4218752" y="91200"/>
                  </a:lnTo>
                  <a:cubicBezTo>
                    <a:pt x="4218752" y="40830"/>
                    <a:pt x="4177925" y="0"/>
                    <a:pt x="4127552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2796800"/>
                  </a:lnTo>
                  <a:cubicBezTo>
                    <a:pt x="0" y="2847173"/>
                    <a:pt x="40830" y="2888000"/>
                    <a:pt x="91200" y="2888000"/>
                  </a:cubicBezTo>
                  <a:lnTo>
                    <a:pt x="4127552" y="2888000"/>
                  </a:lnTo>
                  <a:close/>
                </a:path>
              </a:pathLst>
            </a:custGeom>
            <a:solidFill>
              <a:srgbClr val="E9E9E9"/>
            </a:solidFill>
            <a:ln w="7600" cap="flat">
              <a:solidFill>
                <a:srgbClr val="EBEBEB"/>
              </a:solidFill>
              <a:bevel/>
            </a:ln>
          </p:spPr>
        </p:sp>
        <p:sp>
          <p:nvSpPr>
            <p:cNvPr id="444" name="Russia"/>
            <p:cNvSpPr/>
            <p:nvPr/>
          </p:nvSpPr>
          <p:spPr>
            <a:xfrm>
              <a:off x="2692754" y="1380227"/>
              <a:ext cx="1894346" cy="912768"/>
            </a:xfrm>
            <a:custGeom>
              <a:avLst/>
              <a:gdLst/>
              <a:ahLst/>
              <a:cxnLst/>
              <a:pathLst>
                <a:path w="1894346" h="912768">
                  <a:moveTo>
                    <a:pt x="1782451" y="342904"/>
                  </a:moveTo>
                  <a:lnTo>
                    <a:pt x="1782451" y="343489"/>
                  </a:lnTo>
                  <a:lnTo>
                    <a:pt x="1782162" y="343136"/>
                  </a:lnTo>
                </a:path>
                <a:path w="1894346" h="912768">
                  <a:moveTo>
                    <a:pt x="779509" y="775382"/>
                  </a:moveTo>
                  <a:lnTo>
                    <a:pt x="779593" y="775291"/>
                  </a:lnTo>
                </a:path>
                <a:path w="1894346" h="912768">
                  <a:moveTo>
                    <a:pt x="1782162" y="343136"/>
                  </a:moveTo>
                  <a:lnTo>
                    <a:pt x="1776713" y="336403"/>
                  </a:lnTo>
                  <a:lnTo>
                    <a:pt x="1773186" y="333833"/>
                  </a:lnTo>
                  <a:lnTo>
                    <a:pt x="1769440" y="332909"/>
                  </a:lnTo>
                  <a:lnTo>
                    <a:pt x="1762911" y="328197"/>
                  </a:lnTo>
                  <a:lnTo>
                    <a:pt x="1759149" y="325592"/>
                  </a:lnTo>
                  <a:lnTo>
                    <a:pt x="1752172" y="324191"/>
                  </a:lnTo>
                  <a:lnTo>
                    <a:pt x="1746229" y="321336"/>
                  </a:lnTo>
                  <a:lnTo>
                    <a:pt x="1742292" y="318456"/>
                  </a:lnTo>
                  <a:lnTo>
                    <a:pt x="1735810" y="316305"/>
                  </a:lnTo>
                  <a:lnTo>
                    <a:pt x="1724265" y="316124"/>
                  </a:lnTo>
                  <a:lnTo>
                    <a:pt x="1713815" y="316909"/>
                  </a:lnTo>
                  <a:lnTo>
                    <a:pt x="1706808" y="319129"/>
                  </a:lnTo>
                  <a:lnTo>
                    <a:pt x="1705698" y="314518"/>
                  </a:lnTo>
                  <a:lnTo>
                    <a:pt x="1699580" y="312104"/>
                  </a:lnTo>
                  <a:lnTo>
                    <a:pt x="1693888" y="311154"/>
                  </a:lnTo>
                  <a:lnTo>
                    <a:pt x="1687800" y="309958"/>
                  </a:lnTo>
                  <a:lnTo>
                    <a:pt x="1678323" y="308524"/>
                  </a:lnTo>
                  <a:lnTo>
                    <a:pt x="1675922" y="316868"/>
                  </a:lnTo>
                  <a:lnTo>
                    <a:pt x="1673915" y="321721"/>
                  </a:lnTo>
                  <a:lnTo>
                    <a:pt x="1678095" y="323383"/>
                  </a:lnTo>
                  <a:lnTo>
                    <a:pt x="1682131" y="335250"/>
                  </a:lnTo>
                  <a:lnTo>
                    <a:pt x="1683377" y="339931"/>
                  </a:lnTo>
                  <a:lnTo>
                    <a:pt x="1682572" y="343424"/>
                  </a:lnTo>
                  <a:lnTo>
                    <a:pt x="1674280" y="347857"/>
                  </a:lnTo>
                  <a:lnTo>
                    <a:pt x="1666475" y="349735"/>
                  </a:lnTo>
                  <a:lnTo>
                    <a:pt x="1663412" y="347683"/>
                  </a:lnTo>
                  <a:lnTo>
                    <a:pt x="1661991" y="342138"/>
                  </a:lnTo>
                  <a:lnTo>
                    <a:pt x="1657606" y="337492"/>
                  </a:lnTo>
                  <a:lnTo>
                    <a:pt x="1652118" y="333759"/>
                  </a:lnTo>
                  <a:lnTo>
                    <a:pt x="1650135" y="330693"/>
                  </a:lnTo>
                  <a:lnTo>
                    <a:pt x="1645468" y="323075"/>
                  </a:lnTo>
                  <a:lnTo>
                    <a:pt x="1643424" y="320194"/>
                  </a:lnTo>
                  <a:lnTo>
                    <a:pt x="1636523" y="327435"/>
                  </a:lnTo>
                  <a:lnTo>
                    <a:pt x="1632161" y="329125"/>
                  </a:lnTo>
                  <a:lnTo>
                    <a:pt x="1621255" y="328230"/>
                  </a:lnTo>
                  <a:lnTo>
                    <a:pt x="1613526" y="328032"/>
                  </a:lnTo>
                  <a:lnTo>
                    <a:pt x="1609976" y="326380"/>
                  </a:lnTo>
                  <a:lnTo>
                    <a:pt x="1607035" y="320146"/>
                  </a:lnTo>
                  <a:lnTo>
                    <a:pt x="1603342" y="319683"/>
                  </a:lnTo>
                  <a:lnTo>
                    <a:pt x="1595719" y="323820"/>
                  </a:lnTo>
                  <a:lnTo>
                    <a:pt x="1587207" y="324105"/>
                  </a:lnTo>
                  <a:lnTo>
                    <a:pt x="1585459" y="323395"/>
                  </a:lnTo>
                  <a:lnTo>
                    <a:pt x="1583711" y="324364"/>
                  </a:lnTo>
                  <a:lnTo>
                    <a:pt x="1577638" y="329887"/>
                  </a:lnTo>
                  <a:lnTo>
                    <a:pt x="1574910" y="336046"/>
                  </a:lnTo>
                  <a:lnTo>
                    <a:pt x="1571467" y="338409"/>
                  </a:lnTo>
                  <a:lnTo>
                    <a:pt x="1569370" y="332538"/>
                  </a:lnTo>
                  <a:lnTo>
                    <a:pt x="1569453" y="322758"/>
                  </a:lnTo>
                  <a:lnTo>
                    <a:pt x="1566231" y="321570"/>
                  </a:lnTo>
                  <a:lnTo>
                    <a:pt x="1562043" y="321352"/>
                  </a:lnTo>
                  <a:lnTo>
                    <a:pt x="1558220" y="320406"/>
                  </a:lnTo>
                  <a:lnTo>
                    <a:pt x="1555659" y="316785"/>
                  </a:lnTo>
                  <a:lnTo>
                    <a:pt x="1557103" y="309185"/>
                  </a:lnTo>
                  <a:lnTo>
                    <a:pt x="1557711" y="301946"/>
                  </a:lnTo>
                  <a:lnTo>
                    <a:pt x="1555902" y="296148"/>
                  </a:lnTo>
                  <a:lnTo>
                    <a:pt x="1553273" y="291062"/>
                  </a:lnTo>
                  <a:lnTo>
                    <a:pt x="1549982" y="288510"/>
                  </a:lnTo>
                  <a:lnTo>
                    <a:pt x="1544130" y="282069"/>
                  </a:lnTo>
                  <a:lnTo>
                    <a:pt x="1540444" y="280264"/>
                  </a:lnTo>
                  <a:lnTo>
                    <a:pt x="1532852" y="278213"/>
                  </a:lnTo>
                  <a:lnTo>
                    <a:pt x="1517773" y="276195"/>
                  </a:lnTo>
                  <a:lnTo>
                    <a:pt x="1506692" y="277836"/>
                  </a:lnTo>
                  <a:lnTo>
                    <a:pt x="1494076" y="282874"/>
                  </a:lnTo>
                  <a:lnTo>
                    <a:pt x="1488369" y="284983"/>
                  </a:lnTo>
                  <a:lnTo>
                    <a:pt x="1481529" y="286575"/>
                  </a:lnTo>
                  <a:lnTo>
                    <a:pt x="1474210" y="287133"/>
                  </a:lnTo>
                  <a:lnTo>
                    <a:pt x="1471596" y="284818"/>
                  </a:lnTo>
                  <a:lnTo>
                    <a:pt x="1468761" y="279363"/>
                  </a:lnTo>
                  <a:lnTo>
                    <a:pt x="1466922" y="272788"/>
                  </a:lnTo>
                  <a:lnTo>
                    <a:pt x="1462909" y="266950"/>
                  </a:lnTo>
                  <a:lnTo>
                    <a:pt x="1458159" y="263753"/>
                  </a:lnTo>
                  <a:lnTo>
                    <a:pt x="1447260" y="260573"/>
                  </a:lnTo>
                  <a:lnTo>
                    <a:pt x="1438870" y="255996"/>
                  </a:lnTo>
                  <a:lnTo>
                    <a:pt x="1436066" y="253822"/>
                  </a:lnTo>
                  <a:lnTo>
                    <a:pt x="1447336" y="244348"/>
                  </a:lnTo>
                  <a:lnTo>
                    <a:pt x="1446227" y="242673"/>
                  </a:lnTo>
                  <a:lnTo>
                    <a:pt x="1445201" y="239589"/>
                  </a:lnTo>
                  <a:lnTo>
                    <a:pt x="1440451" y="237360"/>
                  </a:lnTo>
                  <a:lnTo>
                    <a:pt x="1435921" y="234553"/>
                  </a:lnTo>
                  <a:lnTo>
                    <a:pt x="1429925" y="233451"/>
                  </a:lnTo>
                  <a:lnTo>
                    <a:pt x="1416062" y="233250"/>
                  </a:lnTo>
                  <a:lnTo>
                    <a:pt x="1407930" y="246252"/>
                  </a:lnTo>
                  <a:lnTo>
                    <a:pt x="1403036" y="251542"/>
                  </a:lnTo>
                  <a:lnTo>
                    <a:pt x="1398438" y="253770"/>
                  </a:lnTo>
                  <a:lnTo>
                    <a:pt x="1395839" y="255702"/>
                  </a:lnTo>
                  <a:lnTo>
                    <a:pt x="1392502" y="255175"/>
                  </a:lnTo>
                  <a:lnTo>
                    <a:pt x="1393392" y="250496"/>
                  </a:lnTo>
                  <a:lnTo>
                    <a:pt x="1397632" y="246314"/>
                  </a:lnTo>
                  <a:lnTo>
                    <a:pt x="1402276" y="243217"/>
                  </a:lnTo>
                  <a:lnTo>
                    <a:pt x="1403804" y="237016"/>
                  </a:lnTo>
                  <a:lnTo>
                    <a:pt x="1402124" y="234758"/>
                  </a:lnTo>
                  <a:lnTo>
                    <a:pt x="1397055" y="236207"/>
                  </a:lnTo>
                  <a:lnTo>
                    <a:pt x="1392715" y="235383"/>
                  </a:lnTo>
                  <a:lnTo>
                    <a:pt x="1401402" y="225014"/>
                  </a:lnTo>
                  <a:lnTo>
                    <a:pt x="1389835" y="223928"/>
                  </a:lnTo>
                  <a:lnTo>
                    <a:pt x="1386552" y="222207"/>
                  </a:lnTo>
                  <a:lnTo>
                    <a:pt x="1381558" y="221073"/>
                  </a:lnTo>
                  <a:lnTo>
                    <a:pt x="1371344" y="217922"/>
                  </a:lnTo>
                  <a:lnTo>
                    <a:pt x="1363524" y="215622"/>
                  </a:lnTo>
                  <a:lnTo>
                    <a:pt x="1354700" y="211541"/>
                  </a:lnTo>
                  <a:lnTo>
                    <a:pt x="1353423" y="211550"/>
                  </a:lnTo>
                  <a:lnTo>
                    <a:pt x="1345565" y="222460"/>
                  </a:lnTo>
                  <a:lnTo>
                    <a:pt x="1341400" y="224807"/>
                  </a:lnTo>
                  <a:lnTo>
                    <a:pt x="1336278" y="225127"/>
                  </a:lnTo>
                  <a:lnTo>
                    <a:pt x="1331338" y="226602"/>
                  </a:lnTo>
                  <a:lnTo>
                    <a:pt x="1329734" y="228052"/>
                  </a:lnTo>
                  <a:lnTo>
                    <a:pt x="1327522" y="232936"/>
                  </a:lnTo>
                  <a:lnTo>
                    <a:pt x="1328419" y="234639"/>
                  </a:lnTo>
                  <a:lnTo>
                    <a:pt x="1331634" y="234619"/>
                  </a:lnTo>
                  <a:lnTo>
                    <a:pt x="1337311" y="232020"/>
                  </a:lnTo>
                  <a:lnTo>
                    <a:pt x="1336840" y="240524"/>
                  </a:lnTo>
                  <a:lnTo>
                    <a:pt x="1336088" y="246403"/>
                  </a:lnTo>
                  <a:lnTo>
                    <a:pt x="1337060" y="253858"/>
                  </a:lnTo>
                  <a:lnTo>
                    <a:pt x="1336156" y="261765"/>
                  </a:lnTo>
                  <a:lnTo>
                    <a:pt x="1329628" y="261263"/>
                  </a:lnTo>
                  <a:lnTo>
                    <a:pt x="1326747" y="258293"/>
                  </a:lnTo>
                  <a:lnTo>
                    <a:pt x="1324239" y="254209"/>
                  </a:lnTo>
                  <a:lnTo>
                    <a:pt x="1321686" y="254498"/>
                  </a:lnTo>
                  <a:lnTo>
                    <a:pt x="1318045" y="259432"/>
                  </a:lnTo>
                  <a:lnTo>
                    <a:pt x="1317984" y="262412"/>
                  </a:lnTo>
                  <a:lnTo>
                    <a:pt x="1318676" y="263218"/>
                  </a:lnTo>
                  <a:lnTo>
                    <a:pt x="1317559" y="267256"/>
                  </a:lnTo>
                  <a:lnTo>
                    <a:pt x="1315104" y="271273"/>
                  </a:lnTo>
                  <a:lnTo>
                    <a:pt x="1314169" y="272340"/>
                  </a:lnTo>
                  <a:lnTo>
                    <a:pt x="1312588" y="273146"/>
                  </a:lnTo>
                  <a:lnTo>
                    <a:pt x="1302959" y="261689"/>
                  </a:lnTo>
                  <a:lnTo>
                    <a:pt x="1296955" y="257923"/>
                  </a:lnTo>
                  <a:lnTo>
                    <a:pt x="1292882" y="256856"/>
                  </a:lnTo>
                  <a:lnTo>
                    <a:pt x="1288975" y="257970"/>
                  </a:lnTo>
                  <a:lnTo>
                    <a:pt x="1279088" y="265333"/>
                  </a:lnTo>
                  <a:lnTo>
                    <a:pt x="1274839" y="266701"/>
                  </a:lnTo>
                  <a:lnTo>
                    <a:pt x="1269291" y="264583"/>
                  </a:lnTo>
                  <a:lnTo>
                    <a:pt x="1262550" y="260028"/>
                  </a:lnTo>
                  <a:lnTo>
                    <a:pt x="1258666" y="255143"/>
                  </a:lnTo>
                  <a:lnTo>
                    <a:pt x="1257488" y="247707"/>
                  </a:lnTo>
                  <a:lnTo>
                    <a:pt x="1256029" y="247436"/>
                  </a:lnTo>
                  <a:lnTo>
                    <a:pt x="1253020" y="252707"/>
                  </a:lnTo>
                  <a:lnTo>
                    <a:pt x="1247540" y="269266"/>
                  </a:lnTo>
                  <a:lnTo>
                    <a:pt x="1243314" y="280385"/>
                  </a:lnTo>
                  <a:lnTo>
                    <a:pt x="1239324" y="286389"/>
                  </a:lnTo>
                  <a:lnTo>
                    <a:pt x="1236262" y="286664"/>
                  </a:lnTo>
                  <a:lnTo>
                    <a:pt x="1229490" y="282030"/>
                  </a:lnTo>
                  <a:lnTo>
                    <a:pt x="1220393" y="269690"/>
                  </a:lnTo>
                  <a:lnTo>
                    <a:pt x="1214016" y="257046"/>
                  </a:lnTo>
                  <a:lnTo>
                    <a:pt x="1210110" y="249375"/>
                  </a:lnTo>
                  <a:lnTo>
                    <a:pt x="1207184" y="246618"/>
                  </a:lnTo>
                  <a:lnTo>
                    <a:pt x="1202107" y="240212"/>
                  </a:lnTo>
                  <a:lnTo>
                    <a:pt x="1198801" y="235426"/>
                  </a:lnTo>
                  <a:lnTo>
                    <a:pt x="1195495" y="232884"/>
                  </a:lnTo>
                  <a:lnTo>
                    <a:pt x="1190692" y="232628"/>
                  </a:lnTo>
                  <a:lnTo>
                    <a:pt x="1185516" y="231517"/>
                  </a:lnTo>
                  <a:lnTo>
                    <a:pt x="1184247" y="230380"/>
                  </a:lnTo>
                  <a:lnTo>
                    <a:pt x="1185418" y="226634"/>
                  </a:lnTo>
                  <a:lnTo>
                    <a:pt x="1197638" y="214303"/>
                  </a:lnTo>
                  <a:lnTo>
                    <a:pt x="1207192" y="207412"/>
                  </a:lnTo>
                  <a:lnTo>
                    <a:pt x="1208537" y="206807"/>
                  </a:lnTo>
                  <a:lnTo>
                    <a:pt x="1211136" y="205292"/>
                  </a:lnTo>
                  <a:lnTo>
                    <a:pt x="1210847" y="198654"/>
                  </a:lnTo>
                  <a:lnTo>
                    <a:pt x="1208795" y="195512"/>
                  </a:lnTo>
                  <a:lnTo>
                    <a:pt x="1202168" y="187980"/>
                  </a:lnTo>
                  <a:lnTo>
                    <a:pt x="1195229" y="187405"/>
                  </a:lnTo>
                  <a:lnTo>
                    <a:pt x="1188427" y="188687"/>
                  </a:lnTo>
                  <a:lnTo>
                    <a:pt x="1179854" y="188126"/>
                  </a:lnTo>
                  <a:lnTo>
                    <a:pt x="1175591" y="183177"/>
                  </a:lnTo>
                  <a:lnTo>
                    <a:pt x="1169830" y="177881"/>
                  </a:lnTo>
                  <a:lnTo>
                    <a:pt x="1165810" y="176012"/>
                  </a:lnTo>
                  <a:lnTo>
                    <a:pt x="1163195" y="176346"/>
                  </a:lnTo>
                  <a:lnTo>
                    <a:pt x="1154144" y="184878"/>
                  </a:lnTo>
                  <a:lnTo>
                    <a:pt x="1154311" y="186741"/>
                  </a:lnTo>
                  <a:lnTo>
                    <a:pt x="1154501" y="190760"/>
                  </a:lnTo>
                  <a:lnTo>
                    <a:pt x="1155306" y="196882"/>
                  </a:lnTo>
                  <a:lnTo>
                    <a:pt x="1148261" y="212840"/>
                  </a:lnTo>
                  <a:lnTo>
                    <a:pt x="1141140" y="206934"/>
                  </a:lnTo>
                  <a:lnTo>
                    <a:pt x="1135083" y="207272"/>
                  </a:lnTo>
                  <a:lnTo>
                    <a:pt x="1122596" y="209737"/>
                  </a:lnTo>
                  <a:lnTo>
                    <a:pt x="1117405" y="207981"/>
                  </a:lnTo>
                  <a:lnTo>
                    <a:pt x="1113902" y="206807"/>
                  </a:lnTo>
                  <a:lnTo>
                    <a:pt x="1109653" y="204737"/>
                  </a:lnTo>
                  <a:lnTo>
                    <a:pt x="1099408" y="202092"/>
                  </a:lnTo>
                  <a:lnTo>
                    <a:pt x="1097630" y="196338"/>
                  </a:lnTo>
                  <a:lnTo>
                    <a:pt x="1098990" y="183368"/>
                  </a:lnTo>
                  <a:lnTo>
                    <a:pt x="1092956" y="182783"/>
                  </a:lnTo>
                  <a:lnTo>
                    <a:pt x="1088677" y="182186"/>
                  </a:lnTo>
                  <a:lnTo>
                    <a:pt x="1079056" y="179425"/>
                  </a:lnTo>
                  <a:lnTo>
                    <a:pt x="1067245" y="179189"/>
                  </a:lnTo>
                  <a:lnTo>
                    <a:pt x="1059698" y="181751"/>
                  </a:lnTo>
                  <a:lnTo>
                    <a:pt x="1051369" y="182118"/>
                  </a:lnTo>
                  <a:lnTo>
                    <a:pt x="1044240" y="195766"/>
                  </a:lnTo>
                  <a:lnTo>
                    <a:pt x="1041618" y="188716"/>
                  </a:lnTo>
                  <a:lnTo>
                    <a:pt x="1041572" y="179672"/>
                  </a:lnTo>
                  <a:lnTo>
                    <a:pt x="1040615" y="174308"/>
                  </a:lnTo>
                  <a:lnTo>
                    <a:pt x="1038114" y="173052"/>
                  </a:lnTo>
                  <a:lnTo>
                    <a:pt x="1032316" y="177845"/>
                  </a:lnTo>
                  <a:lnTo>
                    <a:pt x="1028044" y="178818"/>
                  </a:lnTo>
                  <a:lnTo>
                    <a:pt x="1024343" y="177897"/>
                  </a:lnTo>
                  <a:lnTo>
                    <a:pt x="1021372" y="174437"/>
                  </a:lnTo>
                  <a:lnTo>
                    <a:pt x="1018263" y="173502"/>
                  </a:lnTo>
                  <a:lnTo>
                    <a:pt x="1015238" y="166483"/>
                  </a:lnTo>
                  <a:lnTo>
                    <a:pt x="1010861" y="162634"/>
                  </a:lnTo>
                  <a:lnTo>
                    <a:pt x="1007942" y="166533"/>
                  </a:lnTo>
                  <a:lnTo>
                    <a:pt x="1006536" y="171032"/>
                  </a:lnTo>
                  <a:lnTo>
                    <a:pt x="1006704" y="172307"/>
                  </a:lnTo>
                  <a:lnTo>
                    <a:pt x="1009174" y="174517"/>
                  </a:lnTo>
                  <a:lnTo>
                    <a:pt x="1009645" y="181453"/>
                  </a:lnTo>
                  <a:lnTo>
                    <a:pt x="1004614" y="186478"/>
                  </a:lnTo>
                  <a:lnTo>
                    <a:pt x="1000206" y="188368"/>
                  </a:lnTo>
                  <a:lnTo>
                    <a:pt x="990789" y="193358"/>
                  </a:lnTo>
                  <a:lnTo>
                    <a:pt x="980248" y="198007"/>
                  </a:lnTo>
                  <a:lnTo>
                    <a:pt x="974069" y="198352"/>
                  </a:lnTo>
                  <a:lnTo>
                    <a:pt x="965732" y="201133"/>
                  </a:lnTo>
                  <a:lnTo>
                    <a:pt x="961111" y="208970"/>
                  </a:lnTo>
                  <a:lnTo>
                    <a:pt x="955692" y="213162"/>
                  </a:lnTo>
                  <a:lnTo>
                    <a:pt x="952113" y="212888"/>
                  </a:lnTo>
                  <a:lnTo>
                    <a:pt x="962464" y="193541"/>
                  </a:lnTo>
                  <a:lnTo>
                    <a:pt x="974252" y="183250"/>
                  </a:lnTo>
                  <a:lnTo>
                    <a:pt x="986222" y="176570"/>
                  </a:lnTo>
                  <a:lnTo>
                    <a:pt x="990196" y="171460"/>
                  </a:lnTo>
                  <a:lnTo>
                    <a:pt x="1005328" y="153845"/>
                  </a:lnTo>
                  <a:lnTo>
                    <a:pt x="1022398" y="133931"/>
                  </a:lnTo>
                  <a:lnTo>
                    <a:pt x="1028242" y="131834"/>
                  </a:lnTo>
                  <a:lnTo>
                    <a:pt x="1033433" y="127323"/>
                  </a:lnTo>
                  <a:lnTo>
                    <a:pt x="1045106" y="110578"/>
                  </a:lnTo>
                  <a:lnTo>
                    <a:pt x="1040615" y="103335"/>
                  </a:lnTo>
                  <a:lnTo>
                    <a:pt x="1039406" y="100773"/>
                  </a:lnTo>
                  <a:lnTo>
                    <a:pt x="1046201" y="83884"/>
                  </a:lnTo>
                  <a:lnTo>
                    <a:pt x="1044088" y="73530"/>
                  </a:lnTo>
                  <a:lnTo>
                    <a:pt x="1039802" y="75114"/>
                  </a:lnTo>
                  <a:lnTo>
                    <a:pt x="1036169" y="75142"/>
                  </a:lnTo>
                  <a:lnTo>
                    <a:pt x="1033562" y="65799"/>
                  </a:lnTo>
                  <a:lnTo>
                    <a:pt x="1027642" y="56712"/>
                  </a:lnTo>
                  <a:lnTo>
                    <a:pt x="1020619" y="51130"/>
                  </a:lnTo>
                  <a:lnTo>
                    <a:pt x="1010823" y="47555"/>
                  </a:lnTo>
                  <a:lnTo>
                    <a:pt x="1004051" y="48017"/>
                  </a:lnTo>
                  <a:lnTo>
                    <a:pt x="1000890" y="45186"/>
                  </a:lnTo>
                  <a:lnTo>
                    <a:pt x="992013" y="47302"/>
                  </a:lnTo>
                  <a:lnTo>
                    <a:pt x="985158" y="47356"/>
                  </a:lnTo>
                  <a:lnTo>
                    <a:pt x="979883" y="59095"/>
                  </a:lnTo>
                  <a:lnTo>
                    <a:pt x="978713" y="57106"/>
                  </a:lnTo>
                  <a:lnTo>
                    <a:pt x="974525" y="57541"/>
                  </a:lnTo>
                  <a:lnTo>
                    <a:pt x="964645" y="57620"/>
                  </a:lnTo>
                  <a:lnTo>
                    <a:pt x="966135" y="51171"/>
                  </a:lnTo>
                  <a:lnTo>
                    <a:pt x="972086" y="41312"/>
                  </a:lnTo>
                  <a:lnTo>
                    <a:pt x="973963" y="35071"/>
                  </a:lnTo>
                  <a:lnTo>
                    <a:pt x="973074" y="32568"/>
                  </a:lnTo>
                  <a:lnTo>
                    <a:pt x="962852" y="34328"/>
                  </a:lnTo>
                  <a:lnTo>
                    <a:pt x="954887" y="31040"/>
                  </a:lnTo>
                  <a:lnTo>
                    <a:pt x="945714" y="33636"/>
                  </a:lnTo>
                  <a:lnTo>
                    <a:pt x="943266" y="30297"/>
                  </a:lnTo>
                  <a:lnTo>
                    <a:pt x="946580" y="22629"/>
                  </a:lnTo>
                  <a:lnTo>
                    <a:pt x="954241" y="13509"/>
                  </a:lnTo>
                  <a:lnTo>
                    <a:pt x="954013" y="7385"/>
                  </a:lnTo>
                  <a:lnTo>
                    <a:pt x="949696" y="1228"/>
                  </a:lnTo>
                  <a:lnTo>
                    <a:pt x="942248" y="1294"/>
                  </a:lnTo>
                  <a:lnTo>
                    <a:pt x="937262" y="0"/>
                  </a:lnTo>
                  <a:lnTo>
                    <a:pt x="931099" y="1783"/>
                  </a:lnTo>
                  <a:lnTo>
                    <a:pt x="919919" y="11191"/>
                  </a:lnTo>
                  <a:lnTo>
                    <a:pt x="912122" y="19924"/>
                  </a:lnTo>
                  <a:lnTo>
                    <a:pt x="906285" y="29764"/>
                  </a:lnTo>
                  <a:lnTo>
                    <a:pt x="905677" y="37307"/>
                  </a:lnTo>
                  <a:lnTo>
                    <a:pt x="908770" y="48390"/>
                  </a:lnTo>
                  <a:lnTo>
                    <a:pt x="902538" y="56519"/>
                  </a:lnTo>
                  <a:lnTo>
                    <a:pt x="897826" y="55755"/>
                  </a:lnTo>
                  <a:lnTo>
                    <a:pt x="893099" y="57397"/>
                  </a:lnTo>
                  <a:lnTo>
                    <a:pt x="890766" y="64571"/>
                  </a:lnTo>
                  <a:lnTo>
                    <a:pt x="891434" y="68105"/>
                  </a:lnTo>
                  <a:lnTo>
                    <a:pt x="890834" y="75123"/>
                  </a:lnTo>
                  <a:lnTo>
                    <a:pt x="887353" y="79387"/>
                  </a:lnTo>
                  <a:lnTo>
                    <a:pt x="883910" y="77876"/>
                  </a:lnTo>
                  <a:lnTo>
                    <a:pt x="878986" y="74440"/>
                  </a:lnTo>
                  <a:lnTo>
                    <a:pt x="874220" y="75251"/>
                  </a:lnTo>
                  <a:lnTo>
                    <a:pt x="867479" y="79925"/>
                  </a:lnTo>
                  <a:lnTo>
                    <a:pt x="861156" y="83793"/>
                  </a:lnTo>
                  <a:lnTo>
                    <a:pt x="856049" y="84593"/>
                  </a:lnTo>
                  <a:lnTo>
                    <a:pt x="848510" y="82367"/>
                  </a:lnTo>
                  <a:lnTo>
                    <a:pt x="850273" y="73890"/>
                  </a:lnTo>
                  <a:lnTo>
                    <a:pt x="848350" y="70012"/>
                  </a:lnTo>
                  <a:lnTo>
                    <a:pt x="843007" y="70055"/>
                  </a:lnTo>
                  <a:lnTo>
                    <a:pt x="834168" y="69342"/>
                  </a:lnTo>
                  <a:lnTo>
                    <a:pt x="829882" y="74439"/>
                  </a:lnTo>
                  <a:lnTo>
                    <a:pt x="821887" y="83336"/>
                  </a:lnTo>
                  <a:lnTo>
                    <a:pt x="811619" y="88720"/>
                  </a:lnTo>
                  <a:lnTo>
                    <a:pt x="800075" y="93686"/>
                  </a:lnTo>
                  <a:lnTo>
                    <a:pt x="791738" y="95986"/>
                  </a:lnTo>
                  <a:lnTo>
                    <a:pt x="782207" y="97913"/>
                  </a:lnTo>
                  <a:lnTo>
                    <a:pt x="779593" y="99437"/>
                  </a:lnTo>
                  <a:lnTo>
                    <a:pt x="778346" y="100160"/>
                  </a:lnTo>
                  <a:lnTo>
                    <a:pt x="773893" y="102034"/>
                  </a:lnTo>
                  <a:lnTo>
                    <a:pt x="758708" y="119850"/>
                  </a:lnTo>
                  <a:lnTo>
                    <a:pt x="753862" y="124118"/>
                  </a:lnTo>
                  <a:lnTo>
                    <a:pt x="747967" y="131763"/>
                  </a:lnTo>
                  <a:lnTo>
                    <a:pt x="746344" y="141976"/>
                  </a:lnTo>
                  <a:lnTo>
                    <a:pt x="746353" y="146338"/>
                  </a:lnTo>
                  <a:lnTo>
                    <a:pt x="748181" y="151980"/>
                  </a:lnTo>
                  <a:lnTo>
                    <a:pt x="752820" y="156888"/>
                  </a:lnTo>
                  <a:lnTo>
                    <a:pt x="754455" y="160146"/>
                  </a:lnTo>
                  <a:lnTo>
                    <a:pt x="756129" y="168225"/>
                  </a:lnTo>
                  <a:lnTo>
                    <a:pt x="754779" y="173350"/>
                  </a:lnTo>
                  <a:lnTo>
                    <a:pt x="749986" y="180025"/>
                  </a:lnTo>
                  <a:lnTo>
                    <a:pt x="747372" y="181925"/>
                  </a:lnTo>
                  <a:lnTo>
                    <a:pt x="738666" y="186041"/>
                  </a:lnTo>
                  <a:lnTo>
                    <a:pt x="740925" y="178826"/>
                  </a:lnTo>
                  <a:lnTo>
                    <a:pt x="745724" y="172773"/>
                  </a:lnTo>
                  <a:lnTo>
                    <a:pt x="742771" y="169278"/>
                  </a:lnTo>
                  <a:lnTo>
                    <a:pt x="735686" y="171246"/>
                  </a:lnTo>
                  <a:lnTo>
                    <a:pt x="730393" y="176369"/>
                  </a:lnTo>
                  <a:lnTo>
                    <a:pt x="726163" y="181125"/>
                  </a:lnTo>
                  <a:lnTo>
                    <a:pt x="724244" y="180195"/>
                  </a:lnTo>
                  <a:lnTo>
                    <a:pt x="721867" y="174523"/>
                  </a:lnTo>
                  <a:lnTo>
                    <a:pt x="714740" y="177422"/>
                  </a:lnTo>
                  <a:lnTo>
                    <a:pt x="704086" y="179699"/>
                  </a:lnTo>
                  <a:lnTo>
                    <a:pt x="691351" y="180097"/>
                  </a:lnTo>
                  <a:lnTo>
                    <a:pt x="679771" y="182056"/>
                  </a:lnTo>
                  <a:lnTo>
                    <a:pt x="677342" y="184262"/>
                  </a:lnTo>
                  <a:lnTo>
                    <a:pt x="676009" y="187072"/>
                  </a:lnTo>
                  <a:lnTo>
                    <a:pt x="675601" y="191405"/>
                  </a:lnTo>
                  <a:lnTo>
                    <a:pt x="679668" y="202961"/>
                  </a:lnTo>
                  <a:lnTo>
                    <a:pt x="680144" y="209553"/>
                  </a:lnTo>
                  <a:lnTo>
                    <a:pt x="679837" y="219303"/>
                  </a:lnTo>
                  <a:lnTo>
                    <a:pt x="681377" y="224247"/>
                  </a:lnTo>
                  <a:lnTo>
                    <a:pt x="688094" y="227677"/>
                  </a:lnTo>
                  <a:lnTo>
                    <a:pt x="693008" y="231667"/>
                  </a:lnTo>
                  <a:lnTo>
                    <a:pt x="696289" y="232506"/>
                  </a:lnTo>
                  <a:lnTo>
                    <a:pt x="697577" y="238749"/>
                  </a:lnTo>
                  <a:lnTo>
                    <a:pt x="702242" y="242662"/>
                  </a:lnTo>
                  <a:lnTo>
                    <a:pt x="706115" y="246831"/>
                  </a:lnTo>
                  <a:lnTo>
                    <a:pt x="710112" y="253997"/>
                  </a:lnTo>
                  <a:lnTo>
                    <a:pt x="706676" y="265975"/>
                  </a:lnTo>
                  <a:lnTo>
                    <a:pt x="705732" y="269463"/>
                  </a:lnTo>
                  <a:lnTo>
                    <a:pt x="709484" y="282112"/>
                  </a:lnTo>
                  <a:lnTo>
                    <a:pt x="710220" y="287561"/>
                  </a:lnTo>
                  <a:lnTo>
                    <a:pt x="711181" y="289361"/>
                  </a:lnTo>
                  <a:lnTo>
                    <a:pt x="711403" y="293975"/>
                  </a:lnTo>
                  <a:lnTo>
                    <a:pt x="707991" y="298064"/>
                  </a:lnTo>
                  <a:lnTo>
                    <a:pt x="704265" y="301117"/>
                  </a:lnTo>
                  <a:lnTo>
                    <a:pt x="704705" y="289912"/>
                  </a:lnTo>
                  <a:lnTo>
                    <a:pt x="701671" y="281897"/>
                  </a:lnTo>
                  <a:lnTo>
                    <a:pt x="700243" y="281121"/>
                  </a:lnTo>
                  <a:lnTo>
                    <a:pt x="698305" y="285558"/>
                  </a:lnTo>
                  <a:lnTo>
                    <a:pt x="694897" y="297377"/>
                  </a:lnTo>
                  <a:lnTo>
                    <a:pt x="693224" y="295352"/>
                  </a:lnTo>
                  <a:lnTo>
                    <a:pt x="693870" y="280635"/>
                  </a:lnTo>
                  <a:lnTo>
                    <a:pt x="695117" y="268723"/>
                  </a:lnTo>
                  <a:lnTo>
                    <a:pt x="698609" y="264675"/>
                  </a:lnTo>
                  <a:lnTo>
                    <a:pt x="702523" y="258693"/>
                  </a:lnTo>
                  <a:lnTo>
                    <a:pt x="701836" y="253222"/>
                  </a:lnTo>
                  <a:lnTo>
                    <a:pt x="698193" y="255987"/>
                  </a:lnTo>
                  <a:lnTo>
                    <a:pt x="689055" y="255768"/>
                  </a:lnTo>
                  <a:lnTo>
                    <a:pt x="686312" y="254412"/>
                  </a:lnTo>
                  <a:lnTo>
                    <a:pt x="679660" y="248933"/>
                  </a:lnTo>
                  <a:lnTo>
                    <a:pt x="674205" y="240301"/>
                  </a:lnTo>
                  <a:lnTo>
                    <a:pt x="667122" y="234112"/>
                  </a:lnTo>
                  <a:lnTo>
                    <a:pt x="661768" y="230713"/>
                  </a:lnTo>
                  <a:lnTo>
                    <a:pt x="655356" y="231040"/>
                  </a:lnTo>
                  <a:lnTo>
                    <a:pt x="651149" y="232781"/>
                  </a:lnTo>
                  <a:lnTo>
                    <a:pt x="649101" y="234221"/>
                  </a:lnTo>
                  <a:lnTo>
                    <a:pt x="649554" y="246055"/>
                  </a:lnTo>
                  <a:lnTo>
                    <a:pt x="645805" y="248581"/>
                  </a:lnTo>
                  <a:lnTo>
                    <a:pt x="640065" y="247226"/>
                  </a:lnTo>
                  <a:lnTo>
                    <a:pt x="637838" y="244449"/>
                  </a:lnTo>
                  <a:lnTo>
                    <a:pt x="630947" y="245330"/>
                  </a:lnTo>
                  <a:lnTo>
                    <a:pt x="629569" y="250618"/>
                  </a:lnTo>
                  <a:lnTo>
                    <a:pt x="632626" y="257740"/>
                  </a:lnTo>
                  <a:lnTo>
                    <a:pt x="635511" y="260175"/>
                  </a:lnTo>
                  <a:lnTo>
                    <a:pt x="640177" y="261233"/>
                  </a:lnTo>
                  <a:lnTo>
                    <a:pt x="649672" y="262802"/>
                  </a:lnTo>
                  <a:lnTo>
                    <a:pt x="652285" y="267097"/>
                  </a:lnTo>
                  <a:lnTo>
                    <a:pt x="654926" y="280856"/>
                  </a:lnTo>
                  <a:lnTo>
                    <a:pt x="650922" y="281401"/>
                  </a:lnTo>
                  <a:lnTo>
                    <a:pt x="649314" y="281148"/>
                  </a:lnTo>
                  <a:lnTo>
                    <a:pt x="645207" y="274862"/>
                  </a:lnTo>
                  <a:lnTo>
                    <a:pt x="637021" y="273586"/>
                  </a:lnTo>
                  <a:lnTo>
                    <a:pt x="629127" y="270972"/>
                  </a:lnTo>
                  <a:lnTo>
                    <a:pt x="622188" y="268878"/>
                  </a:lnTo>
                  <a:lnTo>
                    <a:pt x="619754" y="264596"/>
                  </a:lnTo>
                  <a:lnTo>
                    <a:pt x="617885" y="260278"/>
                  </a:lnTo>
                  <a:lnTo>
                    <a:pt x="617182" y="253173"/>
                  </a:lnTo>
                  <a:lnTo>
                    <a:pt x="618021" y="244289"/>
                  </a:lnTo>
                  <a:lnTo>
                    <a:pt x="621207" y="234391"/>
                  </a:lnTo>
                  <a:lnTo>
                    <a:pt x="622139" y="225484"/>
                  </a:lnTo>
                  <a:lnTo>
                    <a:pt x="621595" y="217612"/>
                  </a:lnTo>
                  <a:lnTo>
                    <a:pt x="619259" y="216158"/>
                  </a:lnTo>
                  <a:lnTo>
                    <a:pt x="616052" y="215294"/>
                  </a:lnTo>
                  <a:lnTo>
                    <a:pt x="614895" y="214120"/>
                  </a:lnTo>
                  <a:lnTo>
                    <a:pt x="615547" y="225234"/>
                  </a:lnTo>
                  <a:lnTo>
                    <a:pt x="614702" y="235853"/>
                  </a:lnTo>
                  <a:lnTo>
                    <a:pt x="613838" y="239539"/>
                  </a:lnTo>
                  <a:lnTo>
                    <a:pt x="610110" y="245175"/>
                  </a:lnTo>
                  <a:lnTo>
                    <a:pt x="605103" y="249379"/>
                  </a:lnTo>
                  <a:lnTo>
                    <a:pt x="599021" y="251074"/>
                  </a:lnTo>
                  <a:lnTo>
                    <a:pt x="594847" y="259869"/>
                  </a:lnTo>
                  <a:lnTo>
                    <a:pt x="595448" y="262849"/>
                  </a:lnTo>
                  <a:lnTo>
                    <a:pt x="600208" y="270873"/>
                  </a:lnTo>
                  <a:lnTo>
                    <a:pt x="605680" y="286857"/>
                  </a:lnTo>
                  <a:lnTo>
                    <a:pt x="606355" y="290208"/>
                  </a:lnTo>
                  <a:lnTo>
                    <a:pt x="604934" y="297114"/>
                  </a:lnTo>
                  <a:lnTo>
                    <a:pt x="601244" y="307446"/>
                  </a:lnTo>
                  <a:lnTo>
                    <a:pt x="599719" y="317045"/>
                  </a:lnTo>
                  <a:lnTo>
                    <a:pt x="602548" y="332404"/>
                  </a:lnTo>
                  <a:lnTo>
                    <a:pt x="602621" y="336183"/>
                  </a:lnTo>
                  <a:lnTo>
                    <a:pt x="607117" y="335924"/>
                  </a:lnTo>
                  <a:lnTo>
                    <a:pt x="613620" y="338476"/>
                  </a:lnTo>
                  <a:lnTo>
                    <a:pt x="616818" y="337050"/>
                  </a:lnTo>
                  <a:lnTo>
                    <a:pt x="621379" y="334434"/>
                  </a:lnTo>
                  <a:lnTo>
                    <a:pt x="627837" y="336757"/>
                  </a:lnTo>
                  <a:lnTo>
                    <a:pt x="631853" y="338379"/>
                  </a:lnTo>
                  <a:lnTo>
                    <a:pt x="637335" y="341625"/>
                  </a:lnTo>
                  <a:lnTo>
                    <a:pt x="641527" y="343001"/>
                  </a:lnTo>
                  <a:lnTo>
                    <a:pt x="644087" y="346696"/>
                  </a:lnTo>
                  <a:lnTo>
                    <a:pt x="646297" y="357214"/>
                  </a:lnTo>
                  <a:lnTo>
                    <a:pt x="647133" y="361728"/>
                  </a:lnTo>
                  <a:lnTo>
                    <a:pt x="648226" y="363744"/>
                  </a:lnTo>
                  <a:lnTo>
                    <a:pt x="647896" y="367099"/>
                  </a:lnTo>
                  <a:lnTo>
                    <a:pt x="642732" y="372227"/>
                  </a:lnTo>
                  <a:lnTo>
                    <a:pt x="642388" y="377286"/>
                  </a:lnTo>
                  <a:lnTo>
                    <a:pt x="644678" y="378587"/>
                  </a:lnTo>
                  <a:lnTo>
                    <a:pt x="647544" y="378135"/>
                  </a:lnTo>
                  <a:lnTo>
                    <a:pt x="651539" y="380515"/>
                  </a:lnTo>
                  <a:lnTo>
                    <a:pt x="654114" y="382892"/>
                  </a:lnTo>
                  <a:lnTo>
                    <a:pt x="653469" y="386783"/>
                  </a:lnTo>
                  <a:lnTo>
                    <a:pt x="649137" y="388737"/>
                  </a:lnTo>
                  <a:lnTo>
                    <a:pt x="642626" y="388124"/>
                  </a:lnTo>
                  <a:lnTo>
                    <a:pt x="638013" y="385349"/>
                  </a:lnTo>
                  <a:lnTo>
                    <a:pt x="636500" y="381676"/>
                  </a:lnTo>
                  <a:lnTo>
                    <a:pt x="638205" y="368038"/>
                  </a:lnTo>
                  <a:lnTo>
                    <a:pt x="637447" y="357487"/>
                  </a:lnTo>
                  <a:lnTo>
                    <a:pt x="633224" y="351125"/>
                  </a:lnTo>
                  <a:lnTo>
                    <a:pt x="629512" y="347926"/>
                  </a:lnTo>
                  <a:lnTo>
                    <a:pt x="620703" y="347970"/>
                  </a:lnTo>
                  <a:lnTo>
                    <a:pt x="613785" y="350077"/>
                  </a:lnTo>
                  <a:lnTo>
                    <a:pt x="610394" y="352158"/>
                  </a:lnTo>
                  <a:lnTo>
                    <a:pt x="609201" y="353535"/>
                  </a:lnTo>
                  <a:lnTo>
                    <a:pt x="607975" y="361025"/>
                  </a:lnTo>
                  <a:lnTo>
                    <a:pt x="611032" y="368397"/>
                  </a:lnTo>
                  <a:lnTo>
                    <a:pt x="612162" y="375902"/>
                  </a:lnTo>
                  <a:lnTo>
                    <a:pt x="611837" y="380710"/>
                  </a:lnTo>
                  <a:lnTo>
                    <a:pt x="607501" y="388939"/>
                  </a:lnTo>
                  <a:lnTo>
                    <a:pt x="603400" y="393019"/>
                  </a:lnTo>
                  <a:lnTo>
                    <a:pt x="601466" y="400851"/>
                  </a:lnTo>
                  <a:lnTo>
                    <a:pt x="600121" y="404416"/>
                  </a:lnTo>
                  <a:lnTo>
                    <a:pt x="594273" y="410669"/>
                  </a:lnTo>
                  <a:lnTo>
                    <a:pt x="587499" y="414812"/>
                  </a:lnTo>
                  <a:lnTo>
                    <a:pt x="585980" y="419308"/>
                  </a:lnTo>
                  <a:lnTo>
                    <a:pt x="583615" y="423773"/>
                  </a:lnTo>
                  <a:lnTo>
                    <a:pt x="578997" y="424197"/>
                  </a:lnTo>
                  <a:lnTo>
                    <a:pt x="573035" y="422409"/>
                  </a:lnTo>
                  <a:lnTo>
                    <a:pt x="569959" y="423029"/>
                  </a:lnTo>
                  <a:lnTo>
                    <a:pt x="564278" y="422045"/>
                  </a:lnTo>
                  <a:lnTo>
                    <a:pt x="556409" y="419446"/>
                  </a:lnTo>
                  <a:lnTo>
                    <a:pt x="552708" y="416816"/>
                  </a:lnTo>
                  <a:lnTo>
                    <a:pt x="549782" y="413349"/>
                  </a:lnTo>
                  <a:lnTo>
                    <a:pt x="548803" y="409436"/>
                  </a:lnTo>
                  <a:lnTo>
                    <a:pt x="551818" y="407973"/>
                  </a:lnTo>
                  <a:lnTo>
                    <a:pt x="556678" y="407535"/>
                  </a:lnTo>
                  <a:lnTo>
                    <a:pt x="560347" y="408554"/>
                  </a:lnTo>
                  <a:lnTo>
                    <a:pt x="568360" y="413261"/>
                  </a:lnTo>
                  <a:lnTo>
                    <a:pt x="574039" y="410144"/>
                  </a:lnTo>
                  <a:lnTo>
                    <a:pt x="576207" y="408686"/>
                  </a:lnTo>
                  <a:lnTo>
                    <a:pt x="574596" y="402028"/>
                  </a:lnTo>
                  <a:lnTo>
                    <a:pt x="577357" y="398651"/>
                  </a:lnTo>
                  <a:lnTo>
                    <a:pt x="580512" y="396101"/>
                  </a:lnTo>
                  <a:lnTo>
                    <a:pt x="586694" y="387966"/>
                  </a:lnTo>
                  <a:lnTo>
                    <a:pt x="590621" y="381901"/>
                  </a:lnTo>
                  <a:lnTo>
                    <a:pt x="592294" y="377533"/>
                  </a:lnTo>
                  <a:lnTo>
                    <a:pt x="594383" y="366476"/>
                  </a:lnTo>
                  <a:lnTo>
                    <a:pt x="596817" y="359955"/>
                  </a:lnTo>
                  <a:lnTo>
                    <a:pt x="596823" y="358145"/>
                  </a:lnTo>
                  <a:lnTo>
                    <a:pt x="595870" y="355881"/>
                  </a:lnTo>
                  <a:lnTo>
                    <a:pt x="590715" y="352258"/>
                  </a:lnTo>
                  <a:lnTo>
                    <a:pt x="588457" y="346983"/>
                  </a:lnTo>
                  <a:lnTo>
                    <a:pt x="587145" y="338847"/>
                  </a:lnTo>
                  <a:lnTo>
                    <a:pt x="587433" y="320268"/>
                  </a:lnTo>
                  <a:lnTo>
                    <a:pt x="586156" y="303027"/>
                  </a:lnTo>
                  <a:lnTo>
                    <a:pt x="589043" y="297456"/>
                  </a:lnTo>
                  <a:lnTo>
                    <a:pt x="589914" y="294143"/>
                  </a:lnTo>
                  <a:lnTo>
                    <a:pt x="588862" y="281753"/>
                  </a:lnTo>
                  <a:lnTo>
                    <a:pt x="587472" y="276513"/>
                  </a:lnTo>
                  <a:lnTo>
                    <a:pt x="582807" y="266158"/>
                  </a:lnTo>
                  <a:lnTo>
                    <a:pt x="579033" y="260778"/>
                  </a:lnTo>
                  <a:lnTo>
                    <a:pt x="580151" y="255314"/>
                  </a:lnTo>
                  <a:lnTo>
                    <a:pt x="586842" y="241954"/>
                  </a:lnTo>
                  <a:lnTo>
                    <a:pt x="588580" y="236295"/>
                  </a:lnTo>
                  <a:lnTo>
                    <a:pt x="590702" y="222484"/>
                  </a:lnTo>
                  <a:lnTo>
                    <a:pt x="590789" y="216924"/>
                  </a:lnTo>
                  <a:lnTo>
                    <a:pt x="589244" y="212209"/>
                  </a:lnTo>
                  <a:lnTo>
                    <a:pt x="586362" y="210147"/>
                  </a:lnTo>
                  <a:lnTo>
                    <a:pt x="581018" y="211072"/>
                  </a:lnTo>
                  <a:lnTo>
                    <a:pt x="577531" y="209904"/>
                  </a:lnTo>
                  <a:lnTo>
                    <a:pt x="569480" y="211443"/>
                  </a:lnTo>
                  <a:lnTo>
                    <a:pt x="561391" y="213568"/>
                  </a:lnTo>
                  <a:lnTo>
                    <a:pt x="553560" y="210949"/>
                  </a:lnTo>
                  <a:lnTo>
                    <a:pt x="551682" y="209769"/>
                  </a:lnTo>
                  <a:lnTo>
                    <a:pt x="548493" y="216894"/>
                  </a:lnTo>
                  <a:lnTo>
                    <a:pt x="545767" y="237123"/>
                  </a:lnTo>
                  <a:lnTo>
                    <a:pt x="542853" y="246973"/>
                  </a:lnTo>
                  <a:lnTo>
                    <a:pt x="540241" y="253629"/>
                  </a:lnTo>
                  <a:lnTo>
                    <a:pt x="534738" y="261309"/>
                  </a:lnTo>
                  <a:lnTo>
                    <a:pt x="527306" y="267821"/>
                  </a:lnTo>
                  <a:lnTo>
                    <a:pt x="525347" y="268369"/>
                  </a:lnTo>
                  <a:lnTo>
                    <a:pt x="523544" y="272115"/>
                  </a:lnTo>
                  <a:lnTo>
                    <a:pt x="521900" y="280305"/>
                  </a:lnTo>
                  <a:lnTo>
                    <a:pt x="523063" y="284732"/>
                  </a:lnTo>
                  <a:lnTo>
                    <a:pt x="528753" y="285738"/>
                  </a:lnTo>
                  <a:lnTo>
                    <a:pt x="530011" y="289349"/>
                  </a:lnTo>
                  <a:lnTo>
                    <a:pt x="530273" y="301826"/>
                  </a:lnTo>
                  <a:lnTo>
                    <a:pt x="529845" y="304590"/>
                  </a:lnTo>
                  <a:lnTo>
                    <a:pt x="528663" y="306846"/>
                  </a:lnTo>
                  <a:lnTo>
                    <a:pt x="525183" y="310590"/>
                  </a:lnTo>
                  <a:lnTo>
                    <a:pt x="523657" y="315015"/>
                  </a:lnTo>
                  <a:lnTo>
                    <a:pt x="523331" y="317456"/>
                  </a:lnTo>
                  <a:lnTo>
                    <a:pt x="524287" y="321331"/>
                  </a:lnTo>
                  <a:lnTo>
                    <a:pt x="534251" y="323448"/>
                  </a:lnTo>
                  <a:lnTo>
                    <a:pt x="537898" y="327508"/>
                  </a:lnTo>
                  <a:lnTo>
                    <a:pt x="537757" y="336757"/>
                  </a:lnTo>
                  <a:lnTo>
                    <a:pt x="539587" y="342831"/>
                  </a:lnTo>
                  <a:lnTo>
                    <a:pt x="542419" y="346064"/>
                  </a:lnTo>
                  <a:lnTo>
                    <a:pt x="544425" y="346747"/>
                  </a:lnTo>
                  <a:lnTo>
                    <a:pt x="549072" y="346261"/>
                  </a:lnTo>
                  <a:lnTo>
                    <a:pt x="547888" y="350415"/>
                  </a:lnTo>
                  <a:lnTo>
                    <a:pt x="542154" y="364726"/>
                  </a:lnTo>
                  <a:lnTo>
                    <a:pt x="541002" y="366073"/>
                  </a:lnTo>
                  <a:lnTo>
                    <a:pt x="539115" y="365413"/>
                  </a:lnTo>
                  <a:lnTo>
                    <a:pt x="534783" y="360267"/>
                  </a:lnTo>
                  <a:lnTo>
                    <a:pt x="527488" y="351895"/>
                  </a:lnTo>
                  <a:lnTo>
                    <a:pt x="520941" y="344553"/>
                  </a:lnTo>
                  <a:lnTo>
                    <a:pt x="515828" y="341089"/>
                  </a:lnTo>
                  <a:lnTo>
                    <a:pt x="507247" y="335268"/>
                  </a:lnTo>
                  <a:lnTo>
                    <a:pt x="501873" y="333879"/>
                  </a:lnTo>
                  <a:lnTo>
                    <a:pt x="491289" y="326559"/>
                  </a:lnTo>
                  <a:lnTo>
                    <a:pt x="485597" y="323708"/>
                  </a:lnTo>
                  <a:lnTo>
                    <a:pt x="479374" y="321570"/>
                  </a:lnTo>
                  <a:lnTo>
                    <a:pt x="472994" y="318698"/>
                  </a:lnTo>
                  <a:lnTo>
                    <a:pt x="462107" y="317785"/>
                  </a:lnTo>
                  <a:lnTo>
                    <a:pt x="459051" y="317557"/>
                  </a:lnTo>
                  <a:lnTo>
                    <a:pt x="457031" y="318540"/>
                  </a:lnTo>
                  <a:lnTo>
                    <a:pt x="453720" y="323878"/>
                  </a:lnTo>
                  <a:lnTo>
                    <a:pt x="451688" y="326290"/>
                  </a:lnTo>
                  <a:lnTo>
                    <a:pt x="458560" y="340920"/>
                  </a:lnTo>
                  <a:lnTo>
                    <a:pt x="457983" y="346731"/>
                  </a:lnTo>
                  <a:lnTo>
                    <a:pt x="456001" y="351115"/>
                  </a:lnTo>
                  <a:lnTo>
                    <a:pt x="453279" y="353645"/>
                  </a:lnTo>
                  <a:lnTo>
                    <a:pt x="448456" y="352756"/>
                  </a:lnTo>
                  <a:lnTo>
                    <a:pt x="446742" y="353908"/>
                  </a:lnTo>
                  <a:lnTo>
                    <a:pt x="446370" y="359361"/>
                  </a:lnTo>
                  <a:lnTo>
                    <a:pt x="444925" y="362522"/>
                  </a:lnTo>
                  <a:lnTo>
                    <a:pt x="442023" y="362762"/>
                  </a:lnTo>
                  <a:lnTo>
                    <a:pt x="438855" y="360978"/>
                  </a:lnTo>
                  <a:lnTo>
                    <a:pt x="437766" y="359630"/>
                  </a:lnTo>
                  <a:lnTo>
                    <a:pt x="437120" y="356461"/>
                  </a:lnTo>
                  <a:lnTo>
                    <a:pt x="440284" y="350276"/>
                  </a:lnTo>
                  <a:lnTo>
                    <a:pt x="438649" y="347985"/>
                  </a:lnTo>
                  <a:lnTo>
                    <a:pt x="433871" y="345466"/>
                  </a:lnTo>
                  <a:lnTo>
                    <a:pt x="429848" y="346182"/>
                  </a:lnTo>
                  <a:lnTo>
                    <a:pt x="424833" y="350126"/>
                  </a:lnTo>
                  <a:lnTo>
                    <a:pt x="420005" y="356549"/>
                  </a:lnTo>
                  <a:lnTo>
                    <a:pt x="418195" y="357692"/>
                  </a:lnTo>
                  <a:lnTo>
                    <a:pt x="414414" y="357937"/>
                  </a:lnTo>
                  <a:lnTo>
                    <a:pt x="409021" y="354784"/>
                  </a:lnTo>
                  <a:lnTo>
                    <a:pt x="405176" y="354348"/>
                  </a:lnTo>
                  <a:lnTo>
                    <a:pt x="399914" y="355286"/>
                  </a:lnTo>
                  <a:lnTo>
                    <a:pt x="395596" y="356899"/>
                  </a:lnTo>
                  <a:lnTo>
                    <a:pt x="393270" y="359402"/>
                  </a:lnTo>
                  <a:lnTo>
                    <a:pt x="391815" y="365257"/>
                  </a:lnTo>
                  <a:lnTo>
                    <a:pt x="390491" y="368163"/>
                  </a:lnTo>
                  <a:lnTo>
                    <a:pt x="389099" y="369949"/>
                  </a:lnTo>
                  <a:lnTo>
                    <a:pt x="387941" y="369288"/>
                  </a:lnTo>
                  <a:lnTo>
                    <a:pt x="387134" y="366621"/>
                  </a:lnTo>
                  <a:lnTo>
                    <a:pt x="384946" y="366632"/>
                  </a:lnTo>
                  <a:lnTo>
                    <a:pt x="379089" y="368888"/>
                  </a:lnTo>
                  <a:lnTo>
                    <a:pt x="376547" y="370011"/>
                  </a:lnTo>
                  <a:lnTo>
                    <a:pt x="373105" y="367360"/>
                  </a:lnTo>
                  <a:lnTo>
                    <a:pt x="373097" y="364456"/>
                  </a:lnTo>
                  <a:lnTo>
                    <a:pt x="373985" y="362431"/>
                  </a:lnTo>
                  <a:lnTo>
                    <a:pt x="378288" y="361283"/>
                  </a:lnTo>
                  <a:lnTo>
                    <a:pt x="378581" y="353113"/>
                  </a:lnTo>
                  <a:lnTo>
                    <a:pt x="379479" y="347597"/>
                  </a:lnTo>
                  <a:lnTo>
                    <a:pt x="375171" y="346694"/>
                  </a:lnTo>
                  <a:lnTo>
                    <a:pt x="371574" y="348559"/>
                  </a:lnTo>
                  <a:lnTo>
                    <a:pt x="369638" y="350869"/>
                  </a:lnTo>
                  <a:lnTo>
                    <a:pt x="368890" y="357262"/>
                  </a:lnTo>
                  <a:lnTo>
                    <a:pt x="366450" y="360892"/>
                  </a:lnTo>
                  <a:lnTo>
                    <a:pt x="363586" y="362484"/>
                  </a:lnTo>
                  <a:lnTo>
                    <a:pt x="362189" y="361365"/>
                  </a:lnTo>
                  <a:lnTo>
                    <a:pt x="361159" y="355028"/>
                  </a:lnTo>
                  <a:lnTo>
                    <a:pt x="356546" y="359137"/>
                  </a:lnTo>
                  <a:lnTo>
                    <a:pt x="348836" y="363456"/>
                  </a:lnTo>
                  <a:lnTo>
                    <a:pt x="341669" y="366849"/>
                  </a:lnTo>
                  <a:lnTo>
                    <a:pt x="332022" y="373329"/>
                  </a:lnTo>
                  <a:lnTo>
                    <a:pt x="327070" y="376214"/>
                  </a:lnTo>
                  <a:lnTo>
                    <a:pt x="320938" y="381703"/>
                  </a:lnTo>
                  <a:lnTo>
                    <a:pt x="314757" y="384336"/>
                  </a:lnTo>
                  <a:lnTo>
                    <a:pt x="313334" y="389723"/>
                  </a:lnTo>
                  <a:lnTo>
                    <a:pt x="311877" y="397393"/>
                  </a:lnTo>
                  <a:lnTo>
                    <a:pt x="310585" y="403704"/>
                  </a:lnTo>
                  <a:lnTo>
                    <a:pt x="309079" y="405798"/>
                  </a:lnTo>
                  <a:lnTo>
                    <a:pt x="302409" y="406869"/>
                  </a:lnTo>
                  <a:lnTo>
                    <a:pt x="296052" y="408561"/>
                  </a:lnTo>
                  <a:lnTo>
                    <a:pt x="292428" y="407333"/>
                  </a:lnTo>
                  <a:lnTo>
                    <a:pt x="288401" y="404854"/>
                  </a:lnTo>
                  <a:lnTo>
                    <a:pt x="284726" y="397734"/>
                  </a:lnTo>
                  <a:lnTo>
                    <a:pt x="279954" y="393941"/>
                  </a:lnTo>
                  <a:lnTo>
                    <a:pt x="278994" y="391602"/>
                  </a:lnTo>
                  <a:lnTo>
                    <a:pt x="281461" y="384931"/>
                  </a:lnTo>
                  <a:lnTo>
                    <a:pt x="285584" y="382094"/>
                  </a:lnTo>
                  <a:lnTo>
                    <a:pt x="293402" y="380968"/>
                  </a:lnTo>
                  <a:lnTo>
                    <a:pt x="298637" y="380290"/>
                  </a:lnTo>
                  <a:lnTo>
                    <a:pt x="296468" y="374168"/>
                  </a:lnTo>
                  <a:lnTo>
                    <a:pt x="293377" y="368204"/>
                  </a:lnTo>
                  <a:lnTo>
                    <a:pt x="290051" y="359925"/>
                  </a:lnTo>
                  <a:lnTo>
                    <a:pt x="286889" y="358131"/>
                  </a:lnTo>
                  <a:lnTo>
                    <a:pt x="276730" y="359767"/>
                  </a:lnTo>
                  <a:lnTo>
                    <a:pt x="269422" y="356632"/>
                  </a:lnTo>
                  <a:lnTo>
                    <a:pt x="267652" y="357322"/>
                  </a:lnTo>
                  <a:lnTo>
                    <a:pt x="267306" y="361619"/>
                  </a:lnTo>
                  <a:lnTo>
                    <a:pt x="271168" y="368538"/>
                  </a:lnTo>
                  <a:lnTo>
                    <a:pt x="272196" y="376485"/>
                  </a:lnTo>
                  <a:lnTo>
                    <a:pt x="271691" y="379768"/>
                  </a:lnTo>
                  <a:lnTo>
                    <a:pt x="265985" y="392945"/>
                  </a:lnTo>
                  <a:lnTo>
                    <a:pt x="267484" y="395912"/>
                  </a:lnTo>
                  <a:lnTo>
                    <a:pt x="271729" y="398008"/>
                  </a:lnTo>
                  <a:lnTo>
                    <a:pt x="273320" y="403254"/>
                  </a:lnTo>
                  <a:lnTo>
                    <a:pt x="273560" y="411561"/>
                  </a:lnTo>
                  <a:lnTo>
                    <a:pt x="270647" y="421181"/>
                  </a:lnTo>
                  <a:lnTo>
                    <a:pt x="269876" y="427433"/>
                  </a:lnTo>
                  <a:lnTo>
                    <a:pt x="269615" y="428235"/>
                  </a:lnTo>
                  <a:lnTo>
                    <a:pt x="267908" y="428243"/>
                  </a:lnTo>
                  <a:lnTo>
                    <a:pt x="260834" y="421631"/>
                  </a:lnTo>
                  <a:lnTo>
                    <a:pt x="251666" y="418017"/>
                  </a:lnTo>
                  <a:lnTo>
                    <a:pt x="249351" y="417213"/>
                  </a:lnTo>
                  <a:lnTo>
                    <a:pt x="248487" y="417829"/>
                  </a:lnTo>
                  <a:lnTo>
                    <a:pt x="242804" y="426754"/>
                  </a:lnTo>
                  <a:lnTo>
                    <a:pt x="239805" y="429772"/>
                  </a:lnTo>
                  <a:lnTo>
                    <a:pt x="232309" y="434180"/>
                  </a:lnTo>
                  <a:lnTo>
                    <a:pt x="225128" y="439340"/>
                  </a:lnTo>
                  <a:lnTo>
                    <a:pt x="224173" y="439932"/>
                  </a:lnTo>
                  <a:lnTo>
                    <a:pt x="222745" y="443847"/>
                  </a:lnTo>
                  <a:lnTo>
                    <a:pt x="224486" y="451383"/>
                  </a:lnTo>
                  <a:lnTo>
                    <a:pt x="228793" y="459173"/>
                  </a:lnTo>
                  <a:lnTo>
                    <a:pt x="229866" y="461993"/>
                  </a:lnTo>
                  <a:lnTo>
                    <a:pt x="229617" y="466857"/>
                  </a:lnTo>
                  <a:lnTo>
                    <a:pt x="228305" y="469465"/>
                  </a:lnTo>
                  <a:lnTo>
                    <a:pt x="224683" y="467436"/>
                  </a:lnTo>
                  <a:lnTo>
                    <a:pt x="220500" y="469127"/>
                  </a:lnTo>
                  <a:lnTo>
                    <a:pt x="215728" y="468219"/>
                  </a:lnTo>
                  <a:lnTo>
                    <a:pt x="205249" y="463226"/>
                  </a:lnTo>
                  <a:lnTo>
                    <a:pt x="198018" y="459309"/>
                  </a:lnTo>
                  <a:lnTo>
                    <a:pt x="192422" y="453636"/>
                  </a:lnTo>
                  <a:lnTo>
                    <a:pt x="189993" y="453646"/>
                  </a:lnTo>
                  <a:lnTo>
                    <a:pt x="186480" y="461619"/>
                  </a:lnTo>
                  <a:lnTo>
                    <a:pt x="191251" y="470920"/>
                  </a:lnTo>
                  <a:lnTo>
                    <a:pt x="194207" y="473308"/>
                  </a:lnTo>
                  <a:lnTo>
                    <a:pt x="196449" y="473667"/>
                  </a:lnTo>
                  <a:lnTo>
                    <a:pt x="198732" y="472552"/>
                  </a:lnTo>
                  <a:lnTo>
                    <a:pt x="201091" y="473463"/>
                  </a:lnTo>
                  <a:lnTo>
                    <a:pt x="203030" y="478042"/>
                  </a:lnTo>
                  <a:lnTo>
                    <a:pt x="203032" y="481686"/>
                  </a:lnTo>
                  <a:lnTo>
                    <a:pt x="201816" y="485132"/>
                  </a:lnTo>
                  <a:lnTo>
                    <a:pt x="197877" y="486231"/>
                  </a:lnTo>
                  <a:lnTo>
                    <a:pt x="195860" y="487681"/>
                  </a:lnTo>
                  <a:lnTo>
                    <a:pt x="194034" y="486788"/>
                  </a:lnTo>
                  <a:lnTo>
                    <a:pt x="191149" y="485358"/>
                  </a:lnTo>
                  <a:lnTo>
                    <a:pt x="184831" y="484482"/>
                  </a:lnTo>
                  <a:lnTo>
                    <a:pt x="182819" y="483405"/>
                  </a:lnTo>
                  <a:lnTo>
                    <a:pt x="180316" y="476309"/>
                  </a:lnTo>
                  <a:lnTo>
                    <a:pt x="175946" y="474859"/>
                  </a:lnTo>
                  <a:lnTo>
                    <a:pt x="169912" y="473966"/>
                  </a:lnTo>
                  <a:lnTo>
                    <a:pt x="167715" y="471948"/>
                  </a:lnTo>
                  <a:lnTo>
                    <a:pt x="166937" y="469545"/>
                  </a:lnTo>
                  <a:lnTo>
                    <a:pt x="166470" y="463770"/>
                  </a:lnTo>
                  <a:lnTo>
                    <a:pt x="162601" y="452619"/>
                  </a:lnTo>
                  <a:lnTo>
                    <a:pt x="161558" y="446261"/>
                  </a:lnTo>
                  <a:lnTo>
                    <a:pt x="161128" y="444902"/>
                  </a:lnTo>
                  <a:lnTo>
                    <a:pt x="164557" y="442550"/>
                  </a:lnTo>
                  <a:lnTo>
                    <a:pt x="165944" y="439019"/>
                  </a:lnTo>
                  <a:lnTo>
                    <a:pt x="165950" y="434088"/>
                  </a:lnTo>
                  <a:lnTo>
                    <a:pt x="163917" y="428521"/>
                  </a:lnTo>
                  <a:lnTo>
                    <a:pt x="160738" y="425526"/>
                  </a:lnTo>
                  <a:lnTo>
                    <a:pt x="156122" y="423533"/>
                  </a:lnTo>
                  <a:lnTo>
                    <a:pt x="151949" y="419907"/>
                  </a:lnTo>
                  <a:lnTo>
                    <a:pt x="146390" y="412365"/>
                  </a:lnTo>
                  <a:lnTo>
                    <a:pt x="143969" y="410520"/>
                  </a:lnTo>
                  <a:lnTo>
                    <a:pt x="140305" y="403679"/>
                  </a:lnTo>
                  <a:lnTo>
                    <a:pt x="139560" y="402846"/>
                  </a:lnTo>
                  <a:lnTo>
                    <a:pt x="138018" y="400755"/>
                  </a:lnTo>
                  <a:lnTo>
                    <a:pt x="142752" y="399259"/>
                  </a:lnTo>
                  <a:lnTo>
                    <a:pt x="146615" y="400924"/>
                  </a:lnTo>
                  <a:lnTo>
                    <a:pt x="148473" y="403012"/>
                  </a:lnTo>
                  <a:lnTo>
                    <a:pt x="151590" y="409036"/>
                  </a:lnTo>
                  <a:lnTo>
                    <a:pt x="153972" y="409646"/>
                  </a:lnTo>
                  <a:lnTo>
                    <a:pt x="159563" y="411066"/>
                  </a:lnTo>
                  <a:lnTo>
                    <a:pt x="170870" y="417171"/>
                  </a:lnTo>
                  <a:lnTo>
                    <a:pt x="177601" y="421410"/>
                  </a:lnTo>
                  <a:lnTo>
                    <a:pt x="185774" y="423799"/>
                  </a:lnTo>
                  <a:lnTo>
                    <a:pt x="195995" y="425967"/>
                  </a:lnTo>
                  <a:lnTo>
                    <a:pt x="202964" y="428342"/>
                  </a:lnTo>
                  <a:lnTo>
                    <a:pt x="211145" y="428503"/>
                  </a:lnTo>
                  <a:lnTo>
                    <a:pt x="215690" y="427482"/>
                  </a:lnTo>
                  <a:lnTo>
                    <a:pt x="224464" y="423014"/>
                  </a:lnTo>
                  <a:lnTo>
                    <a:pt x="228562" y="419753"/>
                  </a:lnTo>
                  <a:lnTo>
                    <a:pt x="234035" y="412981"/>
                  </a:lnTo>
                  <a:lnTo>
                    <a:pt x="237498" y="406761"/>
                  </a:lnTo>
                  <a:lnTo>
                    <a:pt x="238705" y="402372"/>
                  </a:lnTo>
                  <a:lnTo>
                    <a:pt x="238186" y="398590"/>
                  </a:lnTo>
                  <a:lnTo>
                    <a:pt x="236047" y="394791"/>
                  </a:lnTo>
                  <a:lnTo>
                    <a:pt x="235310" y="390958"/>
                  </a:lnTo>
                  <a:lnTo>
                    <a:pt x="235562" y="385155"/>
                  </a:lnTo>
                  <a:lnTo>
                    <a:pt x="233920" y="381479"/>
                  </a:lnTo>
                  <a:lnTo>
                    <a:pt x="223802" y="373205"/>
                  </a:lnTo>
                  <a:lnTo>
                    <a:pt x="217302" y="370362"/>
                  </a:lnTo>
                  <a:lnTo>
                    <a:pt x="209879" y="367063"/>
                  </a:lnTo>
                  <a:lnTo>
                    <a:pt x="206959" y="364170"/>
                  </a:lnTo>
                  <a:lnTo>
                    <a:pt x="198961" y="352430"/>
                  </a:lnTo>
                  <a:lnTo>
                    <a:pt x="194026" y="347396"/>
                  </a:lnTo>
                  <a:lnTo>
                    <a:pt x="180348" y="340263"/>
                  </a:lnTo>
                  <a:lnTo>
                    <a:pt x="173866" y="336306"/>
                  </a:lnTo>
                  <a:lnTo>
                    <a:pt x="168267" y="336334"/>
                  </a:lnTo>
                  <a:lnTo>
                    <a:pt x="165646" y="335876"/>
                  </a:lnTo>
                  <a:lnTo>
                    <a:pt x="161259" y="335664"/>
                  </a:lnTo>
                  <a:lnTo>
                    <a:pt x="155831" y="334984"/>
                  </a:lnTo>
                  <a:lnTo>
                    <a:pt x="153718" y="334287"/>
                  </a:lnTo>
                  <a:lnTo>
                    <a:pt x="150232" y="338778"/>
                  </a:lnTo>
                  <a:lnTo>
                    <a:pt x="149842" y="330275"/>
                  </a:lnTo>
                  <a:lnTo>
                    <a:pt x="146823" y="328860"/>
                  </a:lnTo>
                  <a:lnTo>
                    <a:pt x="142217" y="327689"/>
                  </a:lnTo>
                  <a:lnTo>
                    <a:pt x="139492" y="324826"/>
                  </a:lnTo>
                  <a:lnTo>
                    <a:pt x="137696" y="320734"/>
                  </a:lnTo>
                  <a:lnTo>
                    <a:pt x="136419" y="315145"/>
                  </a:lnTo>
                  <a:lnTo>
                    <a:pt x="136370" y="312939"/>
                  </a:lnTo>
                  <a:lnTo>
                    <a:pt x="133146" y="316383"/>
                  </a:lnTo>
                  <a:lnTo>
                    <a:pt x="128122" y="320059"/>
                  </a:lnTo>
                  <a:lnTo>
                    <a:pt x="125029" y="320801"/>
                  </a:lnTo>
                  <a:lnTo>
                    <a:pt x="123000" y="324940"/>
                  </a:lnTo>
                  <a:lnTo>
                    <a:pt x="120427" y="327852"/>
                  </a:lnTo>
                  <a:lnTo>
                    <a:pt x="116294" y="328151"/>
                  </a:lnTo>
                  <a:lnTo>
                    <a:pt x="112435" y="329876"/>
                  </a:lnTo>
                  <a:lnTo>
                    <a:pt x="107301" y="336811"/>
                  </a:lnTo>
                  <a:lnTo>
                    <a:pt x="102227" y="346214"/>
                  </a:lnTo>
                  <a:lnTo>
                    <a:pt x="98770" y="350410"/>
                  </a:lnTo>
                  <a:lnTo>
                    <a:pt x="98645" y="354302"/>
                  </a:lnTo>
                  <a:lnTo>
                    <a:pt x="97354" y="360669"/>
                  </a:lnTo>
                  <a:lnTo>
                    <a:pt x="97934" y="367831"/>
                  </a:lnTo>
                  <a:lnTo>
                    <a:pt x="100759" y="370679"/>
                  </a:lnTo>
                  <a:lnTo>
                    <a:pt x="105132" y="373271"/>
                  </a:lnTo>
                  <a:lnTo>
                    <a:pt x="109964" y="380000"/>
                  </a:lnTo>
                  <a:lnTo>
                    <a:pt x="112687" y="385169"/>
                  </a:lnTo>
                  <a:lnTo>
                    <a:pt x="110578" y="389927"/>
                  </a:lnTo>
                  <a:lnTo>
                    <a:pt x="104048" y="399987"/>
                  </a:lnTo>
                  <a:lnTo>
                    <a:pt x="102399" y="403781"/>
                  </a:lnTo>
                  <a:lnTo>
                    <a:pt x="109435" y="421378"/>
                  </a:lnTo>
                  <a:lnTo>
                    <a:pt x="113306" y="436121"/>
                  </a:lnTo>
                  <a:lnTo>
                    <a:pt x="112323" y="440457"/>
                  </a:lnTo>
                  <a:lnTo>
                    <a:pt x="110115" y="446909"/>
                  </a:lnTo>
                  <a:lnTo>
                    <a:pt x="109177" y="451738"/>
                  </a:lnTo>
                  <a:lnTo>
                    <a:pt x="109033" y="456137"/>
                  </a:lnTo>
                  <a:lnTo>
                    <a:pt x="110885" y="462150"/>
                  </a:lnTo>
                  <a:lnTo>
                    <a:pt x="117337" y="478360"/>
                  </a:lnTo>
                  <a:lnTo>
                    <a:pt x="118096" y="481265"/>
                  </a:lnTo>
                  <a:lnTo>
                    <a:pt x="117809" y="484168"/>
                  </a:lnTo>
                  <a:lnTo>
                    <a:pt x="115094" y="488881"/>
                  </a:lnTo>
                  <a:lnTo>
                    <a:pt x="113454" y="491049"/>
                  </a:lnTo>
                  <a:lnTo>
                    <a:pt x="115656" y="494764"/>
                  </a:lnTo>
                  <a:lnTo>
                    <a:pt x="122464" y="500341"/>
                  </a:lnTo>
                  <a:lnTo>
                    <a:pt x="125989" y="503283"/>
                  </a:lnTo>
                  <a:lnTo>
                    <a:pt x="128173" y="507618"/>
                  </a:lnTo>
                  <a:lnTo>
                    <a:pt x="128980" y="511419"/>
                  </a:lnTo>
                  <a:lnTo>
                    <a:pt x="128451" y="515897"/>
                  </a:lnTo>
                  <a:lnTo>
                    <a:pt x="126297" y="521718"/>
                  </a:lnTo>
                  <a:lnTo>
                    <a:pt x="123336" y="527491"/>
                  </a:lnTo>
                  <a:lnTo>
                    <a:pt x="116392" y="535578"/>
                  </a:lnTo>
                  <a:lnTo>
                    <a:pt x="106446" y="548151"/>
                  </a:lnTo>
                  <a:lnTo>
                    <a:pt x="96684" y="559986"/>
                  </a:lnTo>
                  <a:lnTo>
                    <a:pt x="95812" y="562908"/>
                  </a:lnTo>
                  <a:lnTo>
                    <a:pt x="96813" y="562458"/>
                  </a:lnTo>
                  <a:lnTo>
                    <a:pt x="97144" y="564514"/>
                  </a:lnTo>
                  <a:lnTo>
                    <a:pt x="95851" y="568927"/>
                  </a:lnTo>
                  <a:lnTo>
                    <a:pt x="97346" y="572050"/>
                  </a:lnTo>
                  <a:lnTo>
                    <a:pt x="98708" y="573136"/>
                  </a:lnTo>
                  <a:lnTo>
                    <a:pt x="101798" y="574058"/>
                  </a:lnTo>
                  <a:lnTo>
                    <a:pt x="107835" y="573257"/>
                  </a:lnTo>
                  <a:lnTo>
                    <a:pt x="109803" y="573561"/>
                  </a:lnTo>
                  <a:lnTo>
                    <a:pt x="112762" y="576809"/>
                  </a:lnTo>
                  <a:lnTo>
                    <a:pt x="114698" y="580800"/>
                  </a:lnTo>
                  <a:lnTo>
                    <a:pt x="112876" y="582336"/>
                  </a:lnTo>
                  <a:lnTo>
                    <a:pt x="110673" y="582345"/>
                  </a:lnTo>
                  <a:lnTo>
                    <a:pt x="106753" y="579602"/>
                  </a:lnTo>
                  <a:lnTo>
                    <a:pt x="102991" y="578540"/>
                  </a:lnTo>
                  <a:lnTo>
                    <a:pt x="101434" y="580388"/>
                  </a:lnTo>
                  <a:lnTo>
                    <a:pt x="99870" y="583761"/>
                  </a:lnTo>
                  <a:lnTo>
                    <a:pt x="98386" y="584375"/>
                  </a:lnTo>
                  <a:lnTo>
                    <a:pt x="95952" y="582400"/>
                  </a:lnTo>
                  <a:lnTo>
                    <a:pt x="94445" y="583933"/>
                  </a:lnTo>
                  <a:lnTo>
                    <a:pt x="94912" y="585308"/>
                  </a:lnTo>
                  <a:lnTo>
                    <a:pt x="93969" y="586185"/>
                  </a:lnTo>
                  <a:lnTo>
                    <a:pt x="92819" y="585559"/>
                  </a:lnTo>
                  <a:lnTo>
                    <a:pt x="92050" y="583926"/>
                  </a:lnTo>
                  <a:lnTo>
                    <a:pt x="90351" y="584303"/>
                  </a:lnTo>
                  <a:lnTo>
                    <a:pt x="89849" y="586810"/>
                  </a:lnTo>
                  <a:lnTo>
                    <a:pt x="90704" y="587185"/>
                  </a:lnTo>
                  <a:lnTo>
                    <a:pt x="91147" y="588470"/>
                  </a:lnTo>
                  <a:lnTo>
                    <a:pt x="91875" y="588998"/>
                  </a:lnTo>
                  <a:lnTo>
                    <a:pt x="92678" y="590290"/>
                  </a:lnTo>
                  <a:lnTo>
                    <a:pt x="92459" y="592007"/>
                  </a:lnTo>
                  <a:lnTo>
                    <a:pt x="91583" y="592436"/>
                  </a:lnTo>
                  <a:lnTo>
                    <a:pt x="90635" y="592436"/>
                  </a:lnTo>
                  <a:lnTo>
                    <a:pt x="90051" y="592436"/>
                  </a:lnTo>
                  <a:lnTo>
                    <a:pt x="89612" y="592865"/>
                  </a:lnTo>
                  <a:lnTo>
                    <a:pt x="89321" y="594150"/>
                  </a:lnTo>
                  <a:lnTo>
                    <a:pt x="88445" y="596854"/>
                  </a:lnTo>
                  <a:lnTo>
                    <a:pt x="87350" y="598840"/>
                  </a:lnTo>
                  <a:lnTo>
                    <a:pt x="85745" y="600114"/>
                  </a:lnTo>
                  <a:lnTo>
                    <a:pt x="84723" y="601386"/>
                  </a:lnTo>
                  <a:lnTo>
                    <a:pt x="84285" y="602938"/>
                  </a:lnTo>
                  <a:lnTo>
                    <a:pt x="84431" y="604486"/>
                  </a:lnTo>
                  <a:lnTo>
                    <a:pt x="85088" y="608694"/>
                  </a:lnTo>
                  <a:lnTo>
                    <a:pt x="85453" y="610510"/>
                  </a:lnTo>
                  <a:lnTo>
                    <a:pt x="85599" y="612042"/>
                  </a:lnTo>
                  <a:lnTo>
                    <a:pt x="84723" y="613295"/>
                  </a:lnTo>
                  <a:lnTo>
                    <a:pt x="84723" y="614961"/>
                  </a:lnTo>
                  <a:lnTo>
                    <a:pt x="85599" y="617176"/>
                  </a:lnTo>
                  <a:lnTo>
                    <a:pt x="86620" y="618005"/>
                  </a:lnTo>
                  <a:lnTo>
                    <a:pt x="87058" y="618696"/>
                  </a:lnTo>
                  <a:lnTo>
                    <a:pt x="87058" y="619385"/>
                  </a:lnTo>
                  <a:lnTo>
                    <a:pt x="87132" y="620212"/>
                  </a:lnTo>
                  <a:lnTo>
                    <a:pt x="87350" y="621587"/>
                  </a:lnTo>
                  <a:lnTo>
                    <a:pt x="88226" y="622000"/>
                  </a:lnTo>
                  <a:lnTo>
                    <a:pt x="88518" y="622549"/>
                  </a:lnTo>
                  <a:lnTo>
                    <a:pt x="87642" y="623236"/>
                  </a:lnTo>
                  <a:lnTo>
                    <a:pt x="86328" y="623647"/>
                  </a:lnTo>
                  <a:lnTo>
                    <a:pt x="85526" y="624195"/>
                  </a:lnTo>
                  <a:lnTo>
                    <a:pt x="85234" y="625153"/>
                  </a:lnTo>
                  <a:lnTo>
                    <a:pt x="84795" y="626247"/>
                  </a:lnTo>
                  <a:lnTo>
                    <a:pt x="84139" y="626247"/>
                  </a:lnTo>
                  <a:lnTo>
                    <a:pt x="83993" y="627340"/>
                  </a:lnTo>
                  <a:lnTo>
                    <a:pt x="83920" y="628157"/>
                  </a:lnTo>
                  <a:lnTo>
                    <a:pt x="83336" y="628702"/>
                  </a:lnTo>
                  <a:lnTo>
                    <a:pt x="83746" y="629693"/>
                  </a:lnTo>
                  <a:lnTo>
                    <a:pt x="85599" y="629655"/>
                  </a:lnTo>
                  <a:lnTo>
                    <a:pt x="85526" y="630742"/>
                  </a:lnTo>
                  <a:lnTo>
                    <a:pt x="85526" y="631828"/>
                  </a:lnTo>
                  <a:lnTo>
                    <a:pt x="86693" y="632505"/>
                  </a:lnTo>
                  <a:lnTo>
                    <a:pt x="87715" y="633318"/>
                  </a:lnTo>
                  <a:lnTo>
                    <a:pt x="88153" y="633994"/>
                  </a:lnTo>
                  <a:lnTo>
                    <a:pt x="89175" y="634535"/>
                  </a:lnTo>
                  <a:lnTo>
                    <a:pt x="89102" y="635346"/>
                  </a:lnTo>
                  <a:lnTo>
                    <a:pt x="88956" y="636424"/>
                  </a:lnTo>
                  <a:lnTo>
                    <a:pt x="88883" y="637233"/>
                  </a:lnTo>
                  <a:lnTo>
                    <a:pt x="88372" y="637906"/>
                  </a:lnTo>
                  <a:lnTo>
                    <a:pt x="87934" y="638040"/>
                  </a:lnTo>
                  <a:lnTo>
                    <a:pt x="87423" y="638310"/>
                  </a:lnTo>
                  <a:lnTo>
                    <a:pt x="88080" y="639115"/>
                  </a:lnTo>
                  <a:lnTo>
                    <a:pt x="87715" y="640324"/>
                  </a:lnTo>
                  <a:lnTo>
                    <a:pt x="87861" y="641395"/>
                  </a:lnTo>
                  <a:lnTo>
                    <a:pt x="87497" y="642198"/>
                  </a:lnTo>
                  <a:lnTo>
                    <a:pt x="86985" y="642867"/>
                  </a:lnTo>
                  <a:lnTo>
                    <a:pt x="86766" y="643802"/>
                  </a:lnTo>
                  <a:lnTo>
                    <a:pt x="87788" y="643269"/>
                  </a:lnTo>
                  <a:lnTo>
                    <a:pt x="88518" y="643134"/>
                  </a:lnTo>
                  <a:lnTo>
                    <a:pt x="89175" y="643802"/>
                  </a:lnTo>
                  <a:lnTo>
                    <a:pt x="89612" y="643936"/>
                  </a:lnTo>
                  <a:lnTo>
                    <a:pt x="89978" y="644336"/>
                  </a:lnTo>
                  <a:lnTo>
                    <a:pt x="89685" y="645136"/>
                  </a:lnTo>
                  <a:lnTo>
                    <a:pt x="89466" y="645802"/>
                  </a:lnTo>
                  <a:lnTo>
                    <a:pt x="90051" y="646733"/>
                  </a:lnTo>
                  <a:lnTo>
                    <a:pt x="90708" y="647265"/>
                  </a:lnTo>
                  <a:lnTo>
                    <a:pt x="90853" y="648725"/>
                  </a:lnTo>
                  <a:lnTo>
                    <a:pt x="91583" y="649653"/>
                  </a:lnTo>
                  <a:lnTo>
                    <a:pt x="92386" y="650051"/>
                  </a:lnTo>
                  <a:lnTo>
                    <a:pt x="92094" y="650845"/>
                  </a:lnTo>
                  <a:lnTo>
                    <a:pt x="92750" y="651902"/>
                  </a:lnTo>
                  <a:lnTo>
                    <a:pt x="92678" y="653617"/>
                  </a:lnTo>
                  <a:lnTo>
                    <a:pt x="93116" y="655723"/>
                  </a:lnTo>
                  <a:lnTo>
                    <a:pt x="92897" y="656512"/>
                  </a:lnTo>
                  <a:lnTo>
                    <a:pt x="92824" y="657561"/>
                  </a:lnTo>
                  <a:lnTo>
                    <a:pt x="92522" y="657938"/>
                  </a:lnTo>
                  <a:lnTo>
                    <a:pt x="93345" y="659269"/>
                  </a:lnTo>
                  <a:lnTo>
                    <a:pt x="94499" y="659859"/>
                  </a:lnTo>
                  <a:lnTo>
                    <a:pt x="95488" y="658678"/>
                  </a:lnTo>
                  <a:lnTo>
                    <a:pt x="96395" y="658826"/>
                  </a:lnTo>
                  <a:lnTo>
                    <a:pt x="97960" y="659121"/>
                  </a:lnTo>
                  <a:lnTo>
                    <a:pt x="98619" y="660450"/>
                  </a:lnTo>
                  <a:lnTo>
                    <a:pt x="99032" y="661776"/>
                  </a:lnTo>
                  <a:lnTo>
                    <a:pt x="100021" y="661481"/>
                  </a:lnTo>
                  <a:lnTo>
                    <a:pt x="101091" y="660892"/>
                  </a:lnTo>
                  <a:lnTo>
                    <a:pt x="102905" y="660450"/>
                  </a:lnTo>
                  <a:lnTo>
                    <a:pt x="104470" y="660892"/>
                  </a:lnTo>
                  <a:lnTo>
                    <a:pt x="105954" y="661481"/>
                  </a:lnTo>
                  <a:lnTo>
                    <a:pt x="106695" y="661629"/>
                  </a:lnTo>
                  <a:lnTo>
                    <a:pt x="106695" y="662659"/>
                  </a:lnTo>
                  <a:lnTo>
                    <a:pt x="105871" y="663541"/>
                  </a:lnTo>
                  <a:lnTo>
                    <a:pt x="105789" y="664422"/>
                  </a:lnTo>
                  <a:lnTo>
                    <a:pt x="106119" y="665742"/>
                  </a:lnTo>
                  <a:lnTo>
                    <a:pt x="106943" y="667059"/>
                  </a:lnTo>
                  <a:lnTo>
                    <a:pt x="107931" y="667059"/>
                  </a:lnTo>
                  <a:lnTo>
                    <a:pt x="109003" y="665302"/>
                  </a:lnTo>
                  <a:lnTo>
                    <a:pt x="110404" y="665156"/>
                  </a:lnTo>
                  <a:lnTo>
                    <a:pt x="111228" y="665156"/>
                  </a:lnTo>
                  <a:lnTo>
                    <a:pt x="111969" y="664276"/>
                  </a:lnTo>
                  <a:lnTo>
                    <a:pt x="113123" y="663541"/>
                  </a:lnTo>
                  <a:lnTo>
                    <a:pt x="113783" y="663982"/>
                  </a:lnTo>
                  <a:lnTo>
                    <a:pt x="114277" y="664422"/>
                  </a:lnTo>
                  <a:lnTo>
                    <a:pt x="115513" y="663982"/>
                  </a:lnTo>
                  <a:lnTo>
                    <a:pt x="118232" y="665008"/>
                  </a:lnTo>
                  <a:lnTo>
                    <a:pt x="118891" y="666180"/>
                  </a:lnTo>
                  <a:lnTo>
                    <a:pt x="120293" y="667059"/>
                  </a:lnTo>
                  <a:lnTo>
                    <a:pt x="120787" y="667936"/>
                  </a:lnTo>
                  <a:lnTo>
                    <a:pt x="121529" y="668811"/>
                  </a:lnTo>
                  <a:lnTo>
                    <a:pt x="122352" y="669103"/>
                  </a:lnTo>
                  <a:lnTo>
                    <a:pt x="123094" y="668811"/>
                  </a:lnTo>
                  <a:lnTo>
                    <a:pt x="123342" y="669831"/>
                  </a:lnTo>
                  <a:lnTo>
                    <a:pt x="123012" y="670851"/>
                  </a:lnTo>
                  <a:lnTo>
                    <a:pt x="123012" y="671579"/>
                  </a:lnTo>
                  <a:lnTo>
                    <a:pt x="122847" y="673031"/>
                  </a:lnTo>
                  <a:lnTo>
                    <a:pt x="122187" y="674480"/>
                  </a:lnTo>
                  <a:lnTo>
                    <a:pt x="123177" y="676650"/>
                  </a:lnTo>
                  <a:lnTo>
                    <a:pt x="123918" y="677516"/>
                  </a:lnTo>
                  <a:lnTo>
                    <a:pt x="124166" y="678957"/>
                  </a:lnTo>
                  <a:lnTo>
                    <a:pt x="123836" y="680108"/>
                  </a:lnTo>
                  <a:lnTo>
                    <a:pt x="123259" y="680108"/>
                  </a:lnTo>
                  <a:lnTo>
                    <a:pt x="123259" y="680828"/>
                  </a:lnTo>
                  <a:lnTo>
                    <a:pt x="122682" y="681545"/>
                  </a:lnTo>
                  <a:lnTo>
                    <a:pt x="122187" y="681976"/>
                  </a:lnTo>
                  <a:lnTo>
                    <a:pt x="122023" y="683409"/>
                  </a:lnTo>
                  <a:lnTo>
                    <a:pt x="121776" y="684697"/>
                  </a:lnTo>
                  <a:lnTo>
                    <a:pt x="123506" y="685126"/>
                  </a:lnTo>
                  <a:lnTo>
                    <a:pt x="124166" y="686696"/>
                  </a:lnTo>
                  <a:lnTo>
                    <a:pt x="124578" y="687693"/>
                  </a:lnTo>
                  <a:lnTo>
                    <a:pt x="125484" y="687266"/>
                  </a:lnTo>
                  <a:lnTo>
                    <a:pt x="126143" y="687550"/>
                  </a:lnTo>
                  <a:lnTo>
                    <a:pt x="125649" y="688547"/>
                  </a:lnTo>
                  <a:lnTo>
                    <a:pt x="125319" y="689684"/>
                  </a:lnTo>
                  <a:lnTo>
                    <a:pt x="125402" y="690536"/>
                  </a:lnTo>
                  <a:lnTo>
                    <a:pt x="126473" y="690677"/>
                  </a:lnTo>
                  <a:lnTo>
                    <a:pt x="127297" y="692944"/>
                  </a:lnTo>
                  <a:lnTo>
                    <a:pt x="127874" y="694922"/>
                  </a:lnTo>
                  <a:lnTo>
                    <a:pt x="130099" y="696754"/>
                  </a:lnTo>
                  <a:lnTo>
                    <a:pt x="131253" y="697317"/>
                  </a:lnTo>
                  <a:lnTo>
                    <a:pt x="132653" y="698021"/>
                  </a:lnTo>
                  <a:lnTo>
                    <a:pt x="133477" y="698863"/>
                  </a:lnTo>
                  <a:lnTo>
                    <a:pt x="133807" y="700126"/>
                  </a:lnTo>
                  <a:lnTo>
                    <a:pt x="133313" y="701806"/>
                  </a:lnTo>
                  <a:lnTo>
                    <a:pt x="132983" y="703343"/>
                  </a:lnTo>
                  <a:lnTo>
                    <a:pt x="133890" y="703901"/>
                  </a:lnTo>
                  <a:lnTo>
                    <a:pt x="135703" y="703343"/>
                  </a:lnTo>
                  <a:lnTo>
                    <a:pt x="137598" y="703901"/>
                  </a:lnTo>
                  <a:lnTo>
                    <a:pt x="139411" y="704737"/>
                  </a:lnTo>
                  <a:lnTo>
                    <a:pt x="140729" y="705294"/>
                  </a:lnTo>
                  <a:lnTo>
                    <a:pt x="140565" y="705852"/>
                  </a:lnTo>
                  <a:lnTo>
                    <a:pt x="140235" y="706270"/>
                  </a:lnTo>
                  <a:lnTo>
                    <a:pt x="139823" y="706408"/>
                  </a:lnTo>
                  <a:lnTo>
                    <a:pt x="140317" y="707936"/>
                  </a:lnTo>
                  <a:lnTo>
                    <a:pt x="141801" y="709185"/>
                  </a:lnTo>
                  <a:lnTo>
                    <a:pt x="143201" y="709739"/>
                  </a:lnTo>
                  <a:lnTo>
                    <a:pt x="143366" y="710846"/>
                  </a:lnTo>
                  <a:lnTo>
                    <a:pt x="143037" y="712227"/>
                  </a:lnTo>
                  <a:lnTo>
                    <a:pt x="141554" y="712227"/>
                  </a:lnTo>
                  <a:lnTo>
                    <a:pt x="140812" y="712916"/>
                  </a:lnTo>
                  <a:lnTo>
                    <a:pt x="140565" y="713468"/>
                  </a:lnTo>
                  <a:lnTo>
                    <a:pt x="138340" y="715533"/>
                  </a:lnTo>
                  <a:lnTo>
                    <a:pt x="135703" y="716358"/>
                  </a:lnTo>
                  <a:lnTo>
                    <a:pt x="133147" y="716220"/>
                  </a:lnTo>
                  <a:lnTo>
                    <a:pt x="132159" y="715121"/>
                  </a:lnTo>
                  <a:lnTo>
                    <a:pt x="130511" y="714708"/>
                  </a:lnTo>
                  <a:lnTo>
                    <a:pt x="128698" y="714845"/>
                  </a:lnTo>
                  <a:lnTo>
                    <a:pt x="128039" y="716220"/>
                  </a:lnTo>
                  <a:lnTo>
                    <a:pt x="127544" y="717318"/>
                  </a:lnTo>
                  <a:lnTo>
                    <a:pt x="127627" y="718689"/>
                  </a:lnTo>
                  <a:lnTo>
                    <a:pt x="129027" y="720877"/>
                  </a:lnTo>
                  <a:lnTo>
                    <a:pt x="130511" y="722241"/>
                  </a:lnTo>
                  <a:lnTo>
                    <a:pt x="130511" y="723604"/>
                  </a:lnTo>
                  <a:lnTo>
                    <a:pt x="129851" y="724148"/>
                  </a:lnTo>
                  <a:lnTo>
                    <a:pt x="130346" y="725371"/>
                  </a:lnTo>
                  <a:lnTo>
                    <a:pt x="131088" y="726456"/>
                  </a:lnTo>
                  <a:lnTo>
                    <a:pt x="130676" y="727269"/>
                  </a:lnTo>
                  <a:lnTo>
                    <a:pt x="130841" y="728623"/>
                  </a:lnTo>
                  <a:lnTo>
                    <a:pt x="131005" y="730514"/>
                  </a:lnTo>
                  <a:lnTo>
                    <a:pt x="130841" y="731324"/>
                  </a:lnTo>
                  <a:lnTo>
                    <a:pt x="131665" y="731997"/>
                  </a:lnTo>
                  <a:lnTo>
                    <a:pt x="132077" y="732939"/>
                  </a:lnTo>
                  <a:lnTo>
                    <a:pt x="132900" y="733477"/>
                  </a:lnTo>
                  <a:lnTo>
                    <a:pt x="132913" y="734635"/>
                  </a:lnTo>
                  <a:lnTo>
                    <a:pt x="134705" y="735365"/>
                  </a:lnTo>
                  <a:lnTo>
                    <a:pt x="137058" y="735547"/>
                  </a:lnTo>
                  <a:lnTo>
                    <a:pt x="138626" y="734270"/>
                  </a:lnTo>
                  <a:lnTo>
                    <a:pt x="139522" y="731894"/>
                  </a:lnTo>
                  <a:lnTo>
                    <a:pt x="140193" y="729693"/>
                  </a:lnTo>
                  <a:lnTo>
                    <a:pt x="142882" y="731710"/>
                  </a:lnTo>
                  <a:lnTo>
                    <a:pt x="145570" y="731527"/>
                  </a:lnTo>
                  <a:lnTo>
                    <a:pt x="148930" y="729693"/>
                  </a:lnTo>
                  <a:lnTo>
                    <a:pt x="152403" y="730611"/>
                  </a:lnTo>
                  <a:lnTo>
                    <a:pt x="154979" y="729510"/>
                  </a:lnTo>
                  <a:lnTo>
                    <a:pt x="155988" y="731710"/>
                  </a:lnTo>
                  <a:lnTo>
                    <a:pt x="157556" y="732808"/>
                  </a:lnTo>
                  <a:lnTo>
                    <a:pt x="158788" y="735547"/>
                  </a:lnTo>
                  <a:lnTo>
                    <a:pt x="159459" y="737186"/>
                  </a:lnTo>
                  <a:lnTo>
                    <a:pt x="160692" y="738458"/>
                  </a:lnTo>
                  <a:lnTo>
                    <a:pt x="162260" y="739728"/>
                  </a:lnTo>
                  <a:lnTo>
                    <a:pt x="162260" y="741901"/>
                  </a:lnTo>
                  <a:lnTo>
                    <a:pt x="160692" y="741720"/>
                  </a:lnTo>
                  <a:lnTo>
                    <a:pt x="159123" y="742804"/>
                  </a:lnTo>
                  <a:lnTo>
                    <a:pt x="159796" y="745150"/>
                  </a:lnTo>
                  <a:lnTo>
                    <a:pt x="160355" y="748026"/>
                  </a:lnTo>
                  <a:lnTo>
                    <a:pt x="161700" y="750356"/>
                  </a:lnTo>
                  <a:lnTo>
                    <a:pt x="164948" y="750356"/>
                  </a:lnTo>
                  <a:lnTo>
                    <a:pt x="165732" y="751250"/>
                  </a:lnTo>
                  <a:lnTo>
                    <a:pt x="168309" y="750714"/>
                  </a:lnTo>
                  <a:lnTo>
                    <a:pt x="170213" y="750894"/>
                  </a:lnTo>
                  <a:lnTo>
                    <a:pt x="170213" y="753393"/>
                  </a:lnTo>
                  <a:lnTo>
                    <a:pt x="172229" y="753393"/>
                  </a:lnTo>
                  <a:lnTo>
                    <a:pt x="172229" y="756241"/>
                  </a:lnTo>
                  <a:lnTo>
                    <a:pt x="173349" y="758371"/>
                  </a:lnTo>
                  <a:lnTo>
                    <a:pt x="173798" y="760319"/>
                  </a:lnTo>
                  <a:lnTo>
                    <a:pt x="173349" y="761733"/>
                  </a:lnTo>
                  <a:lnTo>
                    <a:pt x="173798" y="763496"/>
                  </a:lnTo>
                  <a:lnTo>
                    <a:pt x="174694" y="764195"/>
                  </a:lnTo>
                  <a:lnTo>
                    <a:pt x="176150" y="766483"/>
                  </a:lnTo>
                  <a:lnTo>
                    <a:pt x="177493" y="765077"/>
                  </a:lnTo>
                  <a:lnTo>
                    <a:pt x="179846" y="764552"/>
                  </a:lnTo>
                  <a:lnTo>
                    <a:pt x="181189" y="765077"/>
                  </a:lnTo>
                  <a:lnTo>
                    <a:pt x="183542" y="767364"/>
                  </a:lnTo>
                  <a:lnTo>
                    <a:pt x="184549" y="766832"/>
                  </a:lnTo>
                  <a:lnTo>
                    <a:pt x="185446" y="767007"/>
                  </a:lnTo>
                  <a:lnTo>
                    <a:pt x="186343" y="768238"/>
                  </a:lnTo>
                  <a:lnTo>
                    <a:pt x="188471" y="767364"/>
                  </a:lnTo>
                  <a:lnTo>
                    <a:pt x="190039" y="766483"/>
                  </a:lnTo>
                  <a:lnTo>
                    <a:pt x="191384" y="766483"/>
                  </a:lnTo>
                  <a:lnTo>
                    <a:pt x="194072" y="765426"/>
                  </a:lnTo>
                  <a:lnTo>
                    <a:pt x="195862" y="764902"/>
                  </a:lnTo>
                  <a:lnTo>
                    <a:pt x="196424" y="766133"/>
                  </a:lnTo>
                  <a:lnTo>
                    <a:pt x="197768" y="767539"/>
                  </a:lnTo>
                  <a:lnTo>
                    <a:pt x="197768" y="768588"/>
                  </a:lnTo>
                  <a:lnTo>
                    <a:pt x="198776" y="769986"/>
                  </a:lnTo>
                  <a:lnTo>
                    <a:pt x="198887" y="771035"/>
                  </a:lnTo>
                  <a:lnTo>
                    <a:pt x="200903" y="771385"/>
                  </a:lnTo>
                  <a:lnTo>
                    <a:pt x="201801" y="772776"/>
                  </a:lnTo>
                  <a:lnTo>
                    <a:pt x="202918" y="773650"/>
                  </a:lnTo>
                  <a:lnTo>
                    <a:pt x="204375" y="772601"/>
                  </a:lnTo>
                  <a:lnTo>
                    <a:pt x="204600" y="771385"/>
                  </a:lnTo>
                  <a:lnTo>
                    <a:pt x="205720" y="770860"/>
                  </a:lnTo>
                  <a:lnTo>
                    <a:pt x="207175" y="772950"/>
                  </a:lnTo>
                  <a:lnTo>
                    <a:pt x="209304" y="773475"/>
                  </a:lnTo>
                  <a:lnTo>
                    <a:pt x="211657" y="774341"/>
                  </a:lnTo>
                  <a:lnTo>
                    <a:pt x="213000" y="775215"/>
                  </a:lnTo>
                  <a:lnTo>
                    <a:pt x="214794" y="774691"/>
                  </a:lnTo>
                  <a:lnTo>
                    <a:pt x="215802" y="776082"/>
                  </a:lnTo>
                  <a:lnTo>
                    <a:pt x="217257" y="776773"/>
                  </a:lnTo>
                  <a:lnTo>
                    <a:pt x="219610" y="776948"/>
                  </a:lnTo>
                  <a:lnTo>
                    <a:pt x="220170" y="778681"/>
                  </a:lnTo>
                  <a:lnTo>
                    <a:pt x="221960" y="779889"/>
                  </a:lnTo>
                  <a:lnTo>
                    <a:pt x="223307" y="779889"/>
                  </a:lnTo>
                  <a:lnTo>
                    <a:pt x="223980" y="779540"/>
                  </a:lnTo>
                  <a:lnTo>
                    <a:pt x="224986" y="778856"/>
                  </a:lnTo>
                  <a:lnTo>
                    <a:pt x="225770" y="779540"/>
                  </a:lnTo>
                  <a:lnTo>
                    <a:pt x="225323" y="780406"/>
                  </a:lnTo>
                  <a:lnTo>
                    <a:pt x="225211" y="781789"/>
                  </a:lnTo>
                  <a:lnTo>
                    <a:pt x="225770" y="782473"/>
                  </a:lnTo>
                  <a:lnTo>
                    <a:pt x="226217" y="783849"/>
                  </a:lnTo>
                  <a:lnTo>
                    <a:pt x="225995" y="785566"/>
                  </a:lnTo>
                  <a:lnTo>
                    <a:pt x="224986" y="786258"/>
                  </a:lnTo>
                  <a:lnTo>
                    <a:pt x="224202" y="786767"/>
                  </a:lnTo>
                  <a:lnTo>
                    <a:pt x="222411" y="788310"/>
                  </a:lnTo>
                  <a:lnTo>
                    <a:pt x="220843" y="788652"/>
                  </a:lnTo>
                  <a:lnTo>
                    <a:pt x="221960" y="790529"/>
                  </a:lnTo>
                  <a:lnTo>
                    <a:pt x="223307" y="791213"/>
                  </a:lnTo>
                  <a:lnTo>
                    <a:pt x="224762" y="791555"/>
                  </a:lnTo>
                  <a:lnTo>
                    <a:pt x="224090" y="792741"/>
                  </a:lnTo>
                  <a:lnTo>
                    <a:pt x="222523" y="792741"/>
                  </a:lnTo>
                  <a:lnTo>
                    <a:pt x="221290" y="792741"/>
                  </a:lnTo>
                  <a:lnTo>
                    <a:pt x="221067" y="794101"/>
                  </a:lnTo>
                  <a:lnTo>
                    <a:pt x="220843" y="795796"/>
                  </a:lnTo>
                  <a:lnTo>
                    <a:pt x="221627" y="796305"/>
                  </a:lnTo>
                  <a:lnTo>
                    <a:pt x="222523" y="796814"/>
                  </a:lnTo>
                  <a:lnTo>
                    <a:pt x="222745" y="797833"/>
                  </a:lnTo>
                  <a:lnTo>
                    <a:pt x="222970" y="799186"/>
                  </a:lnTo>
                  <a:lnTo>
                    <a:pt x="223417" y="800698"/>
                  </a:lnTo>
                  <a:lnTo>
                    <a:pt x="223755" y="801207"/>
                  </a:lnTo>
                  <a:lnTo>
                    <a:pt x="222970" y="804901"/>
                  </a:lnTo>
                  <a:lnTo>
                    <a:pt x="222186" y="807082"/>
                  </a:lnTo>
                  <a:lnTo>
                    <a:pt x="222186" y="808252"/>
                  </a:lnTo>
                  <a:lnTo>
                    <a:pt x="220507" y="809256"/>
                  </a:lnTo>
                  <a:lnTo>
                    <a:pt x="216472" y="808085"/>
                  </a:lnTo>
                  <a:lnTo>
                    <a:pt x="212776" y="808420"/>
                  </a:lnTo>
                  <a:lnTo>
                    <a:pt x="211432" y="808420"/>
                  </a:lnTo>
                  <a:lnTo>
                    <a:pt x="211322" y="809750"/>
                  </a:lnTo>
                  <a:lnTo>
                    <a:pt x="210200" y="811087"/>
                  </a:lnTo>
                  <a:lnTo>
                    <a:pt x="208296" y="812083"/>
                  </a:lnTo>
                  <a:lnTo>
                    <a:pt x="206504" y="812250"/>
                  </a:lnTo>
                  <a:lnTo>
                    <a:pt x="205385" y="812911"/>
                  </a:lnTo>
                  <a:lnTo>
                    <a:pt x="204938" y="816726"/>
                  </a:lnTo>
                  <a:lnTo>
                    <a:pt x="204938" y="818383"/>
                  </a:lnTo>
                  <a:lnTo>
                    <a:pt x="204824" y="819204"/>
                  </a:lnTo>
                  <a:lnTo>
                    <a:pt x="204768" y="820131"/>
                  </a:lnTo>
                  <a:lnTo>
                    <a:pt x="211346" y="818847"/>
                  </a:lnTo>
                  <a:lnTo>
                    <a:pt x="215353" y="818193"/>
                  </a:lnTo>
                  <a:lnTo>
                    <a:pt x="215736" y="818619"/>
                  </a:lnTo>
                  <a:lnTo>
                    <a:pt x="216719" y="821385"/>
                  </a:lnTo>
                  <a:lnTo>
                    <a:pt x="210484" y="824592"/>
                  </a:lnTo>
                  <a:lnTo>
                    <a:pt x="206900" y="827138"/>
                  </a:lnTo>
                  <a:lnTo>
                    <a:pt x="202785" y="827997"/>
                  </a:lnTo>
                  <a:lnTo>
                    <a:pt x="200942" y="828210"/>
                  </a:lnTo>
                  <a:lnTo>
                    <a:pt x="199723" y="829061"/>
                  </a:lnTo>
                  <a:lnTo>
                    <a:pt x="202098" y="831683"/>
                  </a:lnTo>
                  <a:lnTo>
                    <a:pt x="205383" y="833667"/>
                  </a:lnTo>
                  <a:lnTo>
                    <a:pt x="207545" y="837528"/>
                  </a:lnTo>
                  <a:lnTo>
                    <a:pt x="204961" y="838470"/>
                  </a:lnTo>
                  <a:lnTo>
                    <a:pt x="202318" y="838683"/>
                  </a:lnTo>
                  <a:lnTo>
                    <a:pt x="200958" y="842118"/>
                  </a:lnTo>
                  <a:lnTo>
                    <a:pt x="199154" y="845530"/>
                  </a:lnTo>
                  <a:lnTo>
                    <a:pt x="198656" y="849239"/>
                  </a:lnTo>
                  <a:lnTo>
                    <a:pt x="196424" y="849756"/>
                  </a:lnTo>
                  <a:lnTo>
                    <a:pt x="193826" y="849764"/>
                  </a:lnTo>
                  <a:lnTo>
                    <a:pt x="190840" y="851101"/>
                  </a:lnTo>
                  <a:lnTo>
                    <a:pt x="194831" y="855889"/>
                  </a:lnTo>
                  <a:lnTo>
                    <a:pt x="196566" y="859530"/>
                  </a:lnTo>
                  <a:lnTo>
                    <a:pt x="198215" y="859834"/>
                  </a:lnTo>
                  <a:lnTo>
                    <a:pt x="199912" y="858716"/>
                  </a:lnTo>
                  <a:lnTo>
                    <a:pt x="201098" y="859112"/>
                  </a:lnTo>
                  <a:lnTo>
                    <a:pt x="203646" y="862638"/>
                  </a:lnTo>
                  <a:lnTo>
                    <a:pt x="205515" y="863740"/>
                  </a:lnTo>
                  <a:lnTo>
                    <a:pt x="208626" y="864333"/>
                  </a:lnTo>
                  <a:lnTo>
                    <a:pt x="212723" y="867031"/>
                  </a:lnTo>
                  <a:lnTo>
                    <a:pt x="218683" y="872906"/>
                  </a:lnTo>
                  <a:lnTo>
                    <a:pt x="225808" y="879920"/>
                  </a:lnTo>
                  <a:lnTo>
                    <a:pt x="226371" y="877785"/>
                  </a:lnTo>
                  <a:lnTo>
                    <a:pt x="227675" y="876637"/>
                  </a:lnTo>
                  <a:lnTo>
                    <a:pt x="229098" y="876964"/>
                  </a:lnTo>
                  <a:lnTo>
                    <a:pt x="229452" y="877291"/>
                  </a:lnTo>
                  <a:lnTo>
                    <a:pt x="231468" y="877458"/>
                  </a:lnTo>
                  <a:lnTo>
                    <a:pt x="233721" y="877618"/>
                  </a:lnTo>
                  <a:lnTo>
                    <a:pt x="235143" y="878271"/>
                  </a:lnTo>
                  <a:lnTo>
                    <a:pt x="236566" y="879252"/>
                  </a:lnTo>
                  <a:lnTo>
                    <a:pt x="237513" y="879905"/>
                  </a:lnTo>
                  <a:lnTo>
                    <a:pt x="238462" y="880232"/>
                  </a:lnTo>
                  <a:lnTo>
                    <a:pt x="240121" y="880232"/>
                  </a:lnTo>
                  <a:lnTo>
                    <a:pt x="241188" y="880232"/>
                  </a:lnTo>
                  <a:lnTo>
                    <a:pt x="242255" y="881372"/>
                  </a:lnTo>
                  <a:lnTo>
                    <a:pt x="243559" y="882026"/>
                  </a:lnTo>
                  <a:lnTo>
                    <a:pt x="245100" y="882512"/>
                  </a:lnTo>
                  <a:lnTo>
                    <a:pt x="246878" y="882839"/>
                  </a:lnTo>
                  <a:lnTo>
                    <a:pt x="248419" y="882839"/>
                  </a:lnTo>
                  <a:lnTo>
                    <a:pt x="250551" y="882185"/>
                  </a:lnTo>
                  <a:lnTo>
                    <a:pt x="253280" y="882185"/>
                  </a:lnTo>
                  <a:lnTo>
                    <a:pt x="255293" y="883325"/>
                  </a:lnTo>
                  <a:lnTo>
                    <a:pt x="256241" y="883325"/>
                  </a:lnTo>
                  <a:lnTo>
                    <a:pt x="257663" y="882998"/>
                  </a:lnTo>
                  <a:lnTo>
                    <a:pt x="259442" y="884138"/>
                  </a:lnTo>
                  <a:lnTo>
                    <a:pt x="259918" y="885111"/>
                  </a:lnTo>
                  <a:lnTo>
                    <a:pt x="261340" y="886570"/>
                  </a:lnTo>
                  <a:lnTo>
                    <a:pt x="263945" y="887376"/>
                  </a:lnTo>
                  <a:lnTo>
                    <a:pt x="265723" y="887862"/>
                  </a:lnTo>
                  <a:lnTo>
                    <a:pt x="266910" y="888676"/>
                  </a:lnTo>
                  <a:lnTo>
                    <a:pt x="268449" y="889481"/>
                  </a:lnTo>
                  <a:lnTo>
                    <a:pt x="267737" y="890287"/>
                  </a:lnTo>
                  <a:lnTo>
                    <a:pt x="267500" y="891092"/>
                  </a:lnTo>
                  <a:lnTo>
                    <a:pt x="268806" y="891898"/>
                  </a:lnTo>
                  <a:lnTo>
                    <a:pt x="269872" y="892384"/>
                  </a:lnTo>
                  <a:lnTo>
                    <a:pt x="271177" y="891579"/>
                  </a:lnTo>
                  <a:lnTo>
                    <a:pt x="272598" y="891579"/>
                  </a:lnTo>
                  <a:lnTo>
                    <a:pt x="273427" y="890446"/>
                  </a:lnTo>
                  <a:lnTo>
                    <a:pt x="273902" y="889800"/>
                  </a:lnTo>
                  <a:lnTo>
                    <a:pt x="274970" y="889322"/>
                  </a:lnTo>
                  <a:lnTo>
                    <a:pt x="276746" y="889322"/>
                  </a:lnTo>
                  <a:lnTo>
                    <a:pt x="278052" y="889800"/>
                  </a:lnTo>
                  <a:lnTo>
                    <a:pt x="278999" y="890773"/>
                  </a:lnTo>
                  <a:lnTo>
                    <a:pt x="279711" y="889641"/>
                  </a:lnTo>
                  <a:lnTo>
                    <a:pt x="280185" y="889154"/>
                  </a:lnTo>
                  <a:lnTo>
                    <a:pt x="280776" y="889154"/>
                  </a:lnTo>
                  <a:lnTo>
                    <a:pt x="281962" y="889968"/>
                  </a:lnTo>
                  <a:lnTo>
                    <a:pt x="282674" y="890614"/>
                  </a:lnTo>
                  <a:lnTo>
                    <a:pt x="283741" y="890614"/>
                  </a:lnTo>
                  <a:lnTo>
                    <a:pt x="284690" y="891419"/>
                  </a:lnTo>
                  <a:lnTo>
                    <a:pt x="285755" y="892544"/>
                  </a:lnTo>
                  <a:lnTo>
                    <a:pt x="287652" y="892544"/>
                  </a:lnTo>
                  <a:lnTo>
                    <a:pt x="289432" y="892704"/>
                  </a:lnTo>
                  <a:lnTo>
                    <a:pt x="290022" y="893669"/>
                  </a:lnTo>
                  <a:lnTo>
                    <a:pt x="289432" y="894953"/>
                  </a:lnTo>
                  <a:lnTo>
                    <a:pt x="288836" y="897036"/>
                  </a:lnTo>
                  <a:lnTo>
                    <a:pt x="290615" y="898958"/>
                  </a:lnTo>
                  <a:lnTo>
                    <a:pt x="292038" y="900076"/>
                  </a:lnTo>
                  <a:lnTo>
                    <a:pt x="293341" y="900714"/>
                  </a:lnTo>
                  <a:lnTo>
                    <a:pt x="294764" y="901033"/>
                  </a:lnTo>
                  <a:lnTo>
                    <a:pt x="295950" y="900874"/>
                  </a:lnTo>
                  <a:lnTo>
                    <a:pt x="297133" y="901352"/>
                  </a:lnTo>
                  <a:lnTo>
                    <a:pt x="297764" y="902629"/>
                  </a:lnTo>
                  <a:lnTo>
                    <a:pt x="298913" y="902470"/>
                  </a:lnTo>
                  <a:lnTo>
                    <a:pt x="299030" y="903587"/>
                  </a:lnTo>
                  <a:lnTo>
                    <a:pt x="300098" y="903268"/>
                  </a:lnTo>
                  <a:lnTo>
                    <a:pt x="301047" y="903268"/>
                  </a:lnTo>
                  <a:lnTo>
                    <a:pt x="301758" y="904537"/>
                  </a:lnTo>
                  <a:lnTo>
                    <a:pt x="304128" y="906444"/>
                  </a:lnTo>
                  <a:lnTo>
                    <a:pt x="304601" y="907235"/>
                  </a:lnTo>
                  <a:lnTo>
                    <a:pt x="305194" y="907235"/>
                  </a:lnTo>
                  <a:lnTo>
                    <a:pt x="306617" y="909135"/>
                  </a:lnTo>
                  <a:lnTo>
                    <a:pt x="306617" y="911187"/>
                  </a:lnTo>
                  <a:lnTo>
                    <a:pt x="309579" y="911818"/>
                  </a:lnTo>
                  <a:lnTo>
                    <a:pt x="311832" y="912768"/>
                  </a:lnTo>
                  <a:lnTo>
                    <a:pt x="313728" y="912448"/>
                  </a:lnTo>
                  <a:lnTo>
                    <a:pt x="314558" y="911027"/>
                  </a:lnTo>
                  <a:lnTo>
                    <a:pt x="316100" y="908816"/>
                  </a:lnTo>
                  <a:lnTo>
                    <a:pt x="317523" y="908185"/>
                  </a:lnTo>
                  <a:lnTo>
                    <a:pt x="320010" y="906285"/>
                  </a:lnTo>
                  <a:lnTo>
                    <a:pt x="321472" y="903268"/>
                  </a:lnTo>
                  <a:lnTo>
                    <a:pt x="321239" y="902280"/>
                  </a:lnTo>
                  <a:lnTo>
                    <a:pt x="319434" y="901877"/>
                  </a:lnTo>
                  <a:lnTo>
                    <a:pt x="318532" y="899452"/>
                  </a:lnTo>
                  <a:lnTo>
                    <a:pt x="316329" y="896610"/>
                  </a:lnTo>
                  <a:lnTo>
                    <a:pt x="315327" y="894710"/>
                  </a:lnTo>
                  <a:lnTo>
                    <a:pt x="313524" y="891852"/>
                  </a:lnTo>
                  <a:lnTo>
                    <a:pt x="312122" y="891450"/>
                  </a:lnTo>
                  <a:lnTo>
                    <a:pt x="311521" y="887900"/>
                  </a:lnTo>
                  <a:lnTo>
                    <a:pt x="310919" y="887216"/>
                  </a:lnTo>
                  <a:lnTo>
                    <a:pt x="309015" y="885575"/>
                  </a:lnTo>
                  <a:lnTo>
                    <a:pt x="309216" y="882824"/>
                  </a:lnTo>
                  <a:lnTo>
                    <a:pt x="310015" y="881448"/>
                  </a:lnTo>
                  <a:lnTo>
                    <a:pt x="309415" y="880764"/>
                  </a:lnTo>
                  <a:lnTo>
                    <a:pt x="309116" y="878005"/>
                  </a:lnTo>
                  <a:lnTo>
                    <a:pt x="310218" y="875512"/>
                  </a:lnTo>
                  <a:lnTo>
                    <a:pt x="310919" y="872457"/>
                  </a:lnTo>
                  <a:lnTo>
                    <a:pt x="310117" y="872602"/>
                  </a:lnTo>
                  <a:lnTo>
                    <a:pt x="309515" y="874129"/>
                  </a:lnTo>
                  <a:lnTo>
                    <a:pt x="309015" y="876485"/>
                  </a:lnTo>
                  <a:lnTo>
                    <a:pt x="308513" y="877868"/>
                  </a:lnTo>
                  <a:lnTo>
                    <a:pt x="308213" y="876759"/>
                  </a:lnTo>
                  <a:lnTo>
                    <a:pt x="308716" y="875376"/>
                  </a:lnTo>
                  <a:lnTo>
                    <a:pt x="309015" y="872738"/>
                  </a:lnTo>
                  <a:lnTo>
                    <a:pt x="307612" y="869812"/>
                  </a:lnTo>
                  <a:lnTo>
                    <a:pt x="306410" y="867441"/>
                  </a:lnTo>
                  <a:lnTo>
                    <a:pt x="305208" y="867160"/>
                  </a:lnTo>
                  <a:lnTo>
                    <a:pt x="304306" y="865062"/>
                  </a:lnTo>
                  <a:lnTo>
                    <a:pt x="302703" y="864781"/>
                  </a:lnTo>
                  <a:lnTo>
                    <a:pt x="300998" y="863383"/>
                  </a:lnTo>
                  <a:lnTo>
                    <a:pt x="300598" y="861977"/>
                  </a:lnTo>
                  <a:lnTo>
                    <a:pt x="301300" y="859720"/>
                  </a:lnTo>
                  <a:lnTo>
                    <a:pt x="303004" y="858025"/>
                  </a:lnTo>
                  <a:lnTo>
                    <a:pt x="304607" y="856900"/>
                  </a:lnTo>
                  <a:lnTo>
                    <a:pt x="305509" y="854916"/>
                  </a:lnTo>
                  <a:lnTo>
                    <a:pt x="307111" y="851937"/>
                  </a:lnTo>
                  <a:lnTo>
                    <a:pt x="308013" y="849657"/>
                  </a:lnTo>
                  <a:lnTo>
                    <a:pt x="308915" y="847522"/>
                  </a:lnTo>
                  <a:lnTo>
                    <a:pt x="310015" y="846085"/>
                  </a:lnTo>
                  <a:lnTo>
                    <a:pt x="309415" y="844223"/>
                  </a:lnTo>
                  <a:lnTo>
                    <a:pt x="309716" y="843076"/>
                  </a:lnTo>
                  <a:lnTo>
                    <a:pt x="310218" y="842787"/>
                  </a:lnTo>
                  <a:lnTo>
                    <a:pt x="311120" y="843364"/>
                  </a:lnTo>
                  <a:lnTo>
                    <a:pt x="312421" y="843934"/>
                  </a:lnTo>
                  <a:lnTo>
                    <a:pt x="314026" y="843364"/>
                  </a:lnTo>
                  <a:lnTo>
                    <a:pt x="317231" y="842506"/>
                  </a:lnTo>
                  <a:lnTo>
                    <a:pt x="319235" y="840636"/>
                  </a:lnTo>
                  <a:lnTo>
                    <a:pt x="320938" y="839192"/>
                  </a:lnTo>
                  <a:lnTo>
                    <a:pt x="322442" y="840636"/>
                  </a:lnTo>
                  <a:lnTo>
                    <a:pt x="323141" y="840058"/>
                  </a:lnTo>
                  <a:lnTo>
                    <a:pt x="323141" y="838470"/>
                  </a:lnTo>
                  <a:lnTo>
                    <a:pt x="323141" y="837459"/>
                  </a:lnTo>
                  <a:lnTo>
                    <a:pt x="323743" y="837459"/>
                  </a:lnTo>
                  <a:lnTo>
                    <a:pt x="325647" y="836593"/>
                  </a:lnTo>
                  <a:lnTo>
                    <a:pt x="327651" y="834564"/>
                  </a:lnTo>
                  <a:lnTo>
                    <a:pt x="328491" y="833112"/>
                  </a:lnTo>
                  <a:lnTo>
                    <a:pt x="325399" y="831729"/>
                  </a:lnTo>
                  <a:lnTo>
                    <a:pt x="321103" y="828985"/>
                  </a:lnTo>
                  <a:lnTo>
                    <a:pt x="320758" y="826728"/>
                  </a:lnTo>
                  <a:lnTo>
                    <a:pt x="322476" y="825976"/>
                  </a:lnTo>
                  <a:lnTo>
                    <a:pt x="324024" y="826728"/>
                  </a:lnTo>
                  <a:lnTo>
                    <a:pt x="326257" y="827480"/>
                  </a:lnTo>
                  <a:lnTo>
                    <a:pt x="326945" y="826728"/>
                  </a:lnTo>
                  <a:lnTo>
                    <a:pt x="322134" y="818414"/>
                  </a:lnTo>
                  <a:lnTo>
                    <a:pt x="320415" y="814606"/>
                  </a:lnTo>
                  <a:lnTo>
                    <a:pt x="318009" y="813078"/>
                  </a:lnTo>
                  <a:lnTo>
                    <a:pt x="315431" y="809757"/>
                  </a:lnTo>
                  <a:lnTo>
                    <a:pt x="312853" y="809499"/>
                  </a:lnTo>
                  <a:lnTo>
                    <a:pt x="311135" y="809757"/>
                  </a:lnTo>
                  <a:lnTo>
                    <a:pt x="308213" y="808222"/>
                  </a:lnTo>
                  <a:lnTo>
                    <a:pt x="307698" y="810776"/>
                  </a:lnTo>
                  <a:lnTo>
                    <a:pt x="305120" y="806938"/>
                  </a:lnTo>
                  <a:lnTo>
                    <a:pt x="305463" y="804627"/>
                  </a:lnTo>
                  <a:lnTo>
                    <a:pt x="304777" y="801785"/>
                  </a:lnTo>
                  <a:lnTo>
                    <a:pt x="297903" y="799201"/>
                  </a:lnTo>
                  <a:lnTo>
                    <a:pt x="301169" y="790347"/>
                  </a:lnTo>
                  <a:lnTo>
                    <a:pt x="303402" y="788257"/>
                  </a:lnTo>
                  <a:lnTo>
                    <a:pt x="304605" y="786676"/>
                  </a:lnTo>
                  <a:lnTo>
                    <a:pt x="303402" y="784571"/>
                  </a:lnTo>
                  <a:lnTo>
                    <a:pt x="301684" y="783256"/>
                  </a:lnTo>
                  <a:lnTo>
                    <a:pt x="302714" y="773163"/>
                  </a:lnTo>
                  <a:lnTo>
                    <a:pt x="306840" y="772099"/>
                  </a:lnTo>
                  <a:lnTo>
                    <a:pt x="308558" y="767805"/>
                  </a:lnTo>
                  <a:lnTo>
                    <a:pt x="309074" y="765381"/>
                  </a:lnTo>
                  <a:lnTo>
                    <a:pt x="311135" y="764841"/>
                  </a:lnTo>
                  <a:lnTo>
                    <a:pt x="313713" y="766734"/>
                  </a:lnTo>
                  <a:lnTo>
                    <a:pt x="316119" y="771028"/>
                  </a:lnTo>
                  <a:lnTo>
                    <a:pt x="318697" y="774235"/>
                  </a:lnTo>
                  <a:lnTo>
                    <a:pt x="321963" y="774235"/>
                  </a:lnTo>
                  <a:lnTo>
                    <a:pt x="324024" y="772365"/>
                  </a:lnTo>
                  <a:lnTo>
                    <a:pt x="324369" y="768884"/>
                  </a:lnTo>
                  <a:lnTo>
                    <a:pt x="323508" y="765654"/>
                  </a:lnTo>
                  <a:lnTo>
                    <a:pt x="323166" y="762143"/>
                  </a:lnTo>
                  <a:lnTo>
                    <a:pt x="325570" y="760517"/>
                  </a:lnTo>
                  <a:lnTo>
                    <a:pt x="330038" y="757256"/>
                  </a:lnTo>
                  <a:lnTo>
                    <a:pt x="330896" y="755347"/>
                  </a:lnTo>
                  <a:lnTo>
                    <a:pt x="332445" y="752887"/>
                  </a:lnTo>
                  <a:lnTo>
                    <a:pt x="335022" y="751517"/>
                  </a:lnTo>
                  <a:lnTo>
                    <a:pt x="337773" y="750968"/>
                  </a:lnTo>
                  <a:lnTo>
                    <a:pt x="341725" y="747944"/>
                  </a:lnTo>
                  <a:lnTo>
                    <a:pt x="344475" y="745186"/>
                  </a:lnTo>
                  <a:lnTo>
                    <a:pt x="347052" y="742695"/>
                  </a:lnTo>
                  <a:lnTo>
                    <a:pt x="350317" y="743249"/>
                  </a:lnTo>
                  <a:lnTo>
                    <a:pt x="352724" y="743249"/>
                  </a:lnTo>
                  <a:lnTo>
                    <a:pt x="354269" y="745463"/>
                  </a:lnTo>
                  <a:lnTo>
                    <a:pt x="357535" y="744356"/>
                  </a:lnTo>
                  <a:lnTo>
                    <a:pt x="358910" y="743249"/>
                  </a:lnTo>
                  <a:lnTo>
                    <a:pt x="362004" y="741309"/>
                  </a:lnTo>
                  <a:lnTo>
                    <a:pt x="364064" y="741863"/>
                  </a:lnTo>
                  <a:lnTo>
                    <a:pt x="366128" y="746014"/>
                  </a:lnTo>
                  <a:lnTo>
                    <a:pt x="370079" y="746290"/>
                  </a:lnTo>
                  <a:lnTo>
                    <a:pt x="373173" y="745738"/>
                  </a:lnTo>
                  <a:lnTo>
                    <a:pt x="377984" y="747118"/>
                  </a:lnTo>
                  <a:lnTo>
                    <a:pt x="377984" y="749870"/>
                  </a:lnTo>
                  <a:lnTo>
                    <a:pt x="380905" y="751517"/>
                  </a:lnTo>
                  <a:lnTo>
                    <a:pt x="384859" y="754254"/>
                  </a:lnTo>
                  <a:lnTo>
                    <a:pt x="386922" y="756438"/>
                  </a:lnTo>
                  <a:lnTo>
                    <a:pt x="387265" y="761056"/>
                  </a:lnTo>
                  <a:lnTo>
                    <a:pt x="388640" y="762143"/>
                  </a:lnTo>
                  <a:lnTo>
                    <a:pt x="389843" y="759973"/>
                  </a:lnTo>
                  <a:lnTo>
                    <a:pt x="388811" y="756166"/>
                  </a:lnTo>
                  <a:lnTo>
                    <a:pt x="388640" y="754254"/>
                  </a:lnTo>
                  <a:lnTo>
                    <a:pt x="392249" y="754801"/>
                  </a:lnTo>
                  <a:lnTo>
                    <a:pt x="395172" y="759159"/>
                  </a:lnTo>
                  <a:lnTo>
                    <a:pt x="398608" y="760243"/>
                  </a:lnTo>
                  <a:lnTo>
                    <a:pt x="400669" y="762143"/>
                  </a:lnTo>
                  <a:lnTo>
                    <a:pt x="404106" y="760790"/>
                  </a:lnTo>
                  <a:lnTo>
                    <a:pt x="405481" y="758615"/>
                  </a:lnTo>
                  <a:lnTo>
                    <a:pt x="407371" y="755893"/>
                  </a:lnTo>
                  <a:lnTo>
                    <a:pt x="409949" y="752887"/>
                  </a:lnTo>
                  <a:lnTo>
                    <a:pt x="414074" y="753434"/>
                  </a:lnTo>
                  <a:lnTo>
                    <a:pt x="417340" y="753707"/>
                  </a:lnTo>
                  <a:lnTo>
                    <a:pt x="420605" y="756983"/>
                  </a:lnTo>
                  <a:lnTo>
                    <a:pt x="423697" y="756438"/>
                  </a:lnTo>
                  <a:lnTo>
                    <a:pt x="424385" y="753161"/>
                  </a:lnTo>
                  <a:lnTo>
                    <a:pt x="429712" y="752339"/>
                  </a:lnTo>
                  <a:lnTo>
                    <a:pt x="433494" y="753161"/>
                  </a:lnTo>
                  <a:lnTo>
                    <a:pt x="434867" y="757528"/>
                  </a:lnTo>
                  <a:lnTo>
                    <a:pt x="439507" y="759973"/>
                  </a:lnTo>
                  <a:lnTo>
                    <a:pt x="443288" y="761056"/>
                  </a:lnTo>
                  <a:lnTo>
                    <a:pt x="445351" y="762409"/>
                  </a:lnTo>
                  <a:lnTo>
                    <a:pt x="448615" y="759703"/>
                  </a:lnTo>
                  <a:lnTo>
                    <a:pt x="449475" y="757256"/>
                  </a:lnTo>
                  <a:lnTo>
                    <a:pt x="450678" y="757256"/>
                  </a:lnTo>
                  <a:lnTo>
                    <a:pt x="452396" y="759973"/>
                  </a:lnTo>
                  <a:lnTo>
                    <a:pt x="457210" y="760243"/>
                  </a:lnTo>
                  <a:lnTo>
                    <a:pt x="465113" y="756983"/>
                  </a:lnTo>
                  <a:lnTo>
                    <a:pt x="465800" y="754528"/>
                  </a:lnTo>
                  <a:lnTo>
                    <a:pt x="466488" y="749045"/>
                  </a:lnTo>
                  <a:lnTo>
                    <a:pt x="465285" y="747118"/>
                  </a:lnTo>
                  <a:lnTo>
                    <a:pt x="459443" y="745738"/>
                  </a:lnTo>
                  <a:lnTo>
                    <a:pt x="458068" y="743249"/>
                  </a:lnTo>
                  <a:lnTo>
                    <a:pt x="454802" y="742695"/>
                  </a:lnTo>
                  <a:lnTo>
                    <a:pt x="452911" y="741586"/>
                  </a:lnTo>
                  <a:lnTo>
                    <a:pt x="453256" y="740197"/>
                  </a:lnTo>
                  <a:lnTo>
                    <a:pt x="451364" y="739084"/>
                  </a:lnTo>
                  <a:lnTo>
                    <a:pt x="450162" y="739084"/>
                  </a:lnTo>
                  <a:lnTo>
                    <a:pt x="449341" y="736853"/>
                  </a:lnTo>
                  <a:lnTo>
                    <a:pt x="451682" y="736306"/>
                  </a:lnTo>
                  <a:lnTo>
                    <a:pt x="455370" y="733303"/>
                  </a:lnTo>
                  <a:lnTo>
                    <a:pt x="458320" y="732100"/>
                  </a:lnTo>
                  <a:lnTo>
                    <a:pt x="459979" y="729685"/>
                  </a:lnTo>
                  <a:lnTo>
                    <a:pt x="457766" y="725748"/>
                  </a:lnTo>
                  <a:lnTo>
                    <a:pt x="457030" y="723619"/>
                  </a:lnTo>
                  <a:lnTo>
                    <a:pt x="460349" y="719345"/>
                  </a:lnTo>
                  <a:lnTo>
                    <a:pt x="463852" y="717814"/>
                  </a:lnTo>
                  <a:lnTo>
                    <a:pt x="469381" y="719039"/>
                  </a:lnTo>
                  <a:lnTo>
                    <a:pt x="471963" y="718426"/>
                  </a:lnTo>
                  <a:lnTo>
                    <a:pt x="472514" y="716279"/>
                  </a:lnTo>
                  <a:lnTo>
                    <a:pt x="467721" y="713817"/>
                  </a:lnTo>
                  <a:lnTo>
                    <a:pt x="462376" y="712891"/>
                  </a:lnTo>
                  <a:lnTo>
                    <a:pt x="462376" y="710109"/>
                  </a:lnTo>
                  <a:lnTo>
                    <a:pt x="463852" y="709490"/>
                  </a:lnTo>
                  <a:lnTo>
                    <a:pt x="462376" y="707628"/>
                  </a:lnTo>
                  <a:lnTo>
                    <a:pt x="462008" y="703892"/>
                  </a:lnTo>
                  <a:lnTo>
                    <a:pt x="462929" y="699510"/>
                  </a:lnTo>
                  <a:lnTo>
                    <a:pt x="464588" y="698882"/>
                  </a:lnTo>
                  <a:lnTo>
                    <a:pt x="469934" y="700138"/>
                  </a:lnTo>
                  <a:lnTo>
                    <a:pt x="472514" y="700138"/>
                  </a:lnTo>
                  <a:lnTo>
                    <a:pt x="476386" y="700138"/>
                  </a:lnTo>
                  <a:lnTo>
                    <a:pt x="478232" y="698568"/>
                  </a:lnTo>
                  <a:lnTo>
                    <a:pt x="485236" y="695104"/>
                  </a:lnTo>
                  <a:lnTo>
                    <a:pt x="490398" y="694788"/>
                  </a:lnTo>
                  <a:lnTo>
                    <a:pt x="494087" y="693841"/>
                  </a:lnTo>
                  <a:lnTo>
                    <a:pt x="501829" y="692893"/>
                  </a:lnTo>
                  <a:lnTo>
                    <a:pt x="504778" y="692259"/>
                  </a:lnTo>
                  <a:lnTo>
                    <a:pt x="506438" y="692893"/>
                  </a:lnTo>
                  <a:lnTo>
                    <a:pt x="507544" y="690038"/>
                  </a:lnTo>
                  <a:lnTo>
                    <a:pt x="510680" y="687175"/>
                  </a:lnTo>
                  <a:lnTo>
                    <a:pt x="516578" y="686855"/>
                  </a:lnTo>
                  <a:lnTo>
                    <a:pt x="526717" y="683340"/>
                  </a:lnTo>
                  <a:lnTo>
                    <a:pt x="536121" y="682699"/>
                  </a:lnTo>
                  <a:lnTo>
                    <a:pt x="539256" y="682057"/>
                  </a:lnTo>
                  <a:lnTo>
                    <a:pt x="541099" y="678841"/>
                  </a:lnTo>
                  <a:lnTo>
                    <a:pt x="541099" y="676259"/>
                  </a:lnTo>
                  <a:lnTo>
                    <a:pt x="543679" y="675936"/>
                  </a:lnTo>
                  <a:lnTo>
                    <a:pt x="546628" y="674318"/>
                  </a:lnTo>
                  <a:lnTo>
                    <a:pt x="547182" y="672371"/>
                  </a:lnTo>
                  <a:lnTo>
                    <a:pt x="550870" y="672045"/>
                  </a:lnTo>
                  <a:lnTo>
                    <a:pt x="555479" y="673345"/>
                  </a:lnTo>
                  <a:lnTo>
                    <a:pt x="558061" y="674318"/>
                  </a:lnTo>
                  <a:lnTo>
                    <a:pt x="561931" y="676583"/>
                  </a:lnTo>
                  <a:lnTo>
                    <a:pt x="565065" y="675613"/>
                  </a:lnTo>
                  <a:lnTo>
                    <a:pt x="569492" y="675289"/>
                  </a:lnTo>
                  <a:lnTo>
                    <a:pt x="571335" y="678841"/>
                  </a:lnTo>
                  <a:lnTo>
                    <a:pt x="571151" y="681736"/>
                  </a:lnTo>
                  <a:lnTo>
                    <a:pt x="571886" y="683660"/>
                  </a:lnTo>
                  <a:lnTo>
                    <a:pt x="574468" y="685579"/>
                  </a:lnTo>
                  <a:lnTo>
                    <a:pt x="573915" y="688449"/>
                  </a:lnTo>
                  <a:lnTo>
                    <a:pt x="573178" y="690674"/>
                  </a:lnTo>
                  <a:lnTo>
                    <a:pt x="573545" y="693525"/>
                  </a:lnTo>
                  <a:lnTo>
                    <a:pt x="571886" y="693841"/>
                  </a:lnTo>
                  <a:lnTo>
                    <a:pt x="572810" y="696051"/>
                  </a:lnTo>
                  <a:lnTo>
                    <a:pt x="575204" y="696681"/>
                  </a:lnTo>
                  <a:lnTo>
                    <a:pt x="576680" y="695420"/>
                  </a:lnTo>
                  <a:lnTo>
                    <a:pt x="578893" y="696366"/>
                  </a:lnTo>
                  <a:lnTo>
                    <a:pt x="580736" y="695104"/>
                  </a:lnTo>
                  <a:lnTo>
                    <a:pt x="582579" y="695735"/>
                  </a:lnTo>
                  <a:lnTo>
                    <a:pt x="584239" y="693841"/>
                  </a:lnTo>
                  <a:lnTo>
                    <a:pt x="585715" y="694788"/>
                  </a:lnTo>
                  <a:lnTo>
                    <a:pt x="587188" y="697939"/>
                  </a:lnTo>
                  <a:lnTo>
                    <a:pt x="589033" y="699824"/>
                  </a:lnTo>
                  <a:lnTo>
                    <a:pt x="589770" y="698568"/>
                  </a:lnTo>
                  <a:lnTo>
                    <a:pt x="590691" y="697311"/>
                  </a:lnTo>
                  <a:lnTo>
                    <a:pt x="593089" y="697625"/>
                  </a:lnTo>
                  <a:lnTo>
                    <a:pt x="595118" y="700138"/>
                  </a:lnTo>
                  <a:lnTo>
                    <a:pt x="597512" y="701078"/>
                  </a:lnTo>
                  <a:lnTo>
                    <a:pt x="599727" y="699196"/>
                  </a:lnTo>
                  <a:lnTo>
                    <a:pt x="601570" y="699196"/>
                  </a:lnTo>
                  <a:lnTo>
                    <a:pt x="600832" y="701704"/>
                  </a:lnTo>
                  <a:lnTo>
                    <a:pt x="598619" y="703267"/>
                  </a:lnTo>
                  <a:lnTo>
                    <a:pt x="596959" y="707007"/>
                  </a:lnTo>
                  <a:lnTo>
                    <a:pt x="598619" y="708559"/>
                  </a:lnTo>
                  <a:lnTo>
                    <a:pt x="600832" y="707628"/>
                  </a:lnTo>
                  <a:lnTo>
                    <a:pt x="604703" y="707007"/>
                  </a:lnTo>
                  <a:lnTo>
                    <a:pt x="606916" y="707317"/>
                  </a:lnTo>
                  <a:lnTo>
                    <a:pt x="609682" y="708869"/>
                  </a:lnTo>
                  <a:lnTo>
                    <a:pt x="611156" y="706385"/>
                  </a:lnTo>
                  <a:lnTo>
                    <a:pt x="615029" y="702643"/>
                  </a:lnTo>
                  <a:lnTo>
                    <a:pt x="620559" y="700451"/>
                  </a:lnTo>
                  <a:lnTo>
                    <a:pt x="625354" y="696051"/>
                  </a:lnTo>
                  <a:lnTo>
                    <a:pt x="629224" y="694157"/>
                  </a:lnTo>
                  <a:lnTo>
                    <a:pt x="631805" y="692259"/>
                  </a:lnTo>
                  <a:lnTo>
                    <a:pt x="635859" y="691626"/>
                  </a:lnTo>
                  <a:lnTo>
                    <a:pt x="635859" y="695420"/>
                  </a:lnTo>
                  <a:lnTo>
                    <a:pt x="633280" y="696366"/>
                  </a:lnTo>
                  <a:lnTo>
                    <a:pt x="632727" y="699510"/>
                  </a:lnTo>
                  <a:lnTo>
                    <a:pt x="638258" y="704515"/>
                  </a:lnTo>
                  <a:lnTo>
                    <a:pt x="642314" y="707007"/>
                  </a:lnTo>
                  <a:lnTo>
                    <a:pt x="648768" y="713509"/>
                  </a:lnTo>
                  <a:lnTo>
                    <a:pt x="654111" y="722096"/>
                  </a:lnTo>
                  <a:lnTo>
                    <a:pt x="662592" y="739596"/>
                  </a:lnTo>
                  <a:lnTo>
                    <a:pt x="666834" y="746728"/>
                  </a:lnTo>
                  <a:lnTo>
                    <a:pt x="672365" y="758188"/>
                  </a:lnTo>
                  <a:lnTo>
                    <a:pt x="674945" y="756143"/>
                  </a:lnTo>
                  <a:lnTo>
                    <a:pt x="676605" y="754093"/>
                  </a:lnTo>
                  <a:lnTo>
                    <a:pt x="678448" y="749977"/>
                  </a:lnTo>
                  <a:lnTo>
                    <a:pt x="683057" y="749977"/>
                  </a:lnTo>
                  <a:lnTo>
                    <a:pt x="684901" y="752625"/>
                  </a:lnTo>
                  <a:lnTo>
                    <a:pt x="684901" y="755558"/>
                  </a:lnTo>
                  <a:lnTo>
                    <a:pt x="687298" y="755558"/>
                  </a:lnTo>
                  <a:lnTo>
                    <a:pt x="688589" y="757604"/>
                  </a:lnTo>
                  <a:lnTo>
                    <a:pt x="689509" y="759063"/>
                  </a:lnTo>
                  <a:lnTo>
                    <a:pt x="692461" y="759063"/>
                  </a:lnTo>
                  <a:lnTo>
                    <a:pt x="697439" y="759063"/>
                  </a:lnTo>
                  <a:lnTo>
                    <a:pt x="702417" y="757312"/>
                  </a:lnTo>
                  <a:lnTo>
                    <a:pt x="706288" y="755558"/>
                  </a:lnTo>
                  <a:lnTo>
                    <a:pt x="711266" y="755264"/>
                  </a:lnTo>
                  <a:lnTo>
                    <a:pt x="714766" y="758771"/>
                  </a:lnTo>
                  <a:lnTo>
                    <a:pt x="718641" y="763428"/>
                  </a:lnTo>
                  <a:lnTo>
                    <a:pt x="720298" y="768337"/>
                  </a:lnTo>
                  <a:lnTo>
                    <a:pt x="725092" y="769492"/>
                  </a:lnTo>
                  <a:lnTo>
                    <a:pt x="728044" y="773794"/>
                  </a:lnTo>
                  <a:lnTo>
                    <a:pt x="731361" y="779220"/>
                  </a:lnTo>
                  <a:lnTo>
                    <a:pt x="735786" y="779790"/>
                  </a:lnTo>
                  <a:lnTo>
                    <a:pt x="740763" y="780353"/>
                  </a:lnTo>
                  <a:lnTo>
                    <a:pt x="743161" y="777510"/>
                  </a:lnTo>
                  <a:lnTo>
                    <a:pt x="746294" y="776082"/>
                  </a:lnTo>
                  <a:lnTo>
                    <a:pt x="745927" y="778650"/>
                  </a:lnTo>
                  <a:lnTo>
                    <a:pt x="748139" y="781212"/>
                  </a:lnTo>
                  <a:lnTo>
                    <a:pt x="749613" y="784890"/>
                  </a:lnTo>
                  <a:lnTo>
                    <a:pt x="752563" y="784890"/>
                  </a:lnTo>
                  <a:lnTo>
                    <a:pt x="752886" y="786007"/>
                  </a:lnTo>
                  <a:lnTo>
                    <a:pt x="754027" y="785901"/>
                  </a:lnTo>
                  <a:lnTo>
                    <a:pt x="756882" y="785878"/>
                  </a:lnTo>
                  <a:lnTo>
                    <a:pt x="758108" y="785308"/>
                  </a:lnTo>
                  <a:lnTo>
                    <a:pt x="758881" y="784966"/>
                  </a:lnTo>
                  <a:lnTo>
                    <a:pt x="762888" y="781698"/>
                  </a:lnTo>
                  <a:lnTo>
                    <a:pt x="765890" y="780102"/>
                  </a:lnTo>
                  <a:lnTo>
                    <a:pt x="772844" y="779486"/>
                  </a:lnTo>
                  <a:lnTo>
                    <a:pt x="775869" y="778339"/>
                  </a:lnTo>
                  <a:lnTo>
                    <a:pt x="779509" y="775382"/>
                  </a:lnTo>
                  <a:lnTo>
                    <a:pt x="784457" y="769895"/>
                  </a:lnTo>
                  <a:lnTo>
                    <a:pt x="788409" y="766779"/>
                  </a:lnTo>
                  <a:lnTo>
                    <a:pt x="794132" y="764089"/>
                  </a:lnTo>
                  <a:lnTo>
                    <a:pt x="801716" y="760334"/>
                  </a:lnTo>
                  <a:lnTo>
                    <a:pt x="805927" y="758909"/>
                  </a:lnTo>
                  <a:lnTo>
                    <a:pt x="810707" y="759679"/>
                  </a:lnTo>
                  <a:lnTo>
                    <a:pt x="815374" y="760912"/>
                  </a:lnTo>
                  <a:lnTo>
                    <a:pt x="824608" y="761877"/>
                  </a:lnTo>
                  <a:lnTo>
                    <a:pt x="828772" y="762531"/>
                  </a:lnTo>
                  <a:lnTo>
                    <a:pt x="832261" y="768466"/>
                  </a:lnTo>
                  <a:lnTo>
                    <a:pt x="834229" y="771643"/>
                  </a:lnTo>
                  <a:lnTo>
                    <a:pt x="837733" y="772525"/>
                  </a:lnTo>
                  <a:lnTo>
                    <a:pt x="845044" y="772464"/>
                  </a:lnTo>
                  <a:lnTo>
                    <a:pt x="848654" y="773118"/>
                  </a:lnTo>
                  <a:lnTo>
                    <a:pt x="852910" y="773080"/>
                  </a:lnTo>
                  <a:lnTo>
                    <a:pt x="857295" y="773612"/>
                  </a:lnTo>
                  <a:lnTo>
                    <a:pt x="858853" y="774501"/>
                  </a:lnTo>
                  <a:lnTo>
                    <a:pt x="861749" y="775945"/>
                  </a:lnTo>
                  <a:lnTo>
                    <a:pt x="864568" y="775808"/>
                  </a:lnTo>
                  <a:lnTo>
                    <a:pt x="868353" y="773634"/>
                  </a:lnTo>
                  <a:lnTo>
                    <a:pt x="869904" y="772373"/>
                  </a:lnTo>
                  <a:lnTo>
                    <a:pt x="873635" y="767896"/>
                  </a:lnTo>
                  <a:lnTo>
                    <a:pt x="874456" y="763762"/>
                  </a:lnTo>
                  <a:lnTo>
                    <a:pt x="873871" y="762151"/>
                  </a:lnTo>
                  <a:lnTo>
                    <a:pt x="871887" y="759744"/>
                  </a:lnTo>
                  <a:lnTo>
                    <a:pt x="869835" y="752901"/>
                  </a:lnTo>
                  <a:lnTo>
                    <a:pt x="870329" y="750555"/>
                  </a:lnTo>
                  <a:lnTo>
                    <a:pt x="874866" y="743802"/>
                  </a:lnTo>
                  <a:lnTo>
                    <a:pt x="881228" y="736009"/>
                  </a:lnTo>
                  <a:lnTo>
                    <a:pt x="885438" y="737646"/>
                  </a:lnTo>
                  <a:lnTo>
                    <a:pt x="890591" y="738438"/>
                  </a:lnTo>
                  <a:lnTo>
                    <a:pt x="895789" y="739943"/>
                  </a:lnTo>
                  <a:lnTo>
                    <a:pt x="904552" y="742600"/>
                  </a:lnTo>
                  <a:lnTo>
                    <a:pt x="908071" y="744465"/>
                  </a:lnTo>
                  <a:lnTo>
                    <a:pt x="913041" y="747020"/>
                  </a:lnTo>
                  <a:lnTo>
                    <a:pt x="916887" y="748165"/>
                  </a:lnTo>
                  <a:lnTo>
                    <a:pt x="917609" y="749802"/>
                  </a:lnTo>
                  <a:lnTo>
                    <a:pt x="917624" y="754131"/>
                  </a:lnTo>
                  <a:lnTo>
                    <a:pt x="918536" y="757962"/>
                  </a:lnTo>
                  <a:lnTo>
                    <a:pt x="920580" y="761528"/>
                  </a:lnTo>
                  <a:lnTo>
                    <a:pt x="922693" y="764165"/>
                  </a:lnTo>
                  <a:lnTo>
                    <a:pt x="930924" y="768337"/>
                  </a:lnTo>
                  <a:lnTo>
                    <a:pt x="934306" y="769219"/>
                  </a:lnTo>
                  <a:lnTo>
                    <a:pt x="946740" y="764993"/>
                  </a:lnTo>
                  <a:lnTo>
                    <a:pt x="950730" y="764385"/>
                  </a:lnTo>
                  <a:lnTo>
                    <a:pt x="956604" y="764682"/>
                  </a:lnTo>
                  <a:lnTo>
                    <a:pt x="963741" y="764856"/>
                  </a:lnTo>
                  <a:lnTo>
                    <a:pt x="967594" y="766658"/>
                  </a:lnTo>
                  <a:lnTo>
                    <a:pt x="974282" y="772532"/>
                  </a:lnTo>
                  <a:lnTo>
                    <a:pt x="977406" y="775101"/>
                  </a:lnTo>
                  <a:lnTo>
                    <a:pt x="983083" y="777533"/>
                  </a:lnTo>
                  <a:lnTo>
                    <a:pt x="987149" y="780421"/>
                  </a:lnTo>
                  <a:lnTo>
                    <a:pt x="993761" y="782382"/>
                  </a:lnTo>
                  <a:lnTo>
                    <a:pt x="998298" y="784236"/>
                  </a:lnTo>
                  <a:lnTo>
                    <a:pt x="1003230" y="784867"/>
                  </a:lnTo>
                  <a:lnTo>
                    <a:pt x="1006947" y="785171"/>
                  </a:lnTo>
                  <a:lnTo>
                    <a:pt x="1014972" y="784328"/>
                  </a:lnTo>
                  <a:lnTo>
                    <a:pt x="1020080" y="783841"/>
                  </a:lnTo>
                  <a:lnTo>
                    <a:pt x="1022747" y="783256"/>
                  </a:lnTo>
                  <a:lnTo>
                    <a:pt x="1027094" y="782443"/>
                  </a:lnTo>
                  <a:lnTo>
                    <a:pt x="1032848" y="781386"/>
                  </a:lnTo>
                  <a:lnTo>
                    <a:pt x="1035485" y="780132"/>
                  </a:lnTo>
                  <a:lnTo>
                    <a:pt x="1038517" y="778088"/>
                  </a:lnTo>
                  <a:lnTo>
                    <a:pt x="1040759" y="775033"/>
                  </a:lnTo>
                  <a:lnTo>
                    <a:pt x="1044544" y="771149"/>
                  </a:lnTo>
                  <a:lnTo>
                    <a:pt x="1050381" y="767342"/>
                  </a:lnTo>
                  <a:lnTo>
                    <a:pt x="1052053" y="767326"/>
                  </a:lnTo>
                  <a:lnTo>
                    <a:pt x="1055116" y="766954"/>
                  </a:lnTo>
                  <a:lnTo>
                    <a:pt x="1058824" y="768185"/>
                  </a:lnTo>
                  <a:lnTo>
                    <a:pt x="1062586" y="772137"/>
                  </a:lnTo>
                  <a:lnTo>
                    <a:pt x="1064296" y="773148"/>
                  </a:lnTo>
                  <a:lnTo>
                    <a:pt x="1068606" y="774463"/>
                  </a:lnTo>
                  <a:lnTo>
                    <a:pt x="1074762" y="772152"/>
                  </a:lnTo>
                  <a:lnTo>
                    <a:pt x="1077878" y="772016"/>
                  </a:lnTo>
                  <a:lnTo>
                    <a:pt x="1080044" y="773323"/>
                  </a:lnTo>
                  <a:lnTo>
                    <a:pt x="1082544" y="774805"/>
                  </a:lnTo>
                  <a:lnTo>
                    <a:pt x="1088183" y="779258"/>
                  </a:lnTo>
                  <a:lnTo>
                    <a:pt x="1089901" y="779129"/>
                  </a:lnTo>
                  <a:lnTo>
                    <a:pt x="1092097" y="778438"/>
                  </a:lnTo>
                  <a:lnTo>
                    <a:pt x="1104341" y="772586"/>
                  </a:lnTo>
                  <a:lnTo>
                    <a:pt x="1108247" y="769941"/>
                  </a:lnTo>
                  <a:lnTo>
                    <a:pt x="1108863" y="768109"/>
                  </a:lnTo>
                  <a:lnTo>
                    <a:pt x="1108589" y="765708"/>
                  </a:lnTo>
                  <a:lnTo>
                    <a:pt x="1106826" y="762964"/>
                  </a:lnTo>
                  <a:lnTo>
                    <a:pt x="1106522" y="761816"/>
                  </a:lnTo>
                  <a:lnTo>
                    <a:pt x="1107031" y="759853"/>
                  </a:lnTo>
                  <a:lnTo>
                    <a:pt x="1109152" y="756473"/>
                  </a:lnTo>
                  <a:lnTo>
                    <a:pt x="1111242" y="752145"/>
                  </a:lnTo>
                  <a:lnTo>
                    <a:pt x="1114586" y="745894"/>
                  </a:lnTo>
                  <a:lnTo>
                    <a:pt x="1117588" y="741491"/>
                  </a:lnTo>
                  <a:lnTo>
                    <a:pt x="1124458" y="736549"/>
                  </a:lnTo>
                  <a:lnTo>
                    <a:pt x="1125294" y="730057"/>
                  </a:lnTo>
                  <a:lnTo>
                    <a:pt x="1124762" y="728007"/>
                  </a:lnTo>
                  <a:lnTo>
                    <a:pt x="1122429" y="725481"/>
                  </a:lnTo>
                  <a:lnTo>
                    <a:pt x="1119632" y="725262"/>
                  </a:lnTo>
                  <a:lnTo>
                    <a:pt x="1115505" y="725906"/>
                  </a:lnTo>
                  <a:lnTo>
                    <a:pt x="1116106" y="723832"/>
                  </a:lnTo>
                  <a:lnTo>
                    <a:pt x="1117990" y="721498"/>
                  </a:lnTo>
                  <a:lnTo>
                    <a:pt x="1123972" y="714940"/>
                  </a:lnTo>
                  <a:lnTo>
                    <a:pt x="1126366" y="713560"/>
                  </a:lnTo>
                  <a:lnTo>
                    <a:pt x="1129383" y="712421"/>
                  </a:lnTo>
                  <a:lnTo>
                    <a:pt x="1138678" y="711224"/>
                  </a:lnTo>
                  <a:lnTo>
                    <a:pt x="1142873" y="710194"/>
                  </a:lnTo>
                  <a:lnTo>
                    <a:pt x="1148907" y="709270"/>
                  </a:lnTo>
                  <a:lnTo>
                    <a:pt x="1153505" y="708857"/>
                  </a:lnTo>
                  <a:lnTo>
                    <a:pt x="1159258" y="710671"/>
                  </a:lnTo>
                  <a:lnTo>
                    <a:pt x="1164464" y="714708"/>
                  </a:lnTo>
                  <a:lnTo>
                    <a:pt x="1167884" y="716279"/>
                  </a:lnTo>
                  <a:lnTo>
                    <a:pt x="1174831" y="715234"/>
                  </a:lnTo>
                  <a:lnTo>
                    <a:pt x="1177536" y="715456"/>
                  </a:lnTo>
                  <a:lnTo>
                    <a:pt x="1181359" y="719355"/>
                  </a:lnTo>
                  <a:lnTo>
                    <a:pt x="1185083" y="727242"/>
                  </a:lnTo>
                  <a:lnTo>
                    <a:pt x="1190532" y="746663"/>
                  </a:lnTo>
                  <a:lnTo>
                    <a:pt x="1195252" y="759343"/>
                  </a:lnTo>
                  <a:lnTo>
                    <a:pt x="1199896" y="774288"/>
                  </a:lnTo>
                  <a:lnTo>
                    <a:pt x="1202077" y="777313"/>
                  </a:lnTo>
                  <a:lnTo>
                    <a:pt x="1204623" y="778863"/>
                  </a:lnTo>
                  <a:lnTo>
                    <a:pt x="1210870" y="781493"/>
                  </a:lnTo>
                  <a:lnTo>
                    <a:pt x="1218508" y="783446"/>
                  </a:lnTo>
                  <a:lnTo>
                    <a:pt x="1231846" y="789883"/>
                  </a:lnTo>
                  <a:lnTo>
                    <a:pt x="1232880" y="790978"/>
                  </a:lnTo>
                  <a:lnTo>
                    <a:pt x="1234369" y="797559"/>
                  </a:lnTo>
                  <a:lnTo>
                    <a:pt x="1236573" y="807219"/>
                  </a:lnTo>
                  <a:lnTo>
                    <a:pt x="1237880" y="810548"/>
                  </a:lnTo>
                  <a:lnTo>
                    <a:pt x="1241285" y="810304"/>
                  </a:lnTo>
                  <a:lnTo>
                    <a:pt x="1244546" y="810168"/>
                  </a:lnTo>
                  <a:lnTo>
                    <a:pt x="1252852" y="809780"/>
                  </a:lnTo>
                  <a:lnTo>
                    <a:pt x="1255885" y="808138"/>
                  </a:lnTo>
                  <a:lnTo>
                    <a:pt x="1260665" y="805836"/>
                  </a:lnTo>
                  <a:lnTo>
                    <a:pt x="1267467" y="803502"/>
                  </a:lnTo>
                  <a:lnTo>
                    <a:pt x="1273388" y="801937"/>
                  </a:lnTo>
                  <a:lnTo>
                    <a:pt x="1277917" y="801678"/>
                  </a:lnTo>
                  <a:lnTo>
                    <a:pt x="1279148" y="802545"/>
                  </a:lnTo>
                  <a:lnTo>
                    <a:pt x="1279475" y="804490"/>
                  </a:lnTo>
                  <a:lnTo>
                    <a:pt x="1280053" y="807409"/>
                  </a:lnTo>
                  <a:lnTo>
                    <a:pt x="1280136" y="811178"/>
                  </a:lnTo>
                  <a:lnTo>
                    <a:pt x="1277302" y="814203"/>
                  </a:lnTo>
                  <a:lnTo>
                    <a:pt x="1273988" y="817114"/>
                  </a:lnTo>
                  <a:lnTo>
                    <a:pt x="1272529" y="822328"/>
                  </a:lnTo>
                  <a:lnTo>
                    <a:pt x="1271130" y="828879"/>
                  </a:lnTo>
                  <a:lnTo>
                    <a:pt x="1268432" y="836631"/>
                  </a:lnTo>
                  <a:lnTo>
                    <a:pt x="1265294" y="844406"/>
                  </a:lnTo>
                  <a:lnTo>
                    <a:pt x="1263637" y="847499"/>
                  </a:lnTo>
                  <a:lnTo>
                    <a:pt x="1260878" y="852431"/>
                  </a:lnTo>
                  <a:lnTo>
                    <a:pt x="1258522" y="854886"/>
                  </a:lnTo>
                  <a:lnTo>
                    <a:pt x="1255778" y="854194"/>
                  </a:lnTo>
                  <a:lnTo>
                    <a:pt x="1252381" y="852598"/>
                  </a:lnTo>
                  <a:lnTo>
                    <a:pt x="1248946" y="850888"/>
                  </a:lnTo>
                  <a:lnTo>
                    <a:pt x="1246955" y="850600"/>
                  </a:lnTo>
                  <a:lnTo>
                    <a:pt x="1238610" y="857569"/>
                  </a:lnTo>
                  <a:lnTo>
                    <a:pt x="1238374" y="861498"/>
                  </a:lnTo>
                  <a:lnTo>
                    <a:pt x="1240039" y="867791"/>
                  </a:lnTo>
                  <a:lnTo>
                    <a:pt x="1240350" y="872366"/>
                  </a:lnTo>
                  <a:lnTo>
                    <a:pt x="1240320" y="876622"/>
                  </a:lnTo>
                  <a:lnTo>
                    <a:pt x="1240198" y="879282"/>
                  </a:lnTo>
                  <a:lnTo>
                    <a:pt x="1239712" y="880171"/>
                  </a:lnTo>
                  <a:lnTo>
                    <a:pt x="1240274" y="882231"/>
                  </a:lnTo>
                  <a:lnTo>
                    <a:pt x="1239492" y="884488"/>
                  </a:lnTo>
                  <a:lnTo>
                    <a:pt x="1236930" y="887437"/>
                  </a:lnTo>
                  <a:lnTo>
                    <a:pt x="1230653" y="890598"/>
                  </a:lnTo>
                  <a:lnTo>
                    <a:pt x="1230090" y="890986"/>
                  </a:lnTo>
                  <a:lnTo>
                    <a:pt x="1231588" y="893980"/>
                  </a:lnTo>
                  <a:lnTo>
                    <a:pt x="1232424" y="896648"/>
                  </a:lnTo>
                  <a:lnTo>
                    <a:pt x="1232788" y="896314"/>
                  </a:lnTo>
                  <a:lnTo>
                    <a:pt x="1239438" y="889504"/>
                  </a:lnTo>
                  <a:lnTo>
                    <a:pt x="1242691" y="885780"/>
                  </a:lnTo>
                  <a:lnTo>
                    <a:pt x="1245230" y="882444"/>
                  </a:lnTo>
                  <a:lnTo>
                    <a:pt x="1248361" y="881250"/>
                  </a:lnTo>
                  <a:lnTo>
                    <a:pt x="1246233" y="885286"/>
                  </a:lnTo>
                  <a:lnTo>
                    <a:pt x="1248558" y="884594"/>
                  </a:lnTo>
                  <a:lnTo>
                    <a:pt x="1251887" y="882717"/>
                  </a:lnTo>
                  <a:lnTo>
                    <a:pt x="1253574" y="886244"/>
                  </a:lnTo>
                  <a:lnTo>
                    <a:pt x="1255262" y="887505"/>
                  </a:lnTo>
                  <a:lnTo>
                    <a:pt x="1256485" y="887209"/>
                  </a:lnTo>
                  <a:lnTo>
                    <a:pt x="1259077" y="887794"/>
                  </a:lnTo>
                  <a:lnTo>
                    <a:pt x="1260475" y="890712"/>
                  </a:lnTo>
                  <a:lnTo>
                    <a:pt x="1264480" y="889048"/>
                  </a:lnTo>
                  <a:lnTo>
                    <a:pt x="1273692" y="885795"/>
                  </a:lnTo>
                  <a:lnTo>
                    <a:pt x="1278480" y="882451"/>
                  </a:lnTo>
                  <a:lnTo>
                    <a:pt x="1282872" y="877808"/>
                  </a:lnTo>
                  <a:lnTo>
                    <a:pt x="1285031" y="874631"/>
                  </a:lnTo>
                  <a:lnTo>
                    <a:pt x="1287911" y="869752"/>
                  </a:lnTo>
                  <a:lnTo>
                    <a:pt x="1291012" y="866848"/>
                  </a:lnTo>
                  <a:lnTo>
                    <a:pt x="1294812" y="864128"/>
                  </a:lnTo>
                  <a:lnTo>
                    <a:pt x="1296431" y="861810"/>
                  </a:lnTo>
                  <a:lnTo>
                    <a:pt x="1297609" y="858580"/>
                  </a:lnTo>
                  <a:lnTo>
                    <a:pt x="1299942" y="855228"/>
                  </a:lnTo>
                  <a:lnTo>
                    <a:pt x="1308880" y="844451"/>
                  </a:lnTo>
                  <a:lnTo>
                    <a:pt x="1313607" y="838842"/>
                  </a:lnTo>
                  <a:lnTo>
                    <a:pt x="1316548" y="834457"/>
                  </a:lnTo>
                  <a:lnTo>
                    <a:pt x="1319421" y="827313"/>
                  </a:lnTo>
                  <a:lnTo>
                    <a:pt x="1320637" y="824668"/>
                  </a:lnTo>
                  <a:lnTo>
                    <a:pt x="1324353" y="820412"/>
                  </a:lnTo>
                  <a:lnTo>
                    <a:pt x="1327294" y="817312"/>
                  </a:lnTo>
                  <a:lnTo>
                    <a:pt x="1328381" y="812486"/>
                  </a:lnTo>
                  <a:lnTo>
                    <a:pt x="1330243" y="809248"/>
                  </a:lnTo>
                  <a:lnTo>
                    <a:pt x="1339903" y="797681"/>
                  </a:lnTo>
                  <a:lnTo>
                    <a:pt x="1340640" y="793942"/>
                  </a:lnTo>
                  <a:lnTo>
                    <a:pt x="1342662" y="783172"/>
                  </a:lnTo>
                  <a:lnTo>
                    <a:pt x="1343148" y="777450"/>
                  </a:lnTo>
                  <a:lnTo>
                    <a:pt x="1344098" y="770306"/>
                  </a:lnTo>
                  <a:lnTo>
                    <a:pt x="1342890" y="764811"/>
                  </a:lnTo>
                  <a:lnTo>
                    <a:pt x="1342608" y="763078"/>
                  </a:lnTo>
                  <a:lnTo>
                    <a:pt x="1343513" y="757637"/>
                  </a:lnTo>
                  <a:lnTo>
                    <a:pt x="1347138" y="746731"/>
                  </a:lnTo>
                  <a:lnTo>
                    <a:pt x="1349813" y="742221"/>
                  </a:lnTo>
                  <a:lnTo>
                    <a:pt x="1351554" y="738999"/>
                  </a:lnTo>
                  <a:lnTo>
                    <a:pt x="1353013" y="734802"/>
                  </a:lnTo>
                  <a:lnTo>
                    <a:pt x="1351934" y="732881"/>
                  </a:lnTo>
                  <a:lnTo>
                    <a:pt x="1349471" y="731924"/>
                  </a:lnTo>
                  <a:lnTo>
                    <a:pt x="1351158" y="725982"/>
                  </a:lnTo>
                  <a:lnTo>
                    <a:pt x="1350505" y="723423"/>
                  </a:lnTo>
                  <a:lnTo>
                    <a:pt x="1348232" y="721596"/>
                  </a:lnTo>
                  <a:lnTo>
                    <a:pt x="1351151" y="718641"/>
                  </a:lnTo>
                  <a:lnTo>
                    <a:pt x="1351500" y="717409"/>
                  </a:lnTo>
                  <a:lnTo>
                    <a:pt x="1348962" y="714700"/>
                  </a:lnTo>
                  <a:lnTo>
                    <a:pt x="1346826" y="713221"/>
                  </a:lnTo>
                  <a:lnTo>
                    <a:pt x="1342586" y="708382"/>
                  </a:lnTo>
                  <a:lnTo>
                    <a:pt x="1340146" y="703375"/>
                  </a:lnTo>
                  <a:lnTo>
                    <a:pt x="1336840" y="700360"/>
                  </a:lnTo>
                  <a:lnTo>
                    <a:pt x="1332075" y="698097"/>
                  </a:lnTo>
                  <a:lnTo>
                    <a:pt x="1328434" y="697982"/>
                  </a:lnTo>
                  <a:lnTo>
                    <a:pt x="1325189" y="697993"/>
                  </a:lnTo>
                  <a:lnTo>
                    <a:pt x="1321359" y="697879"/>
                  </a:lnTo>
                  <a:lnTo>
                    <a:pt x="1321283" y="703311"/>
                  </a:lnTo>
                  <a:lnTo>
                    <a:pt x="1319330" y="707707"/>
                  </a:lnTo>
                  <a:lnTo>
                    <a:pt x="1316487" y="709713"/>
                  </a:lnTo>
                  <a:lnTo>
                    <a:pt x="1308241" y="709864"/>
                  </a:lnTo>
                  <a:lnTo>
                    <a:pt x="1306372" y="709247"/>
                  </a:lnTo>
                  <a:lnTo>
                    <a:pt x="1306934" y="707372"/>
                  </a:lnTo>
                  <a:lnTo>
                    <a:pt x="1309206" y="704482"/>
                  </a:lnTo>
                  <a:lnTo>
                    <a:pt x="1309845" y="703223"/>
                  </a:lnTo>
                  <a:lnTo>
                    <a:pt x="1306030" y="702227"/>
                  </a:lnTo>
                  <a:lnTo>
                    <a:pt x="1303012" y="705380"/>
                  </a:lnTo>
                  <a:lnTo>
                    <a:pt x="1299858" y="706143"/>
                  </a:lnTo>
                  <a:lnTo>
                    <a:pt x="1298338" y="705269"/>
                  </a:lnTo>
                  <a:lnTo>
                    <a:pt x="1298262" y="701748"/>
                  </a:lnTo>
                  <a:lnTo>
                    <a:pt x="1299912" y="690937"/>
                  </a:lnTo>
                  <a:lnTo>
                    <a:pt x="1296621" y="690563"/>
                  </a:lnTo>
                  <a:lnTo>
                    <a:pt x="1291377" y="691862"/>
                  </a:lnTo>
                  <a:lnTo>
                    <a:pt x="1286771" y="691749"/>
                  </a:lnTo>
                  <a:lnTo>
                    <a:pt x="1284339" y="691373"/>
                  </a:lnTo>
                  <a:lnTo>
                    <a:pt x="1282196" y="688942"/>
                  </a:lnTo>
                  <a:lnTo>
                    <a:pt x="1282105" y="685851"/>
                  </a:lnTo>
                  <a:lnTo>
                    <a:pt x="1283123" y="683259"/>
                  </a:lnTo>
                  <a:lnTo>
                    <a:pt x="1286292" y="679866"/>
                  </a:lnTo>
                  <a:lnTo>
                    <a:pt x="1295762" y="672208"/>
                  </a:lnTo>
                  <a:lnTo>
                    <a:pt x="1300238" y="668876"/>
                  </a:lnTo>
                  <a:lnTo>
                    <a:pt x="1308127" y="661088"/>
                  </a:lnTo>
                  <a:lnTo>
                    <a:pt x="1312284" y="655936"/>
                  </a:lnTo>
                  <a:lnTo>
                    <a:pt x="1320576" y="644541"/>
                  </a:lnTo>
                  <a:lnTo>
                    <a:pt x="1326375" y="637992"/>
                  </a:lnTo>
                  <a:lnTo>
                    <a:pt x="1331132" y="633631"/>
                  </a:lnTo>
                  <a:lnTo>
                    <a:pt x="1339325" y="627244"/>
                  </a:lnTo>
                  <a:lnTo>
                    <a:pt x="1344569" y="616193"/>
                  </a:lnTo>
                  <a:lnTo>
                    <a:pt x="1345550" y="614743"/>
                  </a:lnTo>
                  <a:lnTo>
                    <a:pt x="1350079" y="611530"/>
                  </a:lnTo>
                  <a:lnTo>
                    <a:pt x="1354039" y="609182"/>
                  </a:lnTo>
                  <a:lnTo>
                    <a:pt x="1356729" y="604330"/>
                  </a:lnTo>
                  <a:lnTo>
                    <a:pt x="1360438" y="599734"/>
                  </a:lnTo>
                  <a:lnTo>
                    <a:pt x="1365272" y="595398"/>
                  </a:lnTo>
                  <a:lnTo>
                    <a:pt x="1370713" y="592533"/>
                  </a:lnTo>
                  <a:lnTo>
                    <a:pt x="1371618" y="592379"/>
                  </a:lnTo>
                  <a:lnTo>
                    <a:pt x="1375805" y="592663"/>
                  </a:lnTo>
                  <a:lnTo>
                    <a:pt x="1381619" y="592042"/>
                  </a:lnTo>
                  <a:lnTo>
                    <a:pt x="1387920" y="591718"/>
                  </a:lnTo>
                  <a:lnTo>
                    <a:pt x="1392996" y="592300"/>
                  </a:lnTo>
                  <a:lnTo>
                    <a:pt x="1399221" y="591376"/>
                  </a:lnTo>
                  <a:lnTo>
                    <a:pt x="1400239" y="593923"/>
                  </a:lnTo>
                  <a:lnTo>
                    <a:pt x="1400429" y="597656"/>
                  </a:lnTo>
                  <a:lnTo>
                    <a:pt x="1401987" y="598987"/>
                  </a:lnTo>
                  <a:lnTo>
                    <a:pt x="1405377" y="598827"/>
                  </a:lnTo>
                  <a:lnTo>
                    <a:pt x="1406122" y="594201"/>
                  </a:lnTo>
                  <a:lnTo>
                    <a:pt x="1406464" y="593001"/>
                  </a:lnTo>
                  <a:lnTo>
                    <a:pt x="1409283" y="592240"/>
                  </a:lnTo>
                  <a:lnTo>
                    <a:pt x="1413729" y="593574"/>
                  </a:lnTo>
                  <a:lnTo>
                    <a:pt x="1416997" y="594310"/>
                  </a:lnTo>
                  <a:lnTo>
                    <a:pt x="1420926" y="593397"/>
                  </a:lnTo>
                  <a:lnTo>
                    <a:pt x="1427250" y="592774"/>
                  </a:lnTo>
                  <a:lnTo>
                    <a:pt x="1429294" y="593965"/>
                  </a:lnTo>
                  <a:lnTo>
                    <a:pt x="1432782" y="596344"/>
                  </a:lnTo>
                  <a:lnTo>
                    <a:pt x="1435169" y="594243"/>
                  </a:lnTo>
                  <a:lnTo>
                    <a:pt x="1436476" y="591989"/>
                  </a:lnTo>
                  <a:lnTo>
                    <a:pt x="1436263" y="588072"/>
                  </a:lnTo>
                  <a:lnTo>
                    <a:pt x="1439797" y="585636"/>
                  </a:lnTo>
                  <a:lnTo>
                    <a:pt x="1443529" y="585167"/>
                  </a:lnTo>
                  <a:lnTo>
                    <a:pt x="1447420" y="585455"/>
                  </a:lnTo>
                  <a:lnTo>
                    <a:pt x="1451775" y="589977"/>
                  </a:lnTo>
                  <a:lnTo>
                    <a:pt x="1453538" y="590572"/>
                  </a:lnTo>
                  <a:lnTo>
                    <a:pt x="1457824" y="589049"/>
                  </a:lnTo>
                  <a:lnTo>
                    <a:pt x="1463137" y="588879"/>
                  </a:lnTo>
                  <a:lnTo>
                    <a:pt x="1467408" y="590973"/>
                  </a:lnTo>
                  <a:lnTo>
                    <a:pt x="1471132" y="597247"/>
                  </a:lnTo>
                  <a:lnTo>
                    <a:pt x="1470304" y="597697"/>
                  </a:lnTo>
                  <a:lnTo>
                    <a:pt x="1465949" y="598901"/>
                  </a:lnTo>
                  <a:lnTo>
                    <a:pt x="1462202" y="600103"/>
                  </a:lnTo>
                  <a:lnTo>
                    <a:pt x="1461655" y="602915"/>
                  </a:lnTo>
                  <a:lnTo>
                    <a:pt x="1463084" y="604237"/>
                  </a:lnTo>
                  <a:lnTo>
                    <a:pt x="1465523" y="605112"/>
                  </a:lnTo>
                  <a:lnTo>
                    <a:pt x="1469270" y="603773"/>
                  </a:lnTo>
                  <a:lnTo>
                    <a:pt x="1474848" y="600057"/>
                  </a:lnTo>
                  <a:lnTo>
                    <a:pt x="1478337" y="603445"/>
                  </a:lnTo>
                  <a:lnTo>
                    <a:pt x="1481947" y="599586"/>
                  </a:lnTo>
                  <a:lnTo>
                    <a:pt x="1483505" y="598540"/>
                  </a:lnTo>
                  <a:lnTo>
                    <a:pt x="1485420" y="598236"/>
                  </a:lnTo>
                  <a:lnTo>
                    <a:pt x="1488924" y="599560"/>
                  </a:lnTo>
                  <a:lnTo>
                    <a:pt x="1494160" y="600135"/>
                  </a:lnTo>
                  <a:lnTo>
                    <a:pt x="1499320" y="597590"/>
                  </a:lnTo>
                  <a:lnTo>
                    <a:pt x="1505096" y="596227"/>
                  </a:lnTo>
                  <a:lnTo>
                    <a:pt x="1504785" y="595034"/>
                  </a:lnTo>
                  <a:lnTo>
                    <a:pt x="1503394" y="592343"/>
                  </a:lnTo>
                  <a:lnTo>
                    <a:pt x="1497025" y="591916"/>
                  </a:lnTo>
                  <a:lnTo>
                    <a:pt x="1494388" y="589818"/>
                  </a:lnTo>
                  <a:lnTo>
                    <a:pt x="1494365" y="586040"/>
                  </a:lnTo>
                  <a:lnTo>
                    <a:pt x="1496030" y="581468"/>
                  </a:lnTo>
                  <a:lnTo>
                    <a:pt x="1498522" y="576859"/>
                  </a:lnTo>
                  <a:lnTo>
                    <a:pt x="1502725" y="572036"/>
                  </a:lnTo>
                  <a:lnTo>
                    <a:pt x="1507840" y="567642"/>
                  </a:lnTo>
                  <a:lnTo>
                    <a:pt x="1514323" y="563999"/>
                  </a:lnTo>
                  <a:lnTo>
                    <a:pt x="1513578" y="558931"/>
                  </a:lnTo>
                  <a:lnTo>
                    <a:pt x="1515630" y="556531"/>
                  </a:lnTo>
                  <a:lnTo>
                    <a:pt x="1521953" y="551049"/>
                  </a:lnTo>
                  <a:lnTo>
                    <a:pt x="1521535" y="549113"/>
                  </a:lnTo>
                  <a:lnTo>
                    <a:pt x="1522006" y="544564"/>
                  </a:lnTo>
                  <a:lnTo>
                    <a:pt x="1526483" y="540786"/>
                  </a:lnTo>
                  <a:lnTo>
                    <a:pt x="1529523" y="539131"/>
                  </a:lnTo>
                  <a:lnTo>
                    <a:pt x="1534318" y="538289"/>
                  </a:lnTo>
                  <a:lnTo>
                    <a:pt x="1540892" y="537108"/>
                  </a:lnTo>
                  <a:lnTo>
                    <a:pt x="1548948" y="535589"/>
                  </a:lnTo>
                  <a:lnTo>
                    <a:pt x="1551905" y="537394"/>
                  </a:lnTo>
                  <a:lnTo>
                    <a:pt x="1553296" y="541172"/>
                  </a:lnTo>
                  <a:lnTo>
                    <a:pt x="1555781" y="540834"/>
                  </a:lnTo>
                  <a:lnTo>
                    <a:pt x="1561481" y="536036"/>
                  </a:lnTo>
                  <a:lnTo>
                    <a:pt x="1563183" y="536359"/>
                  </a:lnTo>
                  <a:lnTo>
                    <a:pt x="1563525" y="538503"/>
                  </a:lnTo>
                  <a:lnTo>
                    <a:pt x="1562492" y="541955"/>
                  </a:lnTo>
                  <a:lnTo>
                    <a:pt x="1560265" y="546855"/>
                  </a:lnTo>
                  <a:lnTo>
                    <a:pt x="1559003" y="551550"/>
                  </a:lnTo>
                  <a:lnTo>
                    <a:pt x="1559809" y="554280"/>
                  </a:lnTo>
                  <a:lnTo>
                    <a:pt x="1564483" y="555062"/>
                  </a:lnTo>
                  <a:lnTo>
                    <a:pt x="1562720" y="559854"/>
                  </a:lnTo>
                  <a:lnTo>
                    <a:pt x="1561937" y="563185"/>
                  </a:lnTo>
                  <a:lnTo>
                    <a:pt x="1563183" y="563812"/>
                  </a:lnTo>
                  <a:lnTo>
                    <a:pt x="1569050" y="560307"/>
                  </a:lnTo>
                  <a:lnTo>
                    <a:pt x="1578976" y="549536"/>
                  </a:lnTo>
                  <a:lnTo>
                    <a:pt x="1586766" y="542022"/>
                  </a:lnTo>
                  <a:lnTo>
                    <a:pt x="1589168" y="540866"/>
                  </a:lnTo>
                  <a:lnTo>
                    <a:pt x="1592489" y="539704"/>
                  </a:lnTo>
                  <a:lnTo>
                    <a:pt x="1592694" y="538223"/>
                  </a:lnTo>
                  <a:lnTo>
                    <a:pt x="1592063" y="536080"/>
                  </a:lnTo>
                  <a:lnTo>
                    <a:pt x="1595392" y="526231"/>
                  </a:lnTo>
                  <a:lnTo>
                    <a:pt x="1595179" y="522691"/>
                  </a:lnTo>
                  <a:lnTo>
                    <a:pt x="1599078" y="520643"/>
                  </a:lnTo>
                  <a:lnTo>
                    <a:pt x="1604413" y="518752"/>
                  </a:lnTo>
                  <a:lnTo>
                    <a:pt x="1607970" y="517716"/>
                  </a:lnTo>
                  <a:lnTo>
                    <a:pt x="1618321" y="520055"/>
                  </a:lnTo>
                  <a:lnTo>
                    <a:pt x="1620761" y="523602"/>
                  </a:lnTo>
                  <a:lnTo>
                    <a:pt x="1618184" y="524287"/>
                  </a:lnTo>
                  <a:lnTo>
                    <a:pt x="1609520" y="525165"/>
                  </a:lnTo>
                  <a:lnTo>
                    <a:pt x="1606526" y="527362"/>
                  </a:lnTo>
                  <a:lnTo>
                    <a:pt x="1605606" y="531545"/>
                  </a:lnTo>
                  <a:lnTo>
                    <a:pt x="1605789" y="536686"/>
                  </a:lnTo>
                  <a:lnTo>
                    <a:pt x="1601708" y="546204"/>
                  </a:lnTo>
                  <a:lnTo>
                    <a:pt x="1604558" y="548465"/>
                  </a:lnTo>
                  <a:lnTo>
                    <a:pt x="1604124" y="550891"/>
                  </a:lnTo>
                  <a:lnTo>
                    <a:pt x="1600248" y="556364"/>
                  </a:lnTo>
                  <a:lnTo>
                    <a:pt x="1598956" y="560826"/>
                  </a:lnTo>
                  <a:lnTo>
                    <a:pt x="1588392" y="566078"/>
                  </a:lnTo>
                  <a:lnTo>
                    <a:pt x="1582122" y="570488"/>
                  </a:lnTo>
                  <a:lnTo>
                    <a:pt x="1580815" y="574847"/>
                  </a:lnTo>
                  <a:lnTo>
                    <a:pt x="1578968" y="577786"/>
                  </a:lnTo>
                  <a:lnTo>
                    <a:pt x="1571270" y="586360"/>
                  </a:lnTo>
                  <a:lnTo>
                    <a:pt x="1566900" y="590755"/>
                  </a:lnTo>
                  <a:lnTo>
                    <a:pt x="1557954" y="599455"/>
                  </a:lnTo>
                  <a:lnTo>
                    <a:pt x="1557255" y="602714"/>
                  </a:lnTo>
                  <a:lnTo>
                    <a:pt x="1555097" y="606843"/>
                  </a:lnTo>
                  <a:lnTo>
                    <a:pt x="1551882" y="610801"/>
                  </a:lnTo>
                  <a:lnTo>
                    <a:pt x="1543210" y="619229"/>
                  </a:lnTo>
                  <a:lnTo>
                    <a:pt x="1539144" y="622256"/>
                  </a:lnTo>
                  <a:lnTo>
                    <a:pt x="1534128" y="625130"/>
                  </a:lnTo>
                  <a:lnTo>
                    <a:pt x="1525943" y="628568"/>
                  </a:lnTo>
                  <a:lnTo>
                    <a:pt x="1526642" y="630123"/>
                  </a:lnTo>
                  <a:lnTo>
                    <a:pt x="1527068" y="633083"/>
                  </a:lnTo>
                  <a:lnTo>
                    <a:pt x="1526369" y="635191"/>
                  </a:lnTo>
                  <a:lnTo>
                    <a:pt x="1523504" y="641618"/>
                  </a:lnTo>
                  <a:lnTo>
                    <a:pt x="1519916" y="645504"/>
                  </a:lnTo>
                  <a:lnTo>
                    <a:pt x="1513981" y="653339"/>
                  </a:lnTo>
                  <a:lnTo>
                    <a:pt x="1513137" y="655384"/>
                  </a:lnTo>
                  <a:lnTo>
                    <a:pt x="1511777" y="667894"/>
                  </a:lnTo>
                  <a:lnTo>
                    <a:pt x="1511199" y="675047"/>
                  </a:lnTo>
                  <a:lnTo>
                    <a:pt x="1511328" y="681983"/>
                  </a:lnTo>
                  <a:lnTo>
                    <a:pt x="1512643" y="689084"/>
                  </a:lnTo>
                  <a:lnTo>
                    <a:pt x="1513168" y="690749"/>
                  </a:lnTo>
                  <a:lnTo>
                    <a:pt x="1513259" y="693562"/>
                  </a:lnTo>
                  <a:lnTo>
                    <a:pt x="1514034" y="698391"/>
                  </a:lnTo>
                  <a:lnTo>
                    <a:pt x="1514072" y="703315"/>
                  </a:lnTo>
                  <a:lnTo>
                    <a:pt x="1516641" y="714781"/>
                  </a:lnTo>
                  <a:lnTo>
                    <a:pt x="1517712" y="722402"/>
                  </a:lnTo>
                  <a:lnTo>
                    <a:pt x="1519240" y="725571"/>
                  </a:lnTo>
                  <a:lnTo>
                    <a:pt x="1521003" y="731746"/>
                  </a:lnTo>
                  <a:lnTo>
                    <a:pt x="1521322" y="738230"/>
                  </a:lnTo>
                  <a:lnTo>
                    <a:pt x="1522576" y="743820"/>
                  </a:lnTo>
                  <a:lnTo>
                    <a:pt x="1523572" y="750423"/>
                  </a:lnTo>
                  <a:lnTo>
                    <a:pt x="1525046" y="755333"/>
                  </a:lnTo>
                  <a:lnTo>
                    <a:pt x="1526475" y="754513"/>
                  </a:lnTo>
                  <a:lnTo>
                    <a:pt x="1530769" y="750519"/>
                  </a:lnTo>
                  <a:lnTo>
                    <a:pt x="1538438" y="742702"/>
                  </a:lnTo>
                  <a:lnTo>
                    <a:pt x="1542450" y="736368"/>
                  </a:lnTo>
                  <a:lnTo>
                    <a:pt x="1543917" y="733000"/>
                  </a:lnTo>
                  <a:lnTo>
                    <a:pt x="1544730" y="725977"/>
                  </a:lnTo>
                  <a:lnTo>
                    <a:pt x="1544388" y="723663"/>
                  </a:lnTo>
                  <a:lnTo>
                    <a:pt x="1544715" y="721583"/>
                  </a:lnTo>
                  <a:lnTo>
                    <a:pt x="1548356" y="719118"/>
                  </a:lnTo>
                  <a:lnTo>
                    <a:pt x="1554284" y="716020"/>
                  </a:lnTo>
                  <a:lnTo>
                    <a:pt x="1557316" y="715887"/>
                  </a:lnTo>
                  <a:lnTo>
                    <a:pt x="1560713" y="713897"/>
                  </a:lnTo>
                  <a:lnTo>
                    <a:pt x="1560994" y="712781"/>
                  </a:lnTo>
                  <a:lnTo>
                    <a:pt x="1560797" y="710918"/>
                  </a:lnTo>
                  <a:lnTo>
                    <a:pt x="1558334" y="707560"/>
                  </a:lnTo>
                  <a:lnTo>
                    <a:pt x="1557772" y="705183"/>
                  </a:lnTo>
                  <a:lnTo>
                    <a:pt x="1558464" y="702289"/>
                  </a:lnTo>
                  <a:lnTo>
                    <a:pt x="1561093" y="697984"/>
                  </a:lnTo>
                  <a:lnTo>
                    <a:pt x="1562165" y="696712"/>
                  </a:lnTo>
                  <a:lnTo>
                    <a:pt x="1566368" y="692621"/>
                  </a:lnTo>
                  <a:lnTo>
                    <a:pt x="1569476" y="691076"/>
                  </a:lnTo>
                  <a:lnTo>
                    <a:pt x="1571194" y="691070"/>
                  </a:lnTo>
                  <a:lnTo>
                    <a:pt x="1574522" y="691827"/>
                  </a:lnTo>
                  <a:lnTo>
                    <a:pt x="1579318" y="691555"/>
                  </a:lnTo>
                  <a:lnTo>
                    <a:pt x="1582761" y="688852"/>
                  </a:lnTo>
                  <a:lnTo>
                    <a:pt x="1584235" y="685497"/>
                  </a:lnTo>
                  <a:lnTo>
                    <a:pt x="1583460" y="683431"/>
                  </a:lnTo>
                  <a:lnTo>
                    <a:pt x="1580215" y="680715"/>
                  </a:lnTo>
                  <a:lnTo>
                    <a:pt x="1578604" y="674821"/>
                  </a:lnTo>
                  <a:lnTo>
                    <a:pt x="1579797" y="669526"/>
                  </a:lnTo>
                  <a:lnTo>
                    <a:pt x="1582601" y="663512"/>
                  </a:lnTo>
                  <a:lnTo>
                    <a:pt x="1587686" y="655941"/>
                  </a:lnTo>
                  <a:lnTo>
                    <a:pt x="1589958" y="653759"/>
                  </a:lnTo>
                  <a:lnTo>
                    <a:pt x="1592192" y="653887"/>
                  </a:lnTo>
                  <a:lnTo>
                    <a:pt x="1590247" y="658640"/>
                  </a:lnTo>
                  <a:lnTo>
                    <a:pt x="1590330" y="660530"/>
                  </a:lnTo>
                  <a:lnTo>
                    <a:pt x="1592740" y="662403"/>
                  </a:lnTo>
                  <a:lnTo>
                    <a:pt x="1595392" y="661857"/>
                  </a:lnTo>
                  <a:lnTo>
                    <a:pt x="1597140" y="658618"/>
                  </a:lnTo>
                  <a:lnTo>
                    <a:pt x="1597208" y="653053"/>
                  </a:lnTo>
                  <a:lnTo>
                    <a:pt x="1596380" y="649502"/>
                  </a:lnTo>
                  <a:lnTo>
                    <a:pt x="1592443" y="648693"/>
                  </a:lnTo>
                  <a:lnTo>
                    <a:pt x="1590976" y="644568"/>
                  </a:lnTo>
                  <a:lnTo>
                    <a:pt x="1589859" y="639858"/>
                  </a:lnTo>
                  <a:lnTo>
                    <a:pt x="1590756" y="637065"/>
                  </a:lnTo>
                  <a:lnTo>
                    <a:pt x="1594533" y="632844"/>
                  </a:lnTo>
                  <a:lnTo>
                    <a:pt x="1596714" y="629168"/>
                  </a:lnTo>
                  <a:lnTo>
                    <a:pt x="1596167" y="627611"/>
                  </a:lnTo>
                  <a:lnTo>
                    <a:pt x="1593348" y="626058"/>
                  </a:lnTo>
                  <a:lnTo>
                    <a:pt x="1586416" y="626509"/>
                  </a:lnTo>
                  <a:lnTo>
                    <a:pt x="1584030" y="625665"/>
                  </a:lnTo>
                  <a:lnTo>
                    <a:pt x="1581917" y="622676"/>
                  </a:lnTo>
                  <a:lnTo>
                    <a:pt x="1581970" y="617650"/>
                  </a:lnTo>
                  <a:lnTo>
                    <a:pt x="1583460" y="614321"/>
                  </a:lnTo>
                  <a:lnTo>
                    <a:pt x="1586599" y="609509"/>
                  </a:lnTo>
                  <a:lnTo>
                    <a:pt x="1591014" y="604213"/>
                  </a:lnTo>
                  <a:lnTo>
                    <a:pt x="1594260" y="600804"/>
                  </a:lnTo>
                  <a:lnTo>
                    <a:pt x="1592542" y="599181"/>
                  </a:lnTo>
                  <a:lnTo>
                    <a:pt x="1593454" y="597244"/>
                  </a:lnTo>
                  <a:lnTo>
                    <a:pt x="1598128" y="592143"/>
                  </a:lnTo>
                  <a:lnTo>
                    <a:pt x="1596403" y="590646"/>
                  </a:lnTo>
                  <a:lnTo>
                    <a:pt x="1595764" y="588387"/>
                  </a:lnTo>
                  <a:lnTo>
                    <a:pt x="1596479" y="585812"/>
                  </a:lnTo>
                  <a:lnTo>
                    <a:pt x="1599618" y="580622"/>
                  </a:lnTo>
                  <a:lnTo>
                    <a:pt x="1601039" y="579698"/>
                  </a:lnTo>
                  <a:lnTo>
                    <a:pt x="1603836" y="579074"/>
                  </a:lnTo>
                  <a:lnTo>
                    <a:pt x="1607666" y="574742"/>
                  </a:lnTo>
                  <a:lnTo>
                    <a:pt x="1610090" y="577363"/>
                  </a:lnTo>
                  <a:lnTo>
                    <a:pt x="1611360" y="582258"/>
                  </a:lnTo>
                  <a:lnTo>
                    <a:pt x="1612948" y="583928"/>
                  </a:lnTo>
                  <a:lnTo>
                    <a:pt x="1616254" y="582391"/>
                  </a:lnTo>
                  <a:lnTo>
                    <a:pt x="1616824" y="577337"/>
                  </a:lnTo>
                  <a:lnTo>
                    <a:pt x="1618846" y="575786"/>
                  </a:lnTo>
                  <a:lnTo>
                    <a:pt x="1622205" y="573915"/>
                  </a:lnTo>
                  <a:lnTo>
                    <a:pt x="1626263" y="568549"/>
                  </a:lnTo>
                  <a:lnTo>
                    <a:pt x="1628232" y="569531"/>
                  </a:lnTo>
                  <a:lnTo>
                    <a:pt x="1630983" y="568582"/>
                  </a:lnTo>
                  <a:lnTo>
                    <a:pt x="1628110" y="581585"/>
                  </a:lnTo>
                  <a:lnTo>
                    <a:pt x="1629022" y="582953"/>
                  </a:lnTo>
                  <a:lnTo>
                    <a:pt x="1631712" y="580195"/>
                  </a:lnTo>
                  <a:lnTo>
                    <a:pt x="1638393" y="572610"/>
                  </a:lnTo>
                  <a:lnTo>
                    <a:pt x="1641022" y="570420"/>
                  </a:lnTo>
                  <a:lnTo>
                    <a:pt x="1647543" y="568519"/>
                  </a:lnTo>
                  <a:lnTo>
                    <a:pt x="1653357" y="566772"/>
                  </a:lnTo>
                  <a:lnTo>
                    <a:pt x="1658480" y="566281"/>
                  </a:lnTo>
                  <a:lnTo>
                    <a:pt x="1663860" y="566732"/>
                  </a:lnTo>
                  <a:lnTo>
                    <a:pt x="1667227" y="569852"/>
                  </a:lnTo>
                  <a:lnTo>
                    <a:pt x="1668071" y="573586"/>
                  </a:lnTo>
                  <a:lnTo>
                    <a:pt x="1668983" y="576215"/>
                  </a:lnTo>
                  <a:lnTo>
                    <a:pt x="1671924" y="579279"/>
                  </a:lnTo>
                  <a:lnTo>
                    <a:pt x="1673961" y="579118"/>
                  </a:lnTo>
                  <a:lnTo>
                    <a:pt x="1676332" y="576188"/>
                  </a:lnTo>
                  <a:lnTo>
                    <a:pt x="1676279" y="573244"/>
                  </a:lnTo>
                  <a:lnTo>
                    <a:pt x="1677046" y="570283"/>
                  </a:lnTo>
                  <a:lnTo>
                    <a:pt x="1679083" y="568868"/>
                  </a:lnTo>
                  <a:lnTo>
                    <a:pt x="1685239" y="566336"/>
                  </a:lnTo>
                  <a:lnTo>
                    <a:pt x="1687200" y="561755"/>
                  </a:lnTo>
                  <a:lnTo>
                    <a:pt x="1695575" y="557112"/>
                  </a:lnTo>
                  <a:lnTo>
                    <a:pt x="1696784" y="554228"/>
                  </a:lnTo>
                  <a:lnTo>
                    <a:pt x="1701062" y="547764"/>
                  </a:lnTo>
                  <a:lnTo>
                    <a:pt x="1705805" y="547420"/>
                  </a:lnTo>
                  <a:lnTo>
                    <a:pt x="1708130" y="545299"/>
                  </a:lnTo>
                  <a:lnTo>
                    <a:pt x="1710540" y="541043"/>
                  </a:lnTo>
                  <a:lnTo>
                    <a:pt x="1712075" y="539888"/>
                  </a:lnTo>
                  <a:lnTo>
                    <a:pt x="1717045" y="539541"/>
                  </a:lnTo>
                  <a:lnTo>
                    <a:pt x="1720655" y="537221"/>
                  </a:lnTo>
                  <a:lnTo>
                    <a:pt x="1721750" y="535234"/>
                  </a:lnTo>
                  <a:lnTo>
                    <a:pt x="1723908" y="533069"/>
                  </a:lnTo>
                  <a:lnTo>
                    <a:pt x="1725132" y="533063"/>
                  </a:lnTo>
                  <a:lnTo>
                    <a:pt x="1730930" y="531210"/>
                  </a:lnTo>
                  <a:lnTo>
                    <a:pt x="1746267" y="521403"/>
                  </a:lnTo>
                  <a:lnTo>
                    <a:pt x="1746617" y="520215"/>
                  </a:lnTo>
                  <a:lnTo>
                    <a:pt x="1749421" y="514231"/>
                  </a:lnTo>
                  <a:lnTo>
                    <a:pt x="1750934" y="513882"/>
                  </a:lnTo>
                  <a:lnTo>
                    <a:pt x="1753411" y="514388"/>
                  </a:lnTo>
                  <a:lnTo>
                    <a:pt x="1752796" y="517296"/>
                  </a:lnTo>
                  <a:lnTo>
                    <a:pt x="1754528" y="518822"/>
                  </a:lnTo>
                  <a:lnTo>
                    <a:pt x="1758990" y="519656"/>
                  </a:lnTo>
                  <a:lnTo>
                    <a:pt x="1765222" y="521327"/>
                  </a:lnTo>
                  <a:lnTo>
                    <a:pt x="1767471" y="522840"/>
                  </a:lnTo>
                  <a:lnTo>
                    <a:pt x="1770656" y="523334"/>
                  </a:lnTo>
                  <a:lnTo>
                    <a:pt x="1774121" y="521122"/>
                  </a:lnTo>
                  <a:lnTo>
                    <a:pt x="1776272" y="517883"/>
                  </a:lnTo>
                  <a:lnTo>
                    <a:pt x="1776158" y="515152"/>
                  </a:lnTo>
                  <a:lnTo>
                    <a:pt x="1776781" y="510856"/>
                  </a:lnTo>
                  <a:lnTo>
                    <a:pt x="1772814" y="512075"/>
                  </a:lnTo>
                  <a:lnTo>
                    <a:pt x="1773627" y="507060"/>
                  </a:lnTo>
                  <a:lnTo>
                    <a:pt x="1772905" y="504278"/>
                  </a:lnTo>
                  <a:lnTo>
                    <a:pt x="1770390" y="502543"/>
                  </a:lnTo>
                  <a:lnTo>
                    <a:pt x="1768018" y="496930"/>
                  </a:lnTo>
                  <a:lnTo>
                    <a:pt x="1766270" y="494992"/>
                  </a:lnTo>
                  <a:lnTo>
                    <a:pt x="1763299" y="495713"/>
                  </a:lnTo>
                  <a:lnTo>
                    <a:pt x="1766916" y="489831"/>
                  </a:lnTo>
                  <a:lnTo>
                    <a:pt x="1766574" y="487684"/>
                  </a:lnTo>
                  <a:lnTo>
                    <a:pt x="1765640" y="483548"/>
                  </a:lnTo>
                  <a:lnTo>
                    <a:pt x="1764401" y="481202"/>
                  </a:lnTo>
                  <a:lnTo>
                    <a:pt x="1764074" y="477343"/>
                  </a:lnTo>
                  <a:lnTo>
                    <a:pt x="1760358" y="480131"/>
                  </a:lnTo>
                  <a:lnTo>
                    <a:pt x="1762554" y="476435"/>
                  </a:lnTo>
                  <a:lnTo>
                    <a:pt x="1757249" y="479052"/>
                  </a:lnTo>
                  <a:lnTo>
                    <a:pt x="1753442" y="475967"/>
                  </a:lnTo>
                  <a:lnTo>
                    <a:pt x="1752203" y="473589"/>
                  </a:lnTo>
                  <a:lnTo>
                    <a:pt x="1752203" y="468054"/>
                  </a:lnTo>
                  <a:lnTo>
                    <a:pt x="1750516" y="467135"/>
                  </a:lnTo>
                  <a:lnTo>
                    <a:pt x="1748540" y="466660"/>
                  </a:lnTo>
                  <a:lnTo>
                    <a:pt x="1745363" y="470859"/>
                  </a:lnTo>
                  <a:lnTo>
                    <a:pt x="1740636" y="468475"/>
                  </a:lnTo>
                  <a:lnTo>
                    <a:pt x="1739032" y="467276"/>
                  </a:lnTo>
                  <a:lnTo>
                    <a:pt x="1741882" y="463881"/>
                  </a:lnTo>
                  <a:lnTo>
                    <a:pt x="1739754" y="457972"/>
                  </a:lnTo>
                  <a:lnTo>
                    <a:pt x="1742156" y="458909"/>
                  </a:lnTo>
                  <a:lnTo>
                    <a:pt x="1743843" y="461401"/>
                  </a:lnTo>
                  <a:lnTo>
                    <a:pt x="1748084" y="461173"/>
                  </a:lnTo>
                  <a:lnTo>
                    <a:pt x="1752796" y="457347"/>
                  </a:lnTo>
                  <a:lnTo>
                    <a:pt x="1751580" y="459533"/>
                  </a:lnTo>
                  <a:lnTo>
                    <a:pt x="1754088" y="459222"/>
                  </a:lnTo>
                  <a:lnTo>
                    <a:pt x="1755448" y="461704"/>
                  </a:lnTo>
                  <a:lnTo>
                    <a:pt x="1756048" y="465735"/>
                  </a:lnTo>
                  <a:lnTo>
                    <a:pt x="1760700" y="466347"/>
                  </a:lnTo>
                  <a:lnTo>
                    <a:pt x="1762478" y="467268"/>
                  </a:lnTo>
                  <a:lnTo>
                    <a:pt x="1767714" y="466503"/>
                  </a:lnTo>
                  <a:lnTo>
                    <a:pt x="1770526" y="465746"/>
                  </a:lnTo>
                  <a:lnTo>
                    <a:pt x="1773756" y="461401"/>
                  </a:lnTo>
                  <a:lnTo>
                    <a:pt x="1777024" y="461046"/>
                  </a:lnTo>
                  <a:lnTo>
                    <a:pt x="1782451" y="456661"/>
                  </a:lnTo>
                  <a:lnTo>
                    <a:pt x="1785179" y="452799"/>
                  </a:lnTo>
                  <a:lnTo>
                    <a:pt x="1785985" y="444548"/>
                  </a:lnTo>
                  <a:lnTo>
                    <a:pt x="1789162" y="430142"/>
                  </a:lnTo>
                  <a:lnTo>
                    <a:pt x="1791350" y="425272"/>
                  </a:lnTo>
                  <a:lnTo>
                    <a:pt x="1795705" y="423799"/>
                  </a:lnTo>
                  <a:lnTo>
                    <a:pt x="1798707" y="429606"/>
                  </a:lnTo>
                  <a:lnTo>
                    <a:pt x="1799460" y="433449"/>
                  </a:lnTo>
                  <a:lnTo>
                    <a:pt x="1799171" y="437269"/>
                  </a:lnTo>
                  <a:lnTo>
                    <a:pt x="1804970" y="438763"/>
                  </a:lnTo>
                  <a:lnTo>
                    <a:pt x="1811490" y="437784"/>
                  </a:lnTo>
                  <a:lnTo>
                    <a:pt x="1815655" y="435096"/>
                  </a:lnTo>
                  <a:lnTo>
                    <a:pt x="1819356" y="434699"/>
                  </a:lnTo>
                  <a:lnTo>
                    <a:pt x="1822100" y="435449"/>
                  </a:lnTo>
                  <a:lnTo>
                    <a:pt x="1826326" y="439424"/>
                  </a:lnTo>
                  <a:lnTo>
                    <a:pt x="1827884" y="444323"/>
                  </a:lnTo>
                  <a:lnTo>
                    <a:pt x="1827040" y="446390"/>
                  </a:lnTo>
                  <a:lnTo>
                    <a:pt x="1828324" y="451043"/>
                  </a:lnTo>
                  <a:lnTo>
                    <a:pt x="1829662" y="452885"/>
                  </a:lnTo>
                  <a:lnTo>
                    <a:pt x="1835347" y="458173"/>
                  </a:lnTo>
                  <a:lnTo>
                    <a:pt x="1836570" y="455058"/>
                  </a:lnTo>
                  <a:lnTo>
                    <a:pt x="1845288" y="460859"/>
                  </a:lnTo>
                  <a:lnTo>
                    <a:pt x="1846564" y="464833"/>
                  </a:lnTo>
                  <a:lnTo>
                    <a:pt x="1852363" y="466787"/>
                  </a:lnTo>
                  <a:lnTo>
                    <a:pt x="1854294" y="465880"/>
                  </a:lnTo>
                  <a:lnTo>
                    <a:pt x="1859340" y="466758"/>
                  </a:lnTo>
                  <a:lnTo>
                    <a:pt x="1859895" y="463693"/>
                  </a:lnTo>
                  <a:lnTo>
                    <a:pt x="1857470" y="453864"/>
                  </a:lnTo>
                  <a:lnTo>
                    <a:pt x="1858390" y="452020"/>
                  </a:lnTo>
                  <a:lnTo>
                    <a:pt x="1862296" y="451264"/>
                  </a:lnTo>
                  <a:lnTo>
                    <a:pt x="1866248" y="450688"/>
                  </a:lnTo>
                  <a:lnTo>
                    <a:pt x="1866522" y="446774"/>
                  </a:lnTo>
                  <a:lnTo>
                    <a:pt x="1865884" y="441516"/>
                  </a:lnTo>
                  <a:lnTo>
                    <a:pt x="1864888" y="437923"/>
                  </a:lnTo>
                  <a:lnTo>
                    <a:pt x="1862167" y="434885"/>
                  </a:lnTo>
                  <a:lnTo>
                    <a:pt x="1861757" y="434886"/>
                  </a:lnTo>
                  <a:lnTo>
                    <a:pt x="1860358" y="431827"/>
                  </a:lnTo>
                  <a:lnTo>
                    <a:pt x="1859705" y="430291"/>
                  </a:lnTo>
                  <a:lnTo>
                    <a:pt x="1863148" y="431430"/>
                  </a:lnTo>
                  <a:lnTo>
                    <a:pt x="1868977" y="436000"/>
                  </a:lnTo>
                  <a:lnTo>
                    <a:pt x="1873871" y="435405"/>
                  </a:lnTo>
                  <a:lnTo>
                    <a:pt x="1879586" y="436713"/>
                  </a:lnTo>
                  <a:lnTo>
                    <a:pt x="1877329" y="432901"/>
                  </a:lnTo>
                  <a:lnTo>
                    <a:pt x="1875201" y="430219"/>
                  </a:lnTo>
                  <a:lnTo>
                    <a:pt x="1874532" y="428098"/>
                  </a:lnTo>
                  <a:lnTo>
                    <a:pt x="1882003" y="433646"/>
                  </a:lnTo>
                  <a:lnTo>
                    <a:pt x="1885925" y="424161"/>
                  </a:lnTo>
                  <a:lnTo>
                    <a:pt x="1887696" y="423764"/>
                  </a:lnTo>
                  <a:lnTo>
                    <a:pt x="1892681" y="424909"/>
                  </a:lnTo>
                  <a:lnTo>
                    <a:pt x="1894346" y="424513"/>
                  </a:lnTo>
                  <a:lnTo>
                    <a:pt x="1893912" y="422954"/>
                  </a:lnTo>
                  <a:lnTo>
                    <a:pt x="1891822" y="420419"/>
                  </a:lnTo>
                  <a:lnTo>
                    <a:pt x="1888988" y="418269"/>
                  </a:lnTo>
                  <a:lnTo>
                    <a:pt x="1887430" y="417291"/>
                  </a:lnTo>
                  <a:lnTo>
                    <a:pt x="1879298" y="408976"/>
                  </a:lnTo>
                  <a:lnTo>
                    <a:pt x="1875923" y="404566"/>
                  </a:lnTo>
                  <a:lnTo>
                    <a:pt x="1871409" y="399311"/>
                  </a:lnTo>
                  <a:lnTo>
                    <a:pt x="1866879" y="397697"/>
                  </a:lnTo>
                  <a:lnTo>
                    <a:pt x="1862015" y="399152"/>
                  </a:lnTo>
                  <a:lnTo>
                    <a:pt x="1858291" y="398352"/>
                  </a:lnTo>
                  <a:lnTo>
                    <a:pt x="1855510" y="397139"/>
                  </a:lnTo>
                  <a:lnTo>
                    <a:pt x="1850729" y="393669"/>
                  </a:lnTo>
                  <a:lnTo>
                    <a:pt x="1845751" y="395955"/>
                  </a:lnTo>
                  <a:lnTo>
                    <a:pt x="1845379" y="399639"/>
                  </a:lnTo>
                  <a:lnTo>
                    <a:pt x="1845295" y="406325"/>
                  </a:lnTo>
                  <a:lnTo>
                    <a:pt x="1848396" y="411123"/>
                  </a:lnTo>
                  <a:lnTo>
                    <a:pt x="1848647" y="413511"/>
                  </a:lnTo>
                  <a:lnTo>
                    <a:pt x="1847203" y="415304"/>
                  </a:lnTo>
                  <a:lnTo>
                    <a:pt x="1847294" y="417478"/>
                  </a:lnTo>
                  <a:lnTo>
                    <a:pt x="1842529" y="414335"/>
                  </a:lnTo>
                  <a:lnTo>
                    <a:pt x="1837505" y="404547"/>
                  </a:lnTo>
                  <a:lnTo>
                    <a:pt x="1838524" y="399265"/>
                  </a:lnTo>
                  <a:lnTo>
                    <a:pt x="1836555" y="389394"/>
                  </a:lnTo>
                  <a:lnTo>
                    <a:pt x="1834397" y="383976"/>
                  </a:lnTo>
                  <a:lnTo>
                    <a:pt x="1834040" y="381244"/>
                  </a:lnTo>
                  <a:lnTo>
                    <a:pt x="1833044" y="379347"/>
                  </a:lnTo>
                  <a:lnTo>
                    <a:pt x="1827906" y="374273"/>
                  </a:lnTo>
                  <a:lnTo>
                    <a:pt x="1809362" y="361401"/>
                  </a:lnTo>
                  <a:lnTo>
                    <a:pt x="1804833" y="359013"/>
                  </a:lnTo>
                  <a:lnTo>
                    <a:pt x="1796610" y="351092"/>
                  </a:lnTo>
                  <a:lnTo>
                    <a:pt x="1782451" y="342904"/>
                  </a:lnTo>
                </a:path>
                <a:path w="1894346" h="912768">
                  <a:moveTo>
                    <a:pt x="31933" y="691715"/>
                  </a:moveTo>
                  <a:lnTo>
                    <a:pt x="31783" y="691383"/>
                  </a:lnTo>
                </a:path>
                <a:path w="1894346" h="912768">
                  <a:moveTo>
                    <a:pt x="1608" y="691542"/>
                  </a:moveTo>
                  <a:lnTo>
                    <a:pt x="5828" y="691590"/>
                  </a:lnTo>
                  <a:lnTo>
                    <a:pt x="17088" y="692584"/>
                  </a:lnTo>
                  <a:lnTo>
                    <a:pt x="31933" y="691715"/>
                  </a:lnTo>
                  <a:lnTo>
                    <a:pt x="31612" y="690202"/>
                  </a:lnTo>
                  <a:lnTo>
                    <a:pt x="31526" y="688720"/>
                  </a:lnTo>
                  <a:lnTo>
                    <a:pt x="31869" y="686940"/>
                  </a:lnTo>
                  <a:lnTo>
                    <a:pt x="32213" y="685601"/>
                  </a:lnTo>
                  <a:lnTo>
                    <a:pt x="33329" y="684559"/>
                  </a:lnTo>
                  <a:lnTo>
                    <a:pt x="33072" y="683515"/>
                  </a:lnTo>
                  <a:lnTo>
                    <a:pt x="32986" y="682320"/>
                  </a:lnTo>
                  <a:lnTo>
                    <a:pt x="32127" y="681722"/>
                  </a:lnTo>
                  <a:lnTo>
                    <a:pt x="31182" y="681423"/>
                  </a:lnTo>
                  <a:lnTo>
                    <a:pt x="30667" y="680525"/>
                  </a:lnTo>
                  <a:lnTo>
                    <a:pt x="30237" y="679325"/>
                  </a:lnTo>
                  <a:lnTo>
                    <a:pt x="29121" y="679476"/>
                  </a:lnTo>
                  <a:lnTo>
                    <a:pt x="27832" y="679476"/>
                  </a:lnTo>
                  <a:lnTo>
                    <a:pt x="25599" y="679476"/>
                  </a:lnTo>
                  <a:lnTo>
                    <a:pt x="24482" y="679925"/>
                  </a:lnTo>
                  <a:lnTo>
                    <a:pt x="24053" y="679025"/>
                  </a:lnTo>
                  <a:lnTo>
                    <a:pt x="21476" y="678425"/>
                  </a:lnTo>
                  <a:lnTo>
                    <a:pt x="20188" y="677823"/>
                  </a:lnTo>
                  <a:lnTo>
                    <a:pt x="19071" y="676770"/>
                  </a:lnTo>
                  <a:lnTo>
                    <a:pt x="17868" y="676770"/>
                  </a:lnTo>
                  <a:lnTo>
                    <a:pt x="17439" y="676319"/>
                  </a:lnTo>
                  <a:lnTo>
                    <a:pt x="17181" y="674962"/>
                  </a:lnTo>
                  <a:lnTo>
                    <a:pt x="16580" y="675265"/>
                  </a:lnTo>
                  <a:lnTo>
                    <a:pt x="14810" y="676111"/>
                  </a:lnTo>
                  <a:lnTo>
                    <a:pt x="15153" y="677186"/>
                  </a:lnTo>
                  <a:lnTo>
                    <a:pt x="15495" y="678257"/>
                  </a:lnTo>
                  <a:lnTo>
                    <a:pt x="14264" y="678689"/>
                  </a:lnTo>
                  <a:lnTo>
                    <a:pt x="15140" y="681211"/>
                  </a:lnTo>
                  <a:lnTo>
                    <a:pt x="14531" y="683424"/>
                  </a:lnTo>
                  <a:lnTo>
                    <a:pt x="12836" y="684078"/>
                  </a:lnTo>
                  <a:lnTo>
                    <a:pt x="10741" y="683956"/>
                  </a:lnTo>
                  <a:lnTo>
                    <a:pt x="3274" y="683420"/>
                  </a:lnTo>
                  <a:lnTo>
                    <a:pt x="1218" y="683339"/>
                  </a:lnTo>
                  <a:lnTo>
                    <a:pt x="333" y="685236"/>
                  </a:lnTo>
                  <a:lnTo>
                    <a:pt x="0" y="689489"/>
                  </a:lnTo>
                  <a:lnTo>
                    <a:pt x="541" y="689597"/>
                  </a:lnTo>
                  <a:lnTo>
                    <a:pt x="1169" y="688004"/>
                  </a:lnTo>
                  <a:lnTo>
                    <a:pt x="1922" y="689172"/>
                  </a:lnTo>
                  <a:lnTo>
                    <a:pt x="4022" y="688642"/>
                  </a:lnTo>
                  <a:lnTo>
                    <a:pt x="5499" y="688853"/>
                  </a:lnTo>
                  <a:lnTo>
                    <a:pt x="3960" y="689661"/>
                  </a:lnTo>
                  <a:lnTo>
                    <a:pt x="1608" y="691542"/>
                  </a:lnTo>
                  <a:close/>
                </a:path>
                <a:path w="1894346" h="912768">
                  <a:moveTo>
                    <a:pt x="1603836" y="579074"/>
                  </a:moveTo>
                  <a:lnTo>
                    <a:pt x="1602528" y="581110"/>
                  </a:lnTo>
                  <a:lnTo>
                    <a:pt x="1604041" y="579239"/>
                  </a:lnTo>
                </a:path>
                <a:path w="1894346" h="912768">
                  <a:moveTo>
                    <a:pt x="1080044" y="773323"/>
                  </a:moveTo>
                  <a:lnTo>
                    <a:pt x="1080272" y="773467"/>
                  </a:lnTo>
                </a:path>
                <a:path w="1894346" h="912768">
                  <a:moveTo>
                    <a:pt x="1368806" y="708296"/>
                  </a:moveTo>
                  <a:lnTo>
                    <a:pt x="1363676" y="712795"/>
                  </a:lnTo>
                  <a:lnTo>
                    <a:pt x="1360567" y="713052"/>
                  </a:lnTo>
                  <a:lnTo>
                    <a:pt x="1358698" y="713306"/>
                  </a:lnTo>
                  <a:lnTo>
                    <a:pt x="1357831" y="715290"/>
                  </a:lnTo>
                  <a:lnTo>
                    <a:pt x="1359518" y="719105"/>
                  </a:lnTo>
                  <a:lnTo>
                    <a:pt x="1359192" y="725225"/>
                  </a:lnTo>
                  <a:lnTo>
                    <a:pt x="1357383" y="731175"/>
                  </a:lnTo>
                  <a:lnTo>
                    <a:pt x="1356813" y="732745"/>
                  </a:lnTo>
                  <a:lnTo>
                    <a:pt x="1357314" y="740055"/>
                  </a:lnTo>
                  <a:lnTo>
                    <a:pt x="1361472" y="746923"/>
                  </a:lnTo>
                  <a:lnTo>
                    <a:pt x="1362543" y="750686"/>
                  </a:lnTo>
                  <a:lnTo>
                    <a:pt x="1362992" y="756531"/>
                  </a:lnTo>
                  <a:lnTo>
                    <a:pt x="1362239" y="766817"/>
                  </a:lnTo>
                  <a:lnTo>
                    <a:pt x="1362209" y="777168"/>
                  </a:lnTo>
                  <a:lnTo>
                    <a:pt x="1361836" y="783226"/>
                  </a:lnTo>
                  <a:lnTo>
                    <a:pt x="1360415" y="790240"/>
                  </a:lnTo>
                  <a:lnTo>
                    <a:pt x="1358386" y="792543"/>
                  </a:lnTo>
                  <a:lnTo>
                    <a:pt x="1358705" y="794329"/>
                  </a:lnTo>
                  <a:lnTo>
                    <a:pt x="1360058" y="798502"/>
                  </a:lnTo>
                  <a:lnTo>
                    <a:pt x="1361038" y="801344"/>
                  </a:lnTo>
                  <a:lnTo>
                    <a:pt x="1361692" y="806778"/>
                  </a:lnTo>
                  <a:lnTo>
                    <a:pt x="1359176" y="811482"/>
                  </a:lnTo>
                  <a:lnTo>
                    <a:pt x="1358302" y="814864"/>
                  </a:lnTo>
                  <a:lnTo>
                    <a:pt x="1360278" y="821400"/>
                  </a:lnTo>
                  <a:lnTo>
                    <a:pt x="1357086" y="829791"/>
                  </a:lnTo>
                  <a:lnTo>
                    <a:pt x="1358036" y="836547"/>
                  </a:lnTo>
                  <a:lnTo>
                    <a:pt x="1360157" y="840157"/>
                  </a:lnTo>
                  <a:lnTo>
                    <a:pt x="1363379" y="833591"/>
                  </a:lnTo>
                  <a:lnTo>
                    <a:pt x="1364937" y="829707"/>
                  </a:lnTo>
                  <a:lnTo>
                    <a:pt x="1367012" y="827496"/>
                  </a:lnTo>
                  <a:lnTo>
                    <a:pt x="1368137" y="827283"/>
                  </a:lnTo>
                  <a:lnTo>
                    <a:pt x="1372484" y="829479"/>
                  </a:lnTo>
                  <a:lnTo>
                    <a:pt x="1375813" y="838614"/>
                  </a:lnTo>
                  <a:lnTo>
                    <a:pt x="1377386" y="829570"/>
                  </a:lnTo>
                  <a:lnTo>
                    <a:pt x="1375068" y="824828"/>
                  </a:lnTo>
                  <a:lnTo>
                    <a:pt x="1372355" y="823354"/>
                  </a:lnTo>
                  <a:lnTo>
                    <a:pt x="1369056" y="816658"/>
                  </a:lnTo>
                  <a:lnTo>
                    <a:pt x="1368137" y="815054"/>
                  </a:lnTo>
                  <a:lnTo>
                    <a:pt x="1366746" y="807736"/>
                  </a:lnTo>
                  <a:lnTo>
                    <a:pt x="1367156" y="803396"/>
                  </a:lnTo>
                  <a:lnTo>
                    <a:pt x="1368486" y="795074"/>
                  </a:lnTo>
                  <a:lnTo>
                    <a:pt x="1370804" y="787102"/>
                  </a:lnTo>
                  <a:lnTo>
                    <a:pt x="1372796" y="785536"/>
                  </a:lnTo>
                  <a:lnTo>
                    <a:pt x="1374133" y="784867"/>
                  </a:lnTo>
                  <a:lnTo>
                    <a:pt x="1379096" y="785293"/>
                  </a:lnTo>
                  <a:lnTo>
                    <a:pt x="1383276" y="788287"/>
                  </a:lnTo>
                  <a:lnTo>
                    <a:pt x="1389592" y="793455"/>
                  </a:lnTo>
                  <a:lnTo>
                    <a:pt x="1383998" y="780588"/>
                  </a:lnTo>
                  <a:lnTo>
                    <a:pt x="1379484" y="768026"/>
                  </a:lnTo>
                  <a:lnTo>
                    <a:pt x="1376231" y="756607"/>
                  </a:lnTo>
                  <a:lnTo>
                    <a:pt x="1373259" y="749831"/>
                  </a:lnTo>
                  <a:lnTo>
                    <a:pt x="1371808" y="743578"/>
                  </a:lnTo>
                  <a:lnTo>
                    <a:pt x="1371815" y="737382"/>
                  </a:lnTo>
                  <a:lnTo>
                    <a:pt x="1372803" y="731006"/>
                  </a:lnTo>
                  <a:lnTo>
                    <a:pt x="1374027" y="727368"/>
                  </a:lnTo>
                  <a:lnTo>
                    <a:pt x="1373981" y="721024"/>
                  </a:lnTo>
                  <a:lnTo>
                    <a:pt x="1373069" y="717217"/>
                  </a:lnTo>
                  <a:lnTo>
                    <a:pt x="1370918" y="712027"/>
                  </a:lnTo>
                  <a:lnTo>
                    <a:pt x="1368806" y="708296"/>
                  </a:lnTo>
                  <a:close/>
                </a:path>
                <a:path w="1894346" h="912768">
                  <a:moveTo>
                    <a:pt x="413702" y="189713"/>
                  </a:moveTo>
                  <a:lnTo>
                    <a:pt x="417826" y="184716"/>
                  </a:lnTo>
                  <a:lnTo>
                    <a:pt x="423314" y="173013"/>
                  </a:lnTo>
                  <a:lnTo>
                    <a:pt x="423052" y="167248"/>
                  </a:lnTo>
                  <a:lnTo>
                    <a:pt x="418654" y="162100"/>
                  </a:lnTo>
                  <a:lnTo>
                    <a:pt x="421624" y="156527"/>
                  </a:lnTo>
                  <a:lnTo>
                    <a:pt x="425393" y="158139"/>
                  </a:lnTo>
                  <a:lnTo>
                    <a:pt x="427410" y="160740"/>
                  </a:lnTo>
                  <a:lnTo>
                    <a:pt x="433456" y="152490"/>
                  </a:lnTo>
                  <a:lnTo>
                    <a:pt x="435116" y="148162"/>
                  </a:lnTo>
                  <a:lnTo>
                    <a:pt x="432001" y="143496"/>
                  </a:lnTo>
                  <a:lnTo>
                    <a:pt x="432602" y="139103"/>
                  </a:lnTo>
                  <a:lnTo>
                    <a:pt x="434766" y="135688"/>
                  </a:lnTo>
                  <a:lnTo>
                    <a:pt x="445027" y="136979"/>
                  </a:lnTo>
                  <a:lnTo>
                    <a:pt x="447672" y="136279"/>
                  </a:lnTo>
                  <a:lnTo>
                    <a:pt x="452404" y="129390"/>
                  </a:lnTo>
                  <a:lnTo>
                    <a:pt x="454520" y="125220"/>
                  </a:lnTo>
                  <a:lnTo>
                    <a:pt x="451292" y="121031"/>
                  </a:lnTo>
                  <a:lnTo>
                    <a:pt x="452737" y="115673"/>
                  </a:lnTo>
                  <a:lnTo>
                    <a:pt x="457456" y="111681"/>
                  </a:lnTo>
                  <a:lnTo>
                    <a:pt x="467992" y="106889"/>
                  </a:lnTo>
                  <a:lnTo>
                    <a:pt x="477229" y="100587"/>
                  </a:lnTo>
                  <a:lnTo>
                    <a:pt x="487871" y="94570"/>
                  </a:lnTo>
                  <a:lnTo>
                    <a:pt x="498836" y="88860"/>
                  </a:lnTo>
                  <a:lnTo>
                    <a:pt x="520539" y="78790"/>
                  </a:lnTo>
                  <a:lnTo>
                    <a:pt x="533624" y="69765"/>
                  </a:lnTo>
                  <a:lnTo>
                    <a:pt x="540375" y="63019"/>
                  </a:lnTo>
                  <a:lnTo>
                    <a:pt x="543084" y="59418"/>
                  </a:lnTo>
                  <a:lnTo>
                    <a:pt x="547155" y="49314"/>
                  </a:lnTo>
                  <a:lnTo>
                    <a:pt x="546380" y="41534"/>
                  </a:lnTo>
                  <a:lnTo>
                    <a:pt x="544164" y="36575"/>
                  </a:lnTo>
                  <a:lnTo>
                    <a:pt x="541806" y="33669"/>
                  </a:lnTo>
                  <a:lnTo>
                    <a:pt x="531951" y="35424"/>
                  </a:lnTo>
                  <a:lnTo>
                    <a:pt x="519360" y="38445"/>
                  </a:lnTo>
                  <a:lnTo>
                    <a:pt x="517474" y="41773"/>
                  </a:lnTo>
                  <a:lnTo>
                    <a:pt x="513608" y="54040"/>
                  </a:lnTo>
                  <a:lnTo>
                    <a:pt x="504259" y="56529"/>
                  </a:lnTo>
                  <a:lnTo>
                    <a:pt x="493310" y="61808"/>
                  </a:lnTo>
                  <a:lnTo>
                    <a:pt x="488506" y="62640"/>
                  </a:lnTo>
                  <a:lnTo>
                    <a:pt x="478832" y="69417"/>
                  </a:lnTo>
                  <a:lnTo>
                    <a:pt x="476469" y="70218"/>
                  </a:lnTo>
                  <a:lnTo>
                    <a:pt x="467839" y="64390"/>
                  </a:lnTo>
                  <a:lnTo>
                    <a:pt x="463459" y="67185"/>
                  </a:lnTo>
                  <a:lnTo>
                    <a:pt x="462088" y="66802"/>
                  </a:lnTo>
                  <a:lnTo>
                    <a:pt x="458149" y="79660"/>
                  </a:lnTo>
                  <a:lnTo>
                    <a:pt x="454446" y="82753"/>
                  </a:lnTo>
                  <a:lnTo>
                    <a:pt x="448053" y="81656"/>
                  </a:lnTo>
                  <a:lnTo>
                    <a:pt x="441511" y="83995"/>
                  </a:lnTo>
                  <a:lnTo>
                    <a:pt x="436628" y="87071"/>
                  </a:lnTo>
                  <a:lnTo>
                    <a:pt x="431511" y="92384"/>
                  </a:lnTo>
                  <a:lnTo>
                    <a:pt x="427182" y="99118"/>
                  </a:lnTo>
                  <a:lnTo>
                    <a:pt x="422264" y="109773"/>
                  </a:lnTo>
                  <a:lnTo>
                    <a:pt x="417792" y="109445"/>
                  </a:lnTo>
                  <a:lnTo>
                    <a:pt x="416663" y="107999"/>
                  </a:lnTo>
                  <a:lnTo>
                    <a:pt x="414089" y="110558"/>
                  </a:lnTo>
                  <a:lnTo>
                    <a:pt x="406373" y="127992"/>
                  </a:lnTo>
                  <a:lnTo>
                    <a:pt x="409010" y="132451"/>
                  </a:lnTo>
                  <a:lnTo>
                    <a:pt x="410265" y="135519"/>
                  </a:lnTo>
                  <a:lnTo>
                    <a:pt x="405996" y="138952"/>
                  </a:lnTo>
                  <a:lnTo>
                    <a:pt x="402605" y="139313"/>
                  </a:lnTo>
                  <a:lnTo>
                    <a:pt x="400506" y="142033"/>
                  </a:lnTo>
                  <a:lnTo>
                    <a:pt x="398750" y="147080"/>
                  </a:lnTo>
                  <a:lnTo>
                    <a:pt x="402395" y="153365"/>
                  </a:lnTo>
                  <a:lnTo>
                    <a:pt x="401722" y="159937"/>
                  </a:lnTo>
                  <a:lnTo>
                    <a:pt x="393954" y="159988"/>
                  </a:lnTo>
                  <a:lnTo>
                    <a:pt x="390674" y="161640"/>
                  </a:lnTo>
                  <a:lnTo>
                    <a:pt x="384609" y="169434"/>
                  </a:lnTo>
                  <a:lnTo>
                    <a:pt x="380911" y="174886"/>
                  </a:lnTo>
                  <a:lnTo>
                    <a:pt x="386050" y="183363"/>
                  </a:lnTo>
                  <a:lnTo>
                    <a:pt x="388110" y="185222"/>
                  </a:lnTo>
                  <a:lnTo>
                    <a:pt x="391788" y="182699"/>
                  </a:lnTo>
                  <a:lnTo>
                    <a:pt x="396592" y="182041"/>
                  </a:lnTo>
                  <a:lnTo>
                    <a:pt x="400300" y="181075"/>
                  </a:lnTo>
                  <a:lnTo>
                    <a:pt x="405954" y="183545"/>
                  </a:lnTo>
                  <a:lnTo>
                    <a:pt x="410747" y="187252"/>
                  </a:lnTo>
                  <a:lnTo>
                    <a:pt x="413702" y="189713"/>
                  </a:lnTo>
                  <a:close/>
                </a:path>
                <a:path w="1894346" h="912768">
                  <a:moveTo>
                    <a:pt x="365239" y="213323"/>
                  </a:moveTo>
                  <a:lnTo>
                    <a:pt x="370163" y="217422"/>
                  </a:lnTo>
                  <a:lnTo>
                    <a:pt x="371778" y="217411"/>
                  </a:lnTo>
                  <a:lnTo>
                    <a:pt x="370560" y="223267"/>
                  </a:lnTo>
                  <a:lnTo>
                    <a:pt x="364936" y="235951"/>
                  </a:lnTo>
                  <a:lnTo>
                    <a:pt x="362341" y="239084"/>
                  </a:lnTo>
                  <a:lnTo>
                    <a:pt x="359081" y="238822"/>
                  </a:lnTo>
                  <a:lnTo>
                    <a:pt x="357482" y="237131"/>
                  </a:lnTo>
                  <a:lnTo>
                    <a:pt x="355762" y="237709"/>
                  </a:lnTo>
                  <a:lnTo>
                    <a:pt x="353807" y="241109"/>
                  </a:lnTo>
                  <a:lnTo>
                    <a:pt x="352659" y="246160"/>
                  </a:lnTo>
                  <a:lnTo>
                    <a:pt x="353233" y="252811"/>
                  </a:lnTo>
                  <a:lnTo>
                    <a:pt x="356368" y="259094"/>
                  </a:lnTo>
                  <a:lnTo>
                    <a:pt x="359778" y="259618"/>
                  </a:lnTo>
                  <a:lnTo>
                    <a:pt x="362909" y="257691"/>
                  </a:lnTo>
                  <a:lnTo>
                    <a:pt x="364565" y="255219"/>
                  </a:lnTo>
                  <a:lnTo>
                    <a:pt x="372178" y="257909"/>
                  </a:lnTo>
                  <a:lnTo>
                    <a:pt x="379413" y="264381"/>
                  </a:lnTo>
                  <a:lnTo>
                    <a:pt x="384147" y="268652"/>
                  </a:lnTo>
                  <a:lnTo>
                    <a:pt x="384654" y="268916"/>
                  </a:lnTo>
                  <a:lnTo>
                    <a:pt x="384289" y="272651"/>
                  </a:lnTo>
                  <a:lnTo>
                    <a:pt x="377538" y="278241"/>
                  </a:lnTo>
                  <a:lnTo>
                    <a:pt x="377693" y="283735"/>
                  </a:lnTo>
                  <a:lnTo>
                    <a:pt x="381069" y="285276"/>
                  </a:lnTo>
                  <a:lnTo>
                    <a:pt x="386539" y="283945"/>
                  </a:lnTo>
                  <a:lnTo>
                    <a:pt x="388449" y="284455"/>
                  </a:lnTo>
                  <a:lnTo>
                    <a:pt x="391839" y="291924"/>
                  </a:lnTo>
                  <a:lnTo>
                    <a:pt x="394825" y="290624"/>
                  </a:lnTo>
                  <a:lnTo>
                    <a:pt x="399423" y="285692"/>
                  </a:lnTo>
                  <a:lnTo>
                    <a:pt x="403654" y="284888"/>
                  </a:lnTo>
                  <a:lnTo>
                    <a:pt x="416794" y="286236"/>
                  </a:lnTo>
                  <a:lnTo>
                    <a:pt x="416938" y="281947"/>
                  </a:lnTo>
                  <a:lnTo>
                    <a:pt x="411107" y="275941"/>
                  </a:lnTo>
                  <a:lnTo>
                    <a:pt x="407222" y="271189"/>
                  </a:lnTo>
                  <a:lnTo>
                    <a:pt x="404689" y="266387"/>
                  </a:lnTo>
                  <a:lnTo>
                    <a:pt x="399888" y="253361"/>
                  </a:lnTo>
                  <a:lnTo>
                    <a:pt x="397657" y="236605"/>
                  </a:lnTo>
                  <a:lnTo>
                    <a:pt x="397627" y="223100"/>
                  </a:lnTo>
                  <a:lnTo>
                    <a:pt x="398796" y="216654"/>
                  </a:lnTo>
                  <a:lnTo>
                    <a:pt x="401019" y="212801"/>
                  </a:lnTo>
                  <a:lnTo>
                    <a:pt x="404517" y="211591"/>
                  </a:lnTo>
                  <a:lnTo>
                    <a:pt x="406028" y="208901"/>
                  </a:lnTo>
                  <a:lnTo>
                    <a:pt x="408353" y="199856"/>
                  </a:lnTo>
                  <a:lnTo>
                    <a:pt x="408667" y="196810"/>
                  </a:lnTo>
                  <a:lnTo>
                    <a:pt x="403715" y="192859"/>
                  </a:lnTo>
                  <a:lnTo>
                    <a:pt x="400953" y="191647"/>
                  </a:lnTo>
                  <a:lnTo>
                    <a:pt x="393872" y="193232"/>
                  </a:lnTo>
                  <a:lnTo>
                    <a:pt x="388920" y="193571"/>
                  </a:lnTo>
                  <a:lnTo>
                    <a:pt x="382320" y="197894"/>
                  </a:lnTo>
                  <a:lnTo>
                    <a:pt x="375169" y="198245"/>
                  </a:lnTo>
                  <a:lnTo>
                    <a:pt x="373023" y="201899"/>
                  </a:lnTo>
                  <a:lnTo>
                    <a:pt x="370460" y="207032"/>
                  </a:lnTo>
                  <a:lnTo>
                    <a:pt x="365239" y="21332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45" name="New Zealand"/>
            <p:cNvSpPr/>
            <p:nvPr/>
          </p:nvSpPr>
          <p:spPr>
            <a:xfrm>
              <a:off x="4326544" y="3207918"/>
              <a:ext cx="135303" cy="179871"/>
            </a:xfrm>
            <a:custGeom>
              <a:avLst/>
              <a:gdLst/>
              <a:ahLst/>
              <a:cxnLst/>
              <a:pathLst>
                <a:path w="135303" h="179871">
                  <a:moveTo>
                    <a:pt x="98623" y="38573"/>
                  </a:moveTo>
                  <a:lnTo>
                    <a:pt x="102325" y="39817"/>
                  </a:lnTo>
                  <a:lnTo>
                    <a:pt x="102366" y="38385"/>
                  </a:lnTo>
                  <a:lnTo>
                    <a:pt x="101152" y="35085"/>
                  </a:lnTo>
                  <a:lnTo>
                    <a:pt x="101411" y="33303"/>
                  </a:lnTo>
                  <a:lnTo>
                    <a:pt x="102579" y="33389"/>
                  </a:lnTo>
                  <a:lnTo>
                    <a:pt x="104528" y="34452"/>
                  </a:lnTo>
                  <a:lnTo>
                    <a:pt x="106387" y="39180"/>
                  </a:lnTo>
                  <a:lnTo>
                    <a:pt x="107777" y="45281"/>
                  </a:lnTo>
                  <a:lnTo>
                    <a:pt x="110187" y="46356"/>
                  </a:lnTo>
                  <a:lnTo>
                    <a:pt x="118976" y="50760"/>
                  </a:lnTo>
                  <a:lnTo>
                    <a:pt x="121512" y="51478"/>
                  </a:lnTo>
                  <a:lnTo>
                    <a:pt x="123368" y="51020"/>
                  </a:lnTo>
                  <a:lnTo>
                    <a:pt x="126872" y="47937"/>
                  </a:lnTo>
                  <a:lnTo>
                    <a:pt x="131311" y="45761"/>
                  </a:lnTo>
                  <a:lnTo>
                    <a:pt x="133317" y="45936"/>
                  </a:lnTo>
                  <a:lnTo>
                    <a:pt x="134965" y="47013"/>
                  </a:lnTo>
                  <a:lnTo>
                    <a:pt x="135303" y="49903"/>
                  </a:lnTo>
                  <a:lnTo>
                    <a:pt x="135187" y="51171"/>
                  </a:lnTo>
                  <a:lnTo>
                    <a:pt x="133172" y="59089"/>
                  </a:lnTo>
                  <a:lnTo>
                    <a:pt x="131750" y="59549"/>
                  </a:lnTo>
                  <a:lnTo>
                    <a:pt x="127938" y="59925"/>
                  </a:lnTo>
                  <a:lnTo>
                    <a:pt x="127758" y="64323"/>
                  </a:lnTo>
                  <a:lnTo>
                    <a:pt x="127137" y="65335"/>
                  </a:lnTo>
                  <a:lnTo>
                    <a:pt x="125014" y="65524"/>
                  </a:lnTo>
                  <a:lnTo>
                    <a:pt x="121272" y="65626"/>
                  </a:lnTo>
                  <a:lnTo>
                    <a:pt x="119107" y="66920"/>
                  </a:lnTo>
                  <a:lnTo>
                    <a:pt x="117745" y="68766"/>
                  </a:lnTo>
                  <a:lnTo>
                    <a:pt x="117949" y="71259"/>
                  </a:lnTo>
                  <a:lnTo>
                    <a:pt x="119224" y="74684"/>
                  </a:lnTo>
                  <a:lnTo>
                    <a:pt x="119215" y="76078"/>
                  </a:lnTo>
                  <a:lnTo>
                    <a:pt x="118454" y="77383"/>
                  </a:lnTo>
                  <a:lnTo>
                    <a:pt x="115212" y="80757"/>
                  </a:lnTo>
                  <a:lnTo>
                    <a:pt x="110707" y="88200"/>
                  </a:lnTo>
                  <a:lnTo>
                    <a:pt x="106465" y="95230"/>
                  </a:lnTo>
                  <a:lnTo>
                    <a:pt x="102671" y="99153"/>
                  </a:lnTo>
                  <a:lnTo>
                    <a:pt x="99264" y="101268"/>
                  </a:lnTo>
                  <a:lnTo>
                    <a:pt x="97575" y="100123"/>
                  </a:lnTo>
                  <a:lnTo>
                    <a:pt x="95218" y="98026"/>
                  </a:lnTo>
                  <a:lnTo>
                    <a:pt x="94028" y="95834"/>
                  </a:lnTo>
                  <a:lnTo>
                    <a:pt x="94311" y="93739"/>
                  </a:lnTo>
                  <a:lnTo>
                    <a:pt x="95754" y="91173"/>
                  </a:lnTo>
                  <a:lnTo>
                    <a:pt x="97294" y="86725"/>
                  </a:lnTo>
                  <a:lnTo>
                    <a:pt x="99288" y="83426"/>
                  </a:lnTo>
                  <a:lnTo>
                    <a:pt x="99134" y="81174"/>
                  </a:lnTo>
                  <a:lnTo>
                    <a:pt x="97776" y="80335"/>
                  </a:lnTo>
                  <a:lnTo>
                    <a:pt x="93961" y="76516"/>
                  </a:lnTo>
                  <a:lnTo>
                    <a:pt x="91851" y="75313"/>
                  </a:lnTo>
                  <a:lnTo>
                    <a:pt x="88877" y="74114"/>
                  </a:lnTo>
                  <a:lnTo>
                    <a:pt x="83963" y="71163"/>
                  </a:lnTo>
                  <a:lnTo>
                    <a:pt x="82432" y="69504"/>
                  </a:lnTo>
                  <a:lnTo>
                    <a:pt x="81876" y="68399"/>
                  </a:lnTo>
                  <a:lnTo>
                    <a:pt x="82283" y="67568"/>
                  </a:lnTo>
                  <a:lnTo>
                    <a:pt x="84384" y="66550"/>
                  </a:lnTo>
                  <a:lnTo>
                    <a:pt x="91347" y="62124"/>
                  </a:lnTo>
                  <a:lnTo>
                    <a:pt x="92393" y="58830"/>
                  </a:lnTo>
                  <a:lnTo>
                    <a:pt x="92001" y="54367"/>
                  </a:lnTo>
                  <a:lnTo>
                    <a:pt x="92437" y="52369"/>
                  </a:lnTo>
                  <a:lnTo>
                    <a:pt x="94422" y="49556"/>
                  </a:lnTo>
                  <a:lnTo>
                    <a:pt x="94583" y="47117"/>
                  </a:lnTo>
                  <a:lnTo>
                    <a:pt x="92164" y="41815"/>
                  </a:lnTo>
                  <a:lnTo>
                    <a:pt x="92572" y="38231"/>
                  </a:lnTo>
                  <a:lnTo>
                    <a:pt x="91786" y="36278"/>
                  </a:lnTo>
                  <a:lnTo>
                    <a:pt x="89384" y="32166"/>
                  </a:lnTo>
                  <a:lnTo>
                    <a:pt x="86503" y="27925"/>
                  </a:lnTo>
                  <a:lnTo>
                    <a:pt x="87012" y="26904"/>
                  </a:lnTo>
                  <a:lnTo>
                    <a:pt x="86287" y="25010"/>
                  </a:lnTo>
                  <a:lnTo>
                    <a:pt x="84830" y="22829"/>
                  </a:lnTo>
                  <a:lnTo>
                    <a:pt x="83144" y="21668"/>
                  </a:lnTo>
                  <a:lnTo>
                    <a:pt x="81689" y="20653"/>
                  </a:lnTo>
                  <a:lnTo>
                    <a:pt x="82276" y="22103"/>
                  </a:lnTo>
                  <a:lnTo>
                    <a:pt x="84769" y="25301"/>
                  </a:lnTo>
                  <a:lnTo>
                    <a:pt x="85016" y="26175"/>
                  </a:lnTo>
                  <a:lnTo>
                    <a:pt x="84168" y="26175"/>
                  </a:lnTo>
                  <a:lnTo>
                    <a:pt x="83111" y="24428"/>
                  </a:lnTo>
                  <a:lnTo>
                    <a:pt x="80474" y="20508"/>
                  </a:lnTo>
                  <a:lnTo>
                    <a:pt x="77358" y="15738"/>
                  </a:lnTo>
                  <a:lnTo>
                    <a:pt x="74764" y="12281"/>
                  </a:lnTo>
                  <a:lnTo>
                    <a:pt x="74765" y="11563"/>
                  </a:lnTo>
                  <a:lnTo>
                    <a:pt x="73423" y="9984"/>
                  </a:lnTo>
                  <a:lnTo>
                    <a:pt x="73626" y="9124"/>
                  </a:lnTo>
                  <a:lnTo>
                    <a:pt x="73690" y="8264"/>
                  </a:lnTo>
                  <a:lnTo>
                    <a:pt x="73449" y="7119"/>
                  </a:lnTo>
                  <a:lnTo>
                    <a:pt x="72461" y="4693"/>
                  </a:lnTo>
                  <a:lnTo>
                    <a:pt x="70560" y="2131"/>
                  </a:lnTo>
                  <a:lnTo>
                    <a:pt x="68821" y="568"/>
                  </a:lnTo>
                  <a:lnTo>
                    <a:pt x="69640" y="284"/>
                  </a:lnTo>
                  <a:lnTo>
                    <a:pt x="70666" y="852"/>
                  </a:lnTo>
                  <a:lnTo>
                    <a:pt x="72466" y="568"/>
                  </a:lnTo>
                  <a:lnTo>
                    <a:pt x="73122" y="0"/>
                  </a:lnTo>
                  <a:lnTo>
                    <a:pt x="73540" y="1704"/>
                  </a:lnTo>
                  <a:lnTo>
                    <a:pt x="72793" y="2842"/>
                  </a:lnTo>
                  <a:lnTo>
                    <a:pt x="73724" y="4693"/>
                  </a:lnTo>
                  <a:lnTo>
                    <a:pt x="74610" y="5976"/>
                  </a:lnTo>
                  <a:lnTo>
                    <a:pt x="75447" y="6690"/>
                  </a:lnTo>
                  <a:lnTo>
                    <a:pt x="76590" y="7691"/>
                  </a:lnTo>
                  <a:lnTo>
                    <a:pt x="76795" y="6833"/>
                  </a:lnTo>
                  <a:lnTo>
                    <a:pt x="78141" y="6976"/>
                  </a:lnTo>
                  <a:lnTo>
                    <a:pt x="80742" y="8551"/>
                  </a:lnTo>
                  <a:lnTo>
                    <a:pt x="82845" y="9267"/>
                  </a:lnTo>
                  <a:lnTo>
                    <a:pt x="84221" y="9697"/>
                  </a:lnTo>
                  <a:lnTo>
                    <a:pt x="84865" y="11276"/>
                  </a:lnTo>
                  <a:lnTo>
                    <a:pt x="84808" y="12138"/>
                  </a:lnTo>
                  <a:lnTo>
                    <a:pt x="85737" y="12281"/>
                  </a:lnTo>
                  <a:lnTo>
                    <a:pt x="86468" y="11132"/>
                  </a:lnTo>
                  <a:lnTo>
                    <a:pt x="87395" y="11276"/>
                  </a:lnTo>
                  <a:lnTo>
                    <a:pt x="87284" y="12281"/>
                  </a:lnTo>
                  <a:lnTo>
                    <a:pt x="88418" y="14440"/>
                  </a:lnTo>
                  <a:lnTo>
                    <a:pt x="89666" y="15593"/>
                  </a:lnTo>
                  <a:lnTo>
                    <a:pt x="90837" y="17325"/>
                  </a:lnTo>
                  <a:lnTo>
                    <a:pt x="89937" y="17470"/>
                  </a:lnTo>
                  <a:lnTo>
                    <a:pt x="89555" y="18482"/>
                  </a:lnTo>
                  <a:lnTo>
                    <a:pt x="90020" y="19495"/>
                  </a:lnTo>
                  <a:lnTo>
                    <a:pt x="88806" y="19350"/>
                  </a:lnTo>
                  <a:lnTo>
                    <a:pt x="87927" y="19060"/>
                  </a:lnTo>
                  <a:lnTo>
                    <a:pt x="88643" y="19784"/>
                  </a:lnTo>
                  <a:lnTo>
                    <a:pt x="89903" y="20943"/>
                  </a:lnTo>
                  <a:lnTo>
                    <a:pt x="91059" y="22394"/>
                  </a:lnTo>
                  <a:lnTo>
                    <a:pt x="92820" y="24137"/>
                  </a:lnTo>
                  <a:lnTo>
                    <a:pt x="93138" y="25592"/>
                  </a:lnTo>
                  <a:lnTo>
                    <a:pt x="93231" y="26904"/>
                  </a:lnTo>
                  <a:lnTo>
                    <a:pt x="91922" y="26612"/>
                  </a:lnTo>
                  <a:lnTo>
                    <a:pt x="92404" y="27633"/>
                  </a:lnTo>
                  <a:lnTo>
                    <a:pt x="93604" y="29824"/>
                  </a:lnTo>
                  <a:lnTo>
                    <a:pt x="94889" y="30994"/>
                  </a:lnTo>
                  <a:lnTo>
                    <a:pt x="93423" y="31141"/>
                  </a:lnTo>
                  <a:lnTo>
                    <a:pt x="92291" y="31141"/>
                  </a:lnTo>
                  <a:lnTo>
                    <a:pt x="91262" y="30848"/>
                  </a:lnTo>
                  <a:lnTo>
                    <a:pt x="91236" y="31727"/>
                  </a:lnTo>
                  <a:lnTo>
                    <a:pt x="92769" y="32606"/>
                  </a:lnTo>
                  <a:lnTo>
                    <a:pt x="94395" y="33633"/>
                  </a:lnTo>
                  <a:lnTo>
                    <a:pt x="93940" y="34955"/>
                  </a:lnTo>
                  <a:lnTo>
                    <a:pt x="94972" y="35249"/>
                  </a:lnTo>
                  <a:lnTo>
                    <a:pt x="96298" y="35102"/>
                  </a:lnTo>
                  <a:lnTo>
                    <a:pt x="97431" y="35102"/>
                  </a:lnTo>
                  <a:lnTo>
                    <a:pt x="98548" y="35984"/>
                  </a:lnTo>
                  <a:lnTo>
                    <a:pt x="97972" y="36426"/>
                  </a:lnTo>
                  <a:lnTo>
                    <a:pt x="97815" y="37309"/>
                  </a:lnTo>
                  <a:lnTo>
                    <a:pt x="97943" y="38193"/>
                  </a:lnTo>
                  <a:lnTo>
                    <a:pt x="98623" y="38573"/>
                  </a:lnTo>
                  <a:close/>
                </a:path>
                <a:path w="135303" h="179871">
                  <a:moveTo>
                    <a:pt x="62464" y="135606"/>
                  </a:moveTo>
                  <a:lnTo>
                    <a:pt x="62027" y="136706"/>
                  </a:lnTo>
                  <a:lnTo>
                    <a:pt x="59228" y="137614"/>
                  </a:lnTo>
                  <a:lnTo>
                    <a:pt x="57680" y="139622"/>
                  </a:lnTo>
                  <a:lnTo>
                    <a:pt x="56065" y="140329"/>
                  </a:lnTo>
                  <a:lnTo>
                    <a:pt x="54833" y="142041"/>
                  </a:lnTo>
                  <a:lnTo>
                    <a:pt x="51360" y="140342"/>
                  </a:lnTo>
                  <a:lnTo>
                    <a:pt x="50558" y="140947"/>
                  </a:lnTo>
                  <a:lnTo>
                    <a:pt x="51308" y="142453"/>
                  </a:lnTo>
                  <a:lnTo>
                    <a:pt x="53460" y="145371"/>
                  </a:lnTo>
                  <a:lnTo>
                    <a:pt x="52753" y="146587"/>
                  </a:lnTo>
                  <a:lnTo>
                    <a:pt x="52855" y="148409"/>
                  </a:lnTo>
                  <a:lnTo>
                    <a:pt x="52530" y="151457"/>
                  </a:lnTo>
                  <a:lnTo>
                    <a:pt x="51440" y="150951"/>
                  </a:lnTo>
                  <a:lnTo>
                    <a:pt x="46545" y="150254"/>
                  </a:lnTo>
                  <a:lnTo>
                    <a:pt x="48642" y="151875"/>
                  </a:lnTo>
                  <a:lnTo>
                    <a:pt x="50895" y="153604"/>
                  </a:lnTo>
                  <a:lnTo>
                    <a:pt x="49499" y="157092"/>
                  </a:lnTo>
                  <a:lnTo>
                    <a:pt x="47358" y="163494"/>
                  </a:lnTo>
                  <a:lnTo>
                    <a:pt x="46294" y="167443"/>
                  </a:lnTo>
                  <a:lnTo>
                    <a:pt x="44202" y="169743"/>
                  </a:lnTo>
                  <a:lnTo>
                    <a:pt x="40826" y="172263"/>
                  </a:lnTo>
                  <a:lnTo>
                    <a:pt x="39971" y="174048"/>
                  </a:lnTo>
                  <a:lnTo>
                    <a:pt x="38670" y="175103"/>
                  </a:lnTo>
                  <a:lnTo>
                    <a:pt x="35761" y="176796"/>
                  </a:lnTo>
                  <a:lnTo>
                    <a:pt x="32786" y="179761"/>
                  </a:lnTo>
                  <a:lnTo>
                    <a:pt x="30790" y="179871"/>
                  </a:lnTo>
                  <a:lnTo>
                    <a:pt x="24990" y="177987"/>
                  </a:lnTo>
                  <a:lnTo>
                    <a:pt x="21844" y="178810"/>
                  </a:lnTo>
                  <a:lnTo>
                    <a:pt x="18911" y="175580"/>
                  </a:lnTo>
                  <a:lnTo>
                    <a:pt x="14836" y="174435"/>
                  </a:lnTo>
                  <a:lnTo>
                    <a:pt x="12965" y="173949"/>
                  </a:lnTo>
                  <a:lnTo>
                    <a:pt x="12152" y="171716"/>
                  </a:lnTo>
                  <a:lnTo>
                    <a:pt x="9812" y="171013"/>
                  </a:lnTo>
                  <a:lnTo>
                    <a:pt x="8604" y="172040"/>
                  </a:lnTo>
                  <a:lnTo>
                    <a:pt x="8298" y="173257"/>
                  </a:lnTo>
                  <a:lnTo>
                    <a:pt x="4385" y="173940"/>
                  </a:lnTo>
                  <a:lnTo>
                    <a:pt x="3311" y="172738"/>
                  </a:lnTo>
                  <a:lnTo>
                    <a:pt x="733" y="172048"/>
                  </a:lnTo>
                  <a:lnTo>
                    <a:pt x="0" y="169979"/>
                  </a:lnTo>
                  <a:lnTo>
                    <a:pt x="2165" y="169340"/>
                  </a:lnTo>
                  <a:lnTo>
                    <a:pt x="1049" y="167780"/>
                  </a:lnTo>
                  <a:lnTo>
                    <a:pt x="2697" y="166942"/>
                  </a:lnTo>
                  <a:lnTo>
                    <a:pt x="4312" y="166938"/>
                  </a:lnTo>
                  <a:lnTo>
                    <a:pt x="2043" y="163464"/>
                  </a:lnTo>
                  <a:lnTo>
                    <a:pt x="6157" y="165374"/>
                  </a:lnTo>
                  <a:lnTo>
                    <a:pt x="3830" y="161238"/>
                  </a:lnTo>
                  <a:lnTo>
                    <a:pt x="4438" y="160204"/>
                  </a:lnTo>
                  <a:lnTo>
                    <a:pt x="9184" y="161326"/>
                  </a:lnTo>
                  <a:lnTo>
                    <a:pt x="9595" y="160396"/>
                  </a:lnTo>
                  <a:lnTo>
                    <a:pt x="8892" y="159161"/>
                  </a:lnTo>
                  <a:lnTo>
                    <a:pt x="7882" y="157620"/>
                  </a:lnTo>
                  <a:lnTo>
                    <a:pt x="7583" y="155568"/>
                  </a:lnTo>
                  <a:lnTo>
                    <a:pt x="9002" y="153414"/>
                  </a:lnTo>
                  <a:lnTo>
                    <a:pt x="11856" y="151672"/>
                  </a:lnTo>
                  <a:lnTo>
                    <a:pt x="13501" y="149025"/>
                  </a:lnTo>
                  <a:lnTo>
                    <a:pt x="16311" y="146384"/>
                  </a:lnTo>
                  <a:lnTo>
                    <a:pt x="16823" y="144262"/>
                  </a:lnTo>
                  <a:lnTo>
                    <a:pt x="21826" y="140223"/>
                  </a:lnTo>
                  <a:lnTo>
                    <a:pt x="27376" y="138303"/>
                  </a:lnTo>
                  <a:lnTo>
                    <a:pt x="30950" y="135992"/>
                  </a:lnTo>
                  <a:lnTo>
                    <a:pt x="33676" y="133492"/>
                  </a:lnTo>
                  <a:lnTo>
                    <a:pt x="35566" y="132789"/>
                  </a:lnTo>
                  <a:lnTo>
                    <a:pt x="38999" y="128810"/>
                  </a:lnTo>
                  <a:lnTo>
                    <a:pt x="39335" y="126930"/>
                  </a:lnTo>
                  <a:lnTo>
                    <a:pt x="41741" y="124851"/>
                  </a:lnTo>
                  <a:lnTo>
                    <a:pt x="43613" y="124747"/>
                  </a:lnTo>
                  <a:lnTo>
                    <a:pt x="47557" y="122472"/>
                  </a:lnTo>
                  <a:lnTo>
                    <a:pt x="50891" y="119716"/>
                  </a:lnTo>
                  <a:lnTo>
                    <a:pt x="51521" y="118246"/>
                  </a:lnTo>
                  <a:lnTo>
                    <a:pt x="51482" y="117073"/>
                  </a:lnTo>
                  <a:lnTo>
                    <a:pt x="52815" y="116094"/>
                  </a:lnTo>
                  <a:lnTo>
                    <a:pt x="55062" y="114042"/>
                  </a:lnTo>
                  <a:lnTo>
                    <a:pt x="54512" y="110644"/>
                  </a:lnTo>
                  <a:lnTo>
                    <a:pt x="54897" y="109190"/>
                  </a:lnTo>
                  <a:lnTo>
                    <a:pt x="55730" y="106220"/>
                  </a:lnTo>
                  <a:lnTo>
                    <a:pt x="57258" y="106538"/>
                  </a:lnTo>
                  <a:lnTo>
                    <a:pt x="57592" y="105513"/>
                  </a:lnTo>
                  <a:lnTo>
                    <a:pt x="60502" y="103773"/>
                  </a:lnTo>
                  <a:lnTo>
                    <a:pt x="62733" y="101942"/>
                  </a:lnTo>
                  <a:lnTo>
                    <a:pt x="63413" y="100023"/>
                  </a:lnTo>
                  <a:lnTo>
                    <a:pt x="64073" y="92110"/>
                  </a:lnTo>
                  <a:lnTo>
                    <a:pt x="66639" y="87815"/>
                  </a:lnTo>
                  <a:lnTo>
                    <a:pt x="68503" y="88123"/>
                  </a:lnTo>
                  <a:lnTo>
                    <a:pt x="70335" y="89217"/>
                  </a:lnTo>
                  <a:lnTo>
                    <a:pt x="70498" y="90934"/>
                  </a:lnTo>
                  <a:lnTo>
                    <a:pt x="72187" y="91330"/>
                  </a:lnTo>
                  <a:lnTo>
                    <a:pt x="73123" y="92561"/>
                  </a:lnTo>
                  <a:lnTo>
                    <a:pt x="74281" y="97890"/>
                  </a:lnTo>
                  <a:lnTo>
                    <a:pt x="75850" y="99511"/>
                  </a:lnTo>
                  <a:lnTo>
                    <a:pt x="80725" y="95203"/>
                  </a:lnTo>
                  <a:lnTo>
                    <a:pt x="82863" y="95007"/>
                  </a:lnTo>
                  <a:lnTo>
                    <a:pt x="84704" y="95764"/>
                  </a:lnTo>
                  <a:lnTo>
                    <a:pt x="85815" y="99102"/>
                  </a:lnTo>
                  <a:lnTo>
                    <a:pt x="84822" y="101780"/>
                  </a:lnTo>
                  <a:lnTo>
                    <a:pt x="86320" y="104666"/>
                  </a:lnTo>
                  <a:lnTo>
                    <a:pt x="86654" y="106496"/>
                  </a:lnTo>
                  <a:lnTo>
                    <a:pt x="83590" y="110953"/>
                  </a:lnTo>
                  <a:lnTo>
                    <a:pt x="82283" y="113676"/>
                  </a:lnTo>
                  <a:lnTo>
                    <a:pt x="79897" y="116118"/>
                  </a:lnTo>
                  <a:lnTo>
                    <a:pt x="75544" y="121218"/>
                  </a:lnTo>
                  <a:lnTo>
                    <a:pt x="72645" y="123682"/>
                  </a:lnTo>
                  <a:lnTo>
                    <a:pt x="71168" y="124573"/>
                  </a:lnTo>
                  <a:lnTo>
                    <a:pt x="69982" y="126352"/>
                  </a:lnTo>
                  <a:lnTo>
                    <a:pt x="68032" y="127444"/>
                  </a:lnTo>
                  <a:lnTo>
                    <a:pt x="66674" y="129229"/>
                  </a:lnTo>
                  <a:lnTo>
                    <a:pt x="68759" y="132042"/>
                  </a:lnTo>
                  <a:lnTo>
                    <a:pt x="70903" y="132371"/>
                  </a:lnTo>
                  <a:lnTo>
                    <a:pt x="73016" y="134379"/>
                  </a:lnTo>
                  <a:lnTo>
                    <a:pt x="71627" y="135161"/>
                  </a:lnTo>
                  <a:lnTo>
                    <a:pt x="69201" y="135655"/>
                  </a:lnTo>
                  <a:lnTo>
                    <a:pt x="66675" y="133600"/>
                  </a:lnTo>
                  <a:lnTo>
                    <a:pt x="64231" y="134503"/>
                  </a:lnTo>
                  <a:lnTo>
                    <a:pt x="62464" y="13560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46" name="Papua-New Guinea"/>
            <p:cNvSpPr/>
            <p:nvPr/>
          </p:nvSpPr>
          <p:spPr>
            <a:xfrm>
              <a:off x="4040061" y="2828856"/>
              <a:ext cx="128375" cy="89213"/>
            </a:xfrm>
            <a:custGeom>
              <a:avLst/>
              <a:gdLst/>
              <a:ahLst/>
              <a:cxnLst/>
              <a:pathLst>
                <a:path w="128375" h="89213">
                  <a:moveTo>
                    <a:pt x="98133" y="40377"/>
                  </a:moveTo>
                  <a:lnTo>
                    <a:pt x="97309" y="39167"/>
                  </a:lnTo>
                  <a:lnTo>
                    <a:pt x="96182" y="38172"/>
                  </a:lnTo>
                  <a:lnTo>
                    <a:pt x="94283" y="37535"/>
                  </a:lnTo>
                  <a:lnTo>
                    <a:pt x="92198" y="38537"/>
                  </a:lnTo>
                  <a:lnTo>
                    <a:pt x="90194" y="36618"/>
                  </a:lnTo>
                  <a:lnTo>
                    <a:pt x="88754" y="35696"/>
                  </a:lnTo>
                  <a:lnTo>
                    <a:pt x="85448" y="34492"/>
                  </a:lnTo>
                  <a:lnTo>
                    <a:pt x="84229" y="33285"/>
                  </a:lnTo>
                  <a:lnTo>
                    <a:pt x="85013" y="32002"/>
                  </a:lnTo>
                  <a:lnTo>
                    <a:pt x="86467" y="32141"/>
                  </a:lnTo>
                  <a:lnTo>
                    <a:pt x="90137" y="31848"/>
                  </a:lnTo>
                  <a:lnTo>
                    <a:pt x="92834" y="32483"/>
                  </a:lnTo>
                  <a:lnTo>
                    <a:pt x="96559" y="32902"/>
                  </a:lnTo>
                  <a:lnTo>
                    <a:pt x="99185" y="32612"/>
                  </a:lnTo>
                  <a:lnTo>
                    <a:pt x="100477" y="31684"/>
                  </a:lnTo>
                  <a:lnTo>
                    <a:pt x="101645" y="29120"/>
                  </a:lnTo>
                  <a:lnTo>
                    <a:pt x="101923" y="29617"/>
                  </a:lnTo>
                  <a:lnTo>
                    <a:pt x="103681" y="31605"/>
                  </a:lnTo>
                  <a:lnTo>
                    <a:pt x="105116" y="32528"/>
                  </a:lnTo>
                  <a:lnTo>
                    <a:pt x="106326" y="32596"/>
                  </a:lnTo>
                  <a:lnTo>
                    <a:pt x="111142" y="31589"/>
                  </a:lnTo>
                  <a:lnTo>
                    <a:pt x="112980" y="30447"/>
                  </a:lnTo>
                  <a:lnTo>
                    <a:pt x="114793" y="26815"/>
                  </a:lnTo>
                  <a:lnTo>
                    <a:pt x="115999" y="25746"/>
                  </a:lnTo>
                  <a:lnTo>
                    <a:pt x="119277" y="25597"/>
                  </a:lnTo>
                  <a:lnTo>
                    <a:pt x="120595" y="24954"/>
                  </a:lnTo>
                  <a:lnTo>
                    <a:pt x="120792" y="23532"/>
                  </a:lnTo>
                  <a:lnTo>
                    <a:pt x="120471" y="20690"/>
                  </a:lnTo>
                  <a:lnTo>
                    <a:pt x="120254" y="17991"/>
                  </a:lnTo>
                  <a:lnTo>
                    <a:pt x="122738" y="18980"/>
                  </a:lnTo>
                  <a:lnTo>
                    <a:pt x="124766" y="19260"/>
                  </a:lnTo>
                  <a:lnTo>
                    <a:pt x="126390" y="17480"/>
                  </a:lnTo>
                  <a:lnTo>
                    <a:pt x="127986" y="20389"/>
                  </a:lnTo>
                  <a:lnTo>
                    <a:pt x="128375" y="22165"/>
                  </a:lnTo>
                  <a:lnTo>
                    <a:pt x="127390" y="24655"/>
                  </a:lnTo>
                  <a:lnTo>
                    <a:pt x="126898" y="25580"/>
                  </a:lnTo>
                  <a:lnTo>
                    <a:pt x="124347" y="25799"/>
                  </a:lnTo>
                  <a:lnTo>
                    <a:pt x="123547" y="26938"/>
                  </a:lnTo>
                  <a:lnTo>
                    <a:pt x="123852" y="27791"/>
                  </a:lnTo>
                  <a:lnTo>
                    <a:pt x="126041" y="30205"/>
                  </a:lnTo>
                  <a:lnTo>
                    <a:pt x="124495" y="31987"/>
                  </a:lnTo>
                  <a:lnTo>
                    <a:pt x="123176" y="32559"/>
                  </a:lnTo>
                  <a:lnTo>
                    <a:pt x="119451" y="32141"/>
                  </a:lnTo>
                  <a:lnTo>
                    <a:pt x="117365" y="32145"/>
                  </a:lnTo>
                  <a:lnTo>
                    <a:pt x="116911" y="33498"/>
                  </a:lnTo>
                  <a:lnTo>
                    <a:pt x="114865" y="35995"/>
                  </a:lnTo>
                  <a:lnTo>
                    <a:pt x="113485" y="36781"/>
                  </a:lnTo>
                  <a:lnTo>
                    <a:pt x="108608" y="38929"/>
                  </a:lnTo>
                  <a:lnTo>
                    <a:pt x="106180" y="39647"/>
                  </a:lnTo>
                  <a:lnTo>
                    <a:pt x="102179" y="39798"/>
                  </a:lnTo>
                  <a:lnTo>
                    <a:pt x="98133" y="40377"/>
                  </a:lnTo>
                  <a:close/>
                </a:path>
                <a:path w="128375" h="89213">
                  <a:moveTo>
                    <a:pt x="2232" y="72636"/>
                  </a:moveTo>
                  <a:lnTo>
                    <a:pt x="2390" y="55212"/>
                  </a:lnTo>
                  <a:lnTo>
                    <a:pt x="2159" y="51139"/>
                  </a:lnTo>
                  <a:lnTo>
                    <a:pt x="0" y="44226"/>
                  </a:lnTo>
                  <a:lnTo>
                    <a:pt x="2208" y="40076"/>
                  </a:lnTo>
                  <a:lnTo>
                    <a:pt x="1364" y="0"/>
                  </a:lnTo>
                  <a:lnTo>
                    <a:pt x="14302" y="4026"/>
                  </a:lnTo>
                  <a:lnTo>
                    <a:pt x="18563" y="5719"/>
                  </a:lnTo>
                  <a:lnTo>
                    <a:pt x="23778" y="7197"/>
                  </a:lnTo>
                  <a:lnTo>
                    <a:pt x="30065" y="9100"/>
                  </a:lnTo>
                  <a:lnTo>
                    <a:pt x="34316" y="11645"/>
                  </a:lnTo>
                  <a:lnTo>
                    <a:pt x="37391" y="13271"/>
                  </a:lnTo>
                  <a:lnTo>
                    <a:pt x="40386" y="13690"/>
                  </a:lnTo>
                  <a:lnTo>
                    <a:pt x="42291" y="13402"/>
                  </a:lnTo>
                  <a:lnTo>
                    <a:pt x="43593" y="15956"/>
                  </a:lnTo>
                  <a:lnTo>
                    <a:pt x="44969" y="17231"/>
                  </a:lnTo>
                  <a:lnTo>
                    <a:pt x="48150" y="19000"/>
                  </a:lnTo>
                  <a:lnTo>
                    <a:pt x="51593" y="20982"/>
                  </a:lnTo>
                  <a:lnTo>
                    <a:pt x="55502" y="24598"/>
                  </a:lnTo>
                  <a:lnTo>
                    <a:pt x="54000" y="29366"/>
                  </a:lnTo>
                  <a:lnTo>
                    <a:pt x="54164" y="30504"/>
                  </a:lnTo>
                  <a:lnTo>
                    <a:pt x="55693" y="31639"/>
                  </a:lnTo>
                  <a:lnTo>
                    <a:pt x="59026" y="32201"/>
                  </a:lnTo>
                  <a:lnTo>
                    <a:pt x="68485" y="36167"/>
                  </a:lnTo>
                  <a:lnTo>
                    <a:pt x="70262" y="36305"/>
                  </a:lnTo>
                  <a:lnTo>
                    <a:pt x="73868" y="37224"/>
                  </a:lnTo>
                  <a:lnTo>
                    <a:pt x="74776" y="38504"/>
                  </a:lnTo>
                  <a:lnTo>
                    <a:pt x="76848" y="41207"/>
                  </a:lnTo>
                  <a:lnTo>
                    <a:pt x="77903" y="44128"/>
                  </a:lnTo>
                  <a:lnTo>
                    <a:pt x="77070" y="44700"/>
                  </a:lnTo>
                  <a:lnTo>
                    <a:pt x="71482" y="45069"/>
                  </a:lnTo>
                  <a:lnTo>
                    <a:pt x="68660" y="45860"/>
                  </a:lnTo>
                  <a:lnTo>
                    <a:pt x="68168" y="46646"/>
                  </a:lnTo>
                  <a:lnTo>
                    <a:pt x="68403" y="48358"/>
                  </a:lnTo>
                  <a:lnTo>
                    <a:pt x="71358" y="53350"/>
                  </a:lnTo>
                  <a:lnTo>
                    <a:pt x="73863" y="55988"/>
                  </a:lnTo>
                  <a:lnTo>
                    <a:pt x="81202" y="61050"/>
                  </a:lnTo>
                  <a:lnTo>
                    <a:pt x="82295" y="65344"/>
                  </a:lnTo>
                  <a:lnTo>
                    <a:pt x="85928" y="70640"/>
                  </a:lnTo>
                  <a:lnTo>
                    <a:pt x="87376" y="71354"/>
                  </a:lnTo>
                  <a:lnTo>
                    <a:pt x="88896" y="71279"/>
                  </a:lnTo>
                  <a:lnTo>
                    <a:pt x="92465" y="70841"/>
                  </a:lnTo>
                  <a:lnTo>
                    <a:pt x="94162" y="70909"/>
                  </a:lnTo>
                  <a:lnTo>
                    <a:pt x="94597" y="71912"/>
                  </a:lnTo>
                  <a:lnTo>
                    <a:pt x="92826" y="74715"/>
                  </a:lnTo>
                  <a:lnTo>
                    <a:pt x="93917" y="75790"/>
                  </a:lnTo>
                  <a:lnTo>
                    <a:pt x="95932" y="76504"/>
                  </a:lnTo>
                  <a:lnTo>
                    <a:pt x="98048" y="76715"/>
                  </a:lnTo>
                  <a:lnTo>
                    <a:pt x="101206" y="77570"/>
                  </a:lnTo>
                  <a:lnTo>
                    <a:pt x="101686" y="78216"/>
                  </a:lnTo>
                  <a:lnTo>
                    <a:pt x="101530" y="78935"/>
                  </a:lnTo>
                  <a:lnTo>
                    <a:pt x="98281" y="80020"/>
                  </a:lnTo>
                  <a:lnTo>
                    <a:pt x="99718" y="81239"/>
                  </a:lnTo>
                  <a:lnTo>
                    <a:pt x="105058" y="82667"/>
                  </a:lnTo>
                  <a:lnTo>
                    <a:pt x="107755" y="84172"/>
                  </a:lnTo>
                  <a:lnTo>
                    <a:pt x="108934" y="88059"/>
                  </a:lnTo>
                  <a:lnTo>
                    <a:pt x="108612" y="89213"/>
                  </a:lnTo>
                  <a:lnTo>
                    <a:pt x="103128" y="89153"/>
                  </a:lnTo>
                  <a:lnTo>
                    <a:pt x="102051" y="88362"/>
                  </a:lnTo>
                  <a:lnTo>
                    <a:pt x="101320" y="85986"/>
                  </a:lnTo>
                  <a:lnTo>
                    <a:pt x="100688" y="85484"/>
                  </a:lnTo>
                  <a:lnTo>
                    <a:pt x="95620" y="84919"/>
                  </a:lnTo>
                  <a:lnTo>
                    <a:pt x="90286" y="83563"/>
                  </a:lnTo>
                  <a:lnTo>
                    <a:pt x="87062" y="82922"/>
                  </a:lnTo>
                  <a:lnTo>
                    <a:pt x="83289" y="83003"/>
                  </a:lnTo>
                  <a:lnTo>
                    <a:pt x="79408" y="82867"/>
                  </a:lnTo>
                  <a:lnTo>
                    <a:pt x="76531" y="81794"/>
                  </a:lnTo>
                  <a:lnTo>
                    <a:pt x="74056" y="80001"/>
                  </a:lnTo>
                  <a:lnTo>
                    <a:pt x="72938" y="77344"/>
                  </a:lnTo>
                  <a:lnTo>
                    <a:pt x="71734" y="75982"/>
                  </a:lnTo>
                  <a:lnTo>
                    <a:pt x="68095" y="74410"/>
                  </a:lnTo>
                  <a:lnTo>
                    <a:pt x="65729" y="72693"/>
                  </a:lnTo>
                  <a:lnTo>
                    <a:pt x="65054" y="71690"/>
                  </a:lnTo>
                  <a:lnTo>
                    <a:pt x="59594" y="63531"/>
                  </a:lnTo>
                  <a:lnTo>
                    <a:pt x="56520" y="59387"/>
                  </a:lnTo>
                  <a:lnTo>
                    <a:pt x="54242" y="59106"/>
                  </a:lnTo>
                  <a:lnTo>
                    <a:pt x="46601" y="57406"/>
                  </a:lnTo>
                  <a:lnTo>
                    <a:pt x="43235" y="55840"/>
                  </a:lnTo>
                  <a:lnTo>
                    <a:pt x="40477" y="55561"/>
                  </a:lnTo>
                  <a:lnTo>
                    <a:pt x="38397" y="56494"/>
                  </a:lnTo>
                  <a:lnTo>
                    <a:pt x="36423" y="56856"/>
                  </a:lnTo>
                  <a:lnTo>
                    <a:pt x="32509" y="54578"/>
                  </a:lnTo>
                  <a:lnTo>
                    <a:pt x="33924" y="58435"/>
                  </a:lnTo>
                  <a:lnTo>
                    <a:pt x="33788" y="59508"/>
                  </a:lnTo>
                  <a:lnTo>
                    <a:pt x="32538" y="59869"/>
                  </a:lnTo>
                  <a:lnTo>
                    <a:pt x="30627" y="59229"/>
                  </a:lnTo>
                  <a:lnTo>
                    <a:pt x="29069" y="59733"/>
                  </a:lnTo>
                  <a:lnTo>
                    <a:pt x="30554" y="61733"/>
                  </a:lnTo>
                  <a:lnTo>
                    <a:pt x="29969" y="62307"/>
                  </a:lnTo>
                  <a:lnTo>
                    <a:pt x="24766" y="62533"/>
                  </a:lnTo>
                  <a:lnTo>
                    <a:pt x="19129" y="61615"/>
                  </a:lnTo>
                  <a:lnTo>
                    <a:pt x="16732" y="61764"/>
                  </a:lnTo>
                  <a:lnTo>
                    <a:pt x="17921" y="62405"/>
                  </a:lnTo>
                  <a:lnTo>
                    <a:pt x="19126" y="63190"/>
                  </a:lnTo>
                  <a:lnTo>
                    <a:pt x="22347" y="64042"/>
                  </a:lnTo>
                  <a:lnTo>
                    <a:pt x="25666" y="65826"/>
                  </a:lnTo>
                  <a:lnTo>
                    <a:pt x="27694" y="67541"/>
                  </a:lnTo>
                  <a:lnTo>
                    <a:pt x="28791" y="69546"/>
                  </a:lnTo>
                  <a:lnTo>
                    <a:pt x="26728" y="70554"/>
                  </a:lnTo>
                  <a:lnTo>
                    <a:pt x="23021" y="72715"/>
                  </a:lnTo>
                  <a:lnTo>
                    <a:pt x="20726" y="73796"/>
                  </a:lnTo>
                  <a:lnTo>
                    <a:pt x="17374" y="73301"/>
                  </a:lnTo>
                  <a:lnTo>
                    <a:pt x="8344" y="73106"/>
                  </a:lnTo>
                  <a:lnTo>
                    <a:pt x="2232" y="7263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47" name="Australia"/>
            <p:cNvSpPr/>
            <p:nvPr/>
          </p:nvSpPr>
          <p:spPr>
            <a:xfrm>
              <a:off x="3731261" y="2920072"/>
              <a:ext cx="450821" cy="420344"/>
            </a:xfrm>
            <a:custGeom>
              <a:avLst/>
              <a:gdLst/>
              <a:ahLst/>
              <a:cxnLst/>
              <a:pathLst>
                <a:path w="450821" h="420344">
                  <a:moveTo>
                    <a:pt x="375264" y="420344"/>
                  </a:moveTo>
                  <a:lnTo>
                    <a:pt x="372862" y="418762"/>
                  </a:lnTo>
                  <a:lnTo>
                    <a:pt x="366954" y="415509"/>
                  </a:lnTo>
                  <a:lnTo>
                    <a:pt x="364232" y="412950"/>
                  </a:lnTo>
                  <a:lnTo>
                    <a:pt x="361682" y="408042"/>
                  </a:lnTo>
                  <a:lnTo>
                    <a:pt x="359292" y="404236"/>
                  </a:lnTo>
                  <a:lnTo>
                    <a:pt x="358213" y="401415"/>
                  </a:lnTo>
                  <a:lnTo>
                    <a:pt x="359533" y="401120"/>
                  </a:lnTo>
                  <a:lnTo>
                    <a:pt x="360381" y="401798"/>
                  </a:lnTo>
                  <a:lnTo>
                    <a:pt x="362490" y="402960"/>
                  </a:lnTo>
                  <a:lnTo>
                    <a:pt x="363136" y="401985"/>
                  </a:lnTo>
                  <a:lnTo>
                    <a:pt x="362091" y="399365"/>
                  </a:lnTo>
                  <a:lnTo>
                    <a:pt x="358566" y="394634"/>
                  </a:lnTo>
                  <a:lnTo>
                    <a:pt x="355467" y="389833"/>
                  </a:lnTo>
                  <a:lnTo>
                    <a:pt x="354719" y="388109"/>
                  </a:lnTo>
                  <a:lnTo>
                    <a:pt x="352838" y="381724"/>
                  </a:lnTo>
                  <a:lnTo>
                    <a:pt x="352802" y="377268"/>
                  </a:lnTo>
                  <a:lnTo>
                    <a:pt x="353685" y="376981"/>
                  </a:lnTo>
                  <a:lnTo>
                    <a:pt x="358720" y="379050"/>
                  </a:lnTo>
                  <a:lnTo>
                    <a:pt x="366118" y="381403"/>
                  </a:lnTo>
                  <a:lnTo>
                    <a:pt x="371581" y="383862"/>
                  </a:lnTo>
                  <a:lnTo>
                    <a:pt x="375576" y="383661"/>
                  </a:lnTo>
                  <a:lnTo>
                    <a:pt x="377899" y="382703"/>
                  </a:lnTo>
                  <a:lnTo>
                    <a:pt x="379809" y="381936"/>
                  </a:lnTo>
                  <a:lnTo>
                    <a:pt x="381681" y="381551"/>
                  </a:lnTo>
                  <a:lnTo>
                    <a:pt x="385110" y="381732"/>
                  </a:lnTo>
                  <a:lnTo>
                    <a:pt x="386642" y="379734"/>
                  </a:lnTo>
                  <a:lnTo>
                    <a:pt x="390231" y="378114"/>
                  </a:lnTo>
                  <a:lnTo>
                    <a:pt x="392611" y="380667"/>
                  </a:lnTo>
                  <a:lnTo>
                    <a:pt x="392568" y="381332"/>
                  </a:lnTo>
                  <a:lnTo>
                    <a:pt x="393208" y="386667"/>
                  </a:lnTo>
                  <a:lnTo>
                    <a:pt x="393165" y="391268"/>
                  </a:lnTo>
                  <a:lnTo>
                    <a:pt x="389399" y="401427"/>
                  </a:lnTo>
                  <a:lnTo>
                    <a:pt x="388780" y="406598"/>
                  </a:lnTo>
                  <a:lnTo>
                    <a:pt x="387551" y="408757"/>
                  </a:lnTo>
                  <a:lnTo>
                    <a:pt x="382819" y="410537"/>
                  </a:lnTo>
                  <a:lnTo>
                    <a:pt x="380045" y="413203"/>
                  </a:lnTo>
                  <a:lnTo>
                    <a:pt x="377590" y="417955"/>
                  </a:lnTo>
                  <a:lnTo>
                    <a:pt x="376638" y="419844"/>
                  </a:lnTo>
                  <a:lnTo>
                    <a:pt x="375264" y="420344"/>
                  </a:lnTo>
                  <a:close/>
                </a:path>
                <a:path w="450821" h="420344">
                  <a:moveTo>
                    <a:pt x="326512" y="0"/>
                  </a:moveTo>
                  <a:lnTo>
                    <a:pt x="329930" y="2013"/>
                  </a:lnTo>
                  <a:lnTo>
                    <a:pt x="331099" y="4609"/>
                  </a:lnTo>
                  <a:lnTo>
                    <a:pt x="331335" y="7934"/>
                  </a:lnTo>
                  <a:lnTo>
                    <a:pt x="331927" y="11405"/>
                  </a:lnTo>
                  <a:lnTo>
                    <a:pt x="333207" y="12416"/>
                  </a:lnTo>
                  <a:lnTo>
                    <a:pt x="335314" y="12483"/>
                  </a:lnTo>
                  <a:lnTo>
                    <a:pt x="335823" y="13714"/>
                  </a:lnTo>
                  <a:lnTo>
                    <a:pt x="333569" y="18431"/>
                  </a:lnTo>
                  <a:lnTo>
                    <a:pt x="337150" y="20165"/>
                  </a:lnTo>
                  <a:lnTo>
                    <a:pt x="338030" y="21615"/>
                  </a:lnTo>
                  <a:lnTo>
                    <a:pt x="338768" y="24666"/>
                  </a:lnTo>
                  <a:lnTo>
                    <a:pt x="339171" y="31364"/>
                  </a:lnTo>
                  <a:lnTo>
                    <a:pt x="339890" y="34571"/>
                  </a:lnTo>
                  <a:lnTo>
                    <a:pt x="342176" y="40557"/>
                  </a:lnTo>
                  <a:lnTo>
                    <a:pt x="343642" y="41944"/>
                  </a:lnTo>
                  <a:lnTo>
                    <a:pt x="345758" y="42013"/>
                  </a:lnTo>
                  <a:lnTo>
                    <a:pt x="347402" y="40400"/>
                  </a:lnTo>
                  <a:lnTo>
                    <a:pt x="349331" y="39445"/>
                  </a:lnTo>
                  <a:lnTo>
                    <a:pt x="350933" y="42880"/>
                  </a:lnTo>
                  <a:lnTo>
                    <a:pt x="352754" y="43535"/>
                  </a:lnTo>
                  <a:lnTo>
                    <a:pt x="355580" y="45654"/>
                  </a:lnTo>
                  <a:lnTo>
                    <a:pt x="357513" y="46456"/>
                  </a:lnTo>
                  <a:lnTo>
                    <a:pt x="358234" y="47261"/>
                  </a:lnTo>
                  <a:lnTo>
                    <a:pt x="358240" y="49389"/>
                  </a:lnTo>
                  <a:lnTo>
                    <a:pt x="358656" y="54385"/>
                  </a:lnTo>
                  <a:lnTo>
                    <a:pt x="360039" y="58432"/>
                  </a:lnTo>
                  <a:lnTo>
                    <a:pt x="359808" y="63966"/>
                  </a:lnTo>
                  <a:lnTo>
                    <a:pt x="361207" y="65219"/>
                  </a:lnTo>
                  <a:lnTo>
                    <a:pt x="365868" y="72168"/>
                  </a:lnTo>
                  <a:lnTo>
                    <a:pt x="367258" y="75876"/>
                  </a:lnTo>
                  <a:lnTo>
                    <a:pt x="367531" y="79964"/>
                  </a:lnTo>
                  <a:lnTo>
                    <a:pt x="366482" y="84586"/>
                  </a:lnTo>
                  <a:lnTo>
                    <a:pt x="368507" y="88016"/>
                  </a:lnTo>
                  <a:lnTo>
                    <a:pt x="369885" y="92426"/>
                  </a:lnTo>
                  <a:lnTo>
                    <a:pt x="370908" y="94297"/>
                  </a:lnTo>
                  <a:lnTo>
                    <a:pt x="377902" y="98558"/>
                  </a:lnTo>
                  <a:lnTo>
                    <a:pt x="379330" y="99382"/>
                  </a:lnTo>
                  <a:lnTo>
                    <a:pt x="383064" y="99975"/>
                  </a:lnTo>
                  <a:lnTo>
                    <a:pt x="385080" y="103432"/>
                  </a:lnTo>
                  <a:lnTo>
                    <a:pt x="389307" y="106287"/>
                  </a:lnTo>
                  <a:lnTo>
                    <a:pt x="391731" y="107187"/>
                  </a:lnTo>
                  <a:lnTo>
                    <a:pt x="397450" y="107551"/>
                  </a:lnTo>
                  <a:lnTo>
                    <a:pt x="398037" y="108607"/>
                  </a:lnTo>
                  <a:lnTo>
                    <a:pt x="397295" y="109893"/>
                  </a:lnTo>
                  <a:lnTo>
                    <a:pt x="395927" y="112922"/>
                  </a:lnTo>
                  <a:lnTo>
                    <a:pt x="397475" y="115191"/>
                  </a:lnTo>
                  <a:lnTo>
                    <a:pt x="401882" y="117760"/>
                  </a:lnTo>
                  <a:lnTo>
                    <a:pt x="402982" y="120797"/>
                  </a:lnTo>
                  <a:lnTo>
                    <a:pt x="405335" y="128030"/>
                  </a:lnTo>
                  <a:lnTo>
                    <a:pt x="406392" y="132080"/>
                  </a:lnTo>
                  <a:lnTo>
                    <a:pt x="406955" y="134223"/>
                  </a:lnTo>
                  <a:lnTo>
                    <a:pt x="408219" y="135907"/>
                  </a:lnTo>
                  <a:lnTo>
                    <a:pt x="412086" y="137818"/>
                  </a:lnTo>
                  <a:lnTo>
                    <a:pt x="411985" y="137127"/>
                  </a:lnTo>
                  <a:lnTo>
                    <a:pt x="411279" y="132911"/>
                  </a:lnTo>
                  <a:lnTo>
                    <a:pt x="415856" y="135660"/>
                  </a:lnTo>
                  <a:lnTo>
                    <a:pt x="418701" y="136497"/>
                  </a:lnTo>
                  <a:lnTo>
                    <a:pt x="419623" y="137185"/>
                  </a:lnTo>
                  <a:lnTo>
                    <a:pt x="420301" y="138797"/>
                  </a:lnTo>
                  <a:lnTo>
                    <a:pt x="420836" y="148354"/>
                  </a:lnTo>
                  <a:lnTo>
                    <a:pt x="425267" y="152524"/>
                  </a:lnTo>
                  <a:lnTo>
                    <a:pt x="428143" y="154301"/>
                  </a:lnTo>
                  <a:lnTo>
                    <a:pt x="431173" y="155149"/>
                  </a:lnTo>
                  <a:lnTo>
                    <a:pt x="432613" y="156777"/>
                  </a:lnTo>
                  <a:lnTo>
                    <a:pt x="433837" y="159963"/>
                  </a:lnTo>
                  <a:lnTo>
                    <a:pt x="434990" y="162300"/>
                  </a:lnTo>
                  <a:lnTo>
                    <a:pt x="437723" y="163229"/>
                  </a:lnTo>
                  <a:lnTo>
                    <a:pt x="438601" y="164868"/>
                  </a:lnTo>
                  <a:lnTo>
                    <a:pt x="438635" y="166353"/>
                  </a:lnTo>
                  <a:lnTo>
                    <a:pt x="439592" y="169326"/>
                  </a:lnTo>
                  <a:lnTo>
                    <a:pt x="440125" y="169952"/>
                  </a:lnTo>
                  <a:lnTo>
                    <a:pt x="442661" y="170652"/>
                  </a:lnTo>
                  <a:lnTo>
                    <a:pt x="443443" y="171277"/>
                  </a:lnTo>
                  <a:lnTo>
                    <a:pt x="444255" y="173239"/>
                  </a:lnTo>
                  <a:lnTo>
                    <a:pt x="446092" y="180641"/>
                  </a:lnTo>
                  <a:lnTo>
                    <a:pt x="446225" y="185546"/>
                  </a:lnTo>
                  <a:lnTo>
                    <a:pt x="446289" y="190389"/>
                  </a:lnTo>
                  <a:lnTo>
                    <a:pt x="445630" y="192699"/>
                  </a:lnTo>
                  <a:lnTo>
                    <a:pt x="444723" y="194534"/>
                  </a:lnTo>
                  <a:lnTo>
                    <a:pt x="448626" y="201724"/>
                  </a:lnTo>
                  <a:lnTo>
                    <a:pt x="449739" y="204450"/>
                  </a:lnTo>
                  <a:lnTo>
                    <a:pt x="450647" y="209197"/>
                  </a:lnTo>
                  <a:lnTo>
                    <a:pt x="450821" y="213477"/>
                  </a:lnTo>
                  <a:lnTo>
                    <a:pt x="449349" y="217532"/>
                  </a:lnTo>
                  <a:lnTo>
                    <a:pt x="447581" y="227147"/>
                  </a:lnTo>
                  <a:lnTo>
                    <a:pt x="444649" y="237333"/>
                  </a:lnTo>
                  <a:lnTo>
                    <a:pt x="445334" y="241956"/>
                  </a:lnTo>
                  <a:lnTo>
                    <a:pt x="445009" y="246681"/>
                  </a:lnTo>
                  <a:lnTo>
                    <a:pt x="443472" y="251261"/>
                  </a:lnTo>
                  <a:lnTo>
                    <a:pt x="440160" y="257035"/>
                  </a:lnTo>
                  <a:lnTo>
                    <a:pt x="439139" y="260981"/>
                  </a:lnTo>
                  <a:lnTo>
                    <a:pt x="436143" y="265873"/>
                  </a:lnTo>
                  <a:lnTo>
                    <a:pt x="433886" y="266977"/>
                  </a:lnTo>
                  <a:lnTo>
                    <a:pt x="431557" y="267573"/>
                  </a:lnTo>
                  <a:lnTo>
                    <a:pt x="429436" y="270372"/>
                  </a:lnTo>
                  <a:lnTo>
                    <a:pt x="427098" y="274450"/>
                  </a:lnTo>
                  <a:lnTo>
                    <a:pt x="425454" y="283674"/>
                  </a:lnTo>
                  <a:lnTo>
                    <a:pt x="423065" y="287544"/>
                  </a:lnTo>
                  <a:lnTo>
                    <a:pt x="421362" y="290562"/>
                  </a:lnTo>
                  <a:lnTo>
                    <a:pt x="421429" y="294536"/>
                  </a:lnTo>
                  <a:lnTo>
                    <a:pt x="420385" y="297837"/>
                  </a:lnTo>
                  <a:lnTo>
                    <a:pt x="418726" y="299756"/>
                  </a:lnTo>
                  <a:lnTo>
                    <a:pt x="415714" y="301857"/>
                  </a:lnTo>
                  <a:lnTo>
                    <a:pt x="414362" y="303870"/>
                  </a:lnTo>
                  <a:lnTo>
                    <a:pt x="412858" y="310190"/>
                  </a:lnTo>
                  <a:lnTo>
                    <a:pt x="412013" y="316725"/>
                  </a:lnTo>
                  <a:lnTo>
                    <a:pt x="411618" y="322588"/>
                  </a:lnTo>
                  <a:lnTo>
                    <a:pt x="411725" y="326783"/>
                  </a:lnTo>
                  <a:lnTo>
                    <a:pt x="410301" y="330820"/>
                  </a:lnTo>
                  <a:lnTo>
                    <a:pt x="408689" y="333072"/>
                  </a:lnTo>
                  <a:lnTo>
                    <a:pt x="406368" y="334971"/>
                  </a:lnTo>
                  <a:lnTo>
                    <a:pt x="402587" y="335611"/>
                  </a:lnTo>
                  <a:lnTo>
                    <a:pt x="396779" y="336169"/>
                  </a:lnTo>
                  <a:lnTo>
                    <a:pt x="392663" y="336359"/>
                  </a:lnTo>
                  <a:lnTo>
                    <a:pt x="390021" y="337360"/>
                  </a:lnTo>
                  <a:lnTo>
                    <a:pt x="387438" y="339267"/>
                  </a:lnTo>
                  <a:lnTo>
                    <a:pt x="379767" y="345284"/>
                  </a:lnTo>
                  <a:lnTo>
                    <a:pt x="377542" y="346111"/>
                  </a:lnTo>
                  <a:lnTo>
                    <a:pt x="376471" y="347939"/>
                  </a:lnTo>
                  <a:lnTo>
                    <a:pt x="374737" y="348401"/>
                  </a:lnTo>
                  <a:lnTo>
                    <a:pt x="372088" y="348773"/>
                  </a:lnTo>
                  <a:lnTo>
                    <a:pt x="370657" y="348686"/>
                  </a:lnTo>
                  <a:lnTo>
                    <a:pt x="372136" y="351062"/>
                  </a:lnTo>
                  <a:lnTo>
                    <a:pt x="373183" y="352803"/>
                  </a:lnTo>
                  <a:lnTo>
                    <a:pt x="366586" y="348514"/>
                  </a:lnTo>
                  <a:lnTo>
                    <a:pt x="362151" y="346242"/>
                  </a:lnTo>
                  <a:lnTo>
                    <a:pt x="362165" y="343236"/>
                  </a:lnTo>
                  <a:lnTo>
                    <a:pt x="361799" y="342236"/>
                  </a:lnTo>
                  <a:lnTo>
                    <a:pt x="358988" y="339250"/>
                  </a:lnTo>
                  <a:lnTo>
                    <a:pt x="355843" y="336906"/>
                  </a:lnTo>
                  <a:lnTo>
                    <a:pt x="353731" y="336821"/>
                  </a:lnTo>
                  <a:lnTo>
                    <a:pt x="351296" y="337912"/>
                  </a:lnTo>
                  <a:lnTo>
                    <a:pt x="349617" y="339456"/>
                  </a:lnTo>
                  <a:lnTo>
                    <a:pt x="353367" y="342440"/>
                  </a:lnTo>
                  <a:lnTo>
                    <a:pt x="348507" y="343999"/>
                  </a:lnTo>
                  <a:lnTo>
                    <a:pt x="343850" y="346745"/>
                  </a:lnTo>
                  <a:lnTo>
                    <a:pt x="339069" y="349592"/>
                  </a:lnTo>
                  <a:lnTo>
                    <a:pt x="337959" y="349777"/>
                  </a:lnTo>
                  <a:lnTo>
                    <a:pt x="334930" y="348321"/>
                  </a:lnTo>
                  <a:lnTo>
                    <a:pt x="330488" y="345503"/>
                  </a:lnTo>
                  <a:lnTo>
                    <a:pt x="327130" y="344054"/>
                  </a:lnTo>
                  <a:lnTo>
                    <a:pt x="321681" y="342068"/>
                  </a:lnTo>
                  <a:lnTo>
                    <a:pt x="319126" y="341802"/>
                  </a:lnTo>
                  <a:lnTo>
                    <a:pt x="317927" y="342804"/>
                  </a:lnTo>
                  <a:lnTo>
                    <a:pt x="317706" y="343532"/>
                  </a:lnTo>
                  <a:lnTo>
                    <a:pt x="314119" y="342451"/>
                  </a:lnTo>
                  <a:lnTo>
                    <a:pt x="310353" y="340191"/>
                  </a:lnTo>
                  <a:lnTo>
                    <a:pt x="307732" y="338296"/>
                  </a:lnTo>
                  <a:lnTo>
                    <a:pt x="303242" y="333073"/>
                  </a:lnTo>
                  <a:lnTo>
                    <a:pt x="300600" y="330921"/>
                  </a:lnTo>
                  <a:lnTo>
                    <a:pt x="298488" y="325374"/>
                  </a:lnTo>
                  <a:lnTo>
                    <a:pt x="298935" y="318874"/>
                  </a:lnTo>
                  <a:lnTo>
                    <a:pt x="298523" y="316304"/>
                  </a:lnTo>
                  <a:lnTo>
                    <a:pt x="297605" y="313213"/>
                  </a:lnTo>
                  <a:lnTo>
                    <a:pt x="294276" y="308643"/>
                  </a:lnTo>
                  <a:lnTo>
                    <a:pt x="293568" y="305399"/>
                  </a:lnTo>
                  <a:lnTo>
                    <a:pt x="293422" y="302775"/>
                  </a:lnTo>
                  <a:lnTo>
                    <a:pt x="290743" y="302695"/>
                  </a:lnTo>
                  <a:lnTo>
                    <a:pt x="286800" y="305154"/>
                  </a:lnTo>
                  <a:lnTo>
                    <a:pt x="283813" y="305862"/>
                  </a:lnTo>
                  <a:lnTo>
                    <a:pt x="282106" y="306217"/>
                  </a:lnTo>
                  <a:lnTo>
                    <a:pt x="281216" y="305781"/>
                  </a:lnTo>
                  <a:lnTo>
                    <a:pt x="280377" y="304732"/>
                  </a:lnTo>
                  <a:lnTo>
                    <a:pt x="282969" y="301928"/>
                  </a:lnTo>
                  <a:lnTo>
                    <a:pt x="284137" y="298440"/>
                  </a:lnTo>
                  <a:lnTo>
                    <a:pt x="284504" y="293407"/>
                  </a:lnTo>
                  <a:lnTo>
                    <a:pt x="283239" y="291424"/>
                  </a:lnTo>
                  <a:lnTo>
                    <a:pt x="280549" y="287812"/>
                  </a:lnTo>
                  <a:lnTo>
                    <a:pt x="279311" y="285667"/>
                  </a:lnTo>
                  <a:lnTo>
                    <a:pt x="276875" y="290145"/>
                  </a:lnTo>
                  <a:lnTo>
                    <a:pt x="274651" y="298899"/>
                  </a:lnTo>
                  <a:lnTo>
                    <a:pt x="273701" y="299597"/>
                  </a:lnTo>
                  <a:lnTo>
                    <a:pt x="269706" y="299607"/>
                  </a:lnTo>
                  <a:lnTo>
                    <a:pt x="268706" y="300569"/>
                  </a:lnTo>
                  <a:lnTo>
                    <a:pt x="267727" y="300658"/>
                  </a:lnTo>
                  <a:lnTo>
                    <a:pt x="266447" y="300835"/>
                  </a:lnTo>
                  <a:lnTo>
                    <a:pt x="267439" y="298394"/>
                  </a:lnTo>
                  <a:lnTo>
                    <a:pt x="267845" y="295961"/>
                  </a:lnTo>
                  <a:lnTo>
                    <a:pt x="268244" y="295352"/>
                  </a:lnTo>
                  <a:lnTo>
                    <a:pt x="271421" y="295604"/>
                  </a:lnTo>
                  <a:lnTo>
                    <a:pt x="272634" y="294734"/>
                  </a:lnTo>
                  <a:lnTo>
                    <a:pt x="273269" y="293176"/>
                  </a:lnTo>
                  <a:lnTo>
                    <a:pt x="272740" y="287057"/>
                  </a:lnTo>
                  <a:lnTo>
                    <a:pt x="275016" y="281992"/>
                  </a:lnTo>
                  <a:lnTo>
                    <a:pt x="276661" y="279252"/>
                  </a:lnTo>
                  <a:lnTo>
                    <a:pt x="277117" y="276863"/>
                  </a:lnTo>
                  <a:lnTo>
                    <a:pt x="277205" y="274395"/>
                  </a:lnTo>
                  <a:lnTo>
                    <a:pt x="277964" y="273628"/>
                  </a:lnTo>
                  <a:lnTo>
                    <a:pt x="279192" y="273541"/>
                  </a:lnTo>
                  <a:lnTo>
                    <a:pt x="280283" y="271417"/>
                  </a:lnTo>
                  <a:lnTo>
                    <a:pt x="280027" y="270061"/>
                  </a:lnTo>
                  <a:lnTo>
                    <a:pt x="278403" y="267105"/>
                  </a:lnTo>
                  <a:lnTo>
                    <a:pt x="276711" y="264156"/>
                  </a:lnTo>
                  <a:lnTo>
                    <a:pt x="276173" y="268378"/>
                  </a:lnTo>
                  <a:lnTo>
                    <a:pt x="274727" y="269905"/>
                  </a:lnTo>
                  <a:lnTo>
                    <a:pt x="272131" y="271691"/>
                  </a:lnTo>
                  <a:lnTo>
                    <a:pt x="270574" y="274498"/>
                  </a:lnTo>
                  <a:lnTo>
                    <a:pt x="270144" y="275433"/>
                  </a:lnTo>
                  <a:lnTo>
                    <a:pt x="269192" y="278247"/>
                  </a:lnTo>
                  <a:lnTo>
                    <a:pt x="267784" y="280214"/>
                  </a:lnTo>
                  <a:lnTo>
                    <a:pt x="264038" y="281677"/>
                  </a:lnTo>
                  <a:lnTo>
                    <a:pt x="260352" y="284598"/>
                  </a:lnTo>
                  <a:lnTo>
                    <a:pt x="257076" y="288042"/>
                  </a:lnTo>
                  <a:lnTo>
                    <a:pt x="255270" y="292270"/>
                  </a:lnTo>
                  <a:lnTo>
                    <a:pt x="252690" y="297215"/>
                  </a:lnTo>
                  <a:lnTo>
                    <a:pt x="250636" y="295136"/>
                  </a:lnTo>
                  <a:lnTo>
                    <a:pt x="248733" y="287031"/>
                  </a:lnTo>
                  <a:lnTo>
                    <a:pt x="247414" y="283516"/>
                  </a:lnTo>
                  <a:lnTo>
                    <a:pt x="246457" y="281549"/>
                  </a:lnTo>
                  <a:lnTo>
                    <a:pt x="243010" y="276778"/>
                  </a:lnTo>
                  <a:lnTo>
                    <a:pt x="241523" y="272360"/>
                  </a:lnTo>
                  <a:lnTo>
                    <a:pt x="240641" y="271090"/>
                  </a:lnTo>
                  <a:lnTo>
                    <a:pt x="237112" y="271523"/>
                  </a:lnTo>
                  <a:lnTo>
                    <a:pt x="235931" y="270932"/>
                  </a:lnTo>
                  <a:lnTo>
                    <a:pt x="235236" y="269494"/>
                  </a:lnTo>
                  <a:lnTo>
                    <a:pt x="234810" y="267888"/>
                  </a:lnTo>
                  <a:lnTo>
                    <a:pt x="236484" y="265857"/>
                  </a:lnTo>
                  <a:lnTo>
                    <a:pt x="236249" y="264086"/>
                  </a:lnTo>
                  <a:lnTo>
                    <a:pt x="234514" y="261734"/>
                  </a:lnTo>
                  <a:lnTo>
                    <a:pt x="231792" y="258802"/>
                  </a:lnTo>
                  <a:lnTo>
                    <a:pt x="230461" y="258218"/>
                  </a:lnTo>
                  <a:lnTo>
                    <a:pt x="226299" y="259151"/>
                  </a:lnTo>
                  <a:lnTo>
                    <a:pt x="223860" y="258737"/>
                  </a:lnTo>
                  <a:lnTo>
                    <a:pt x="219097" y="255482"/>
                  </a:lnTo>
                  <a:lnTo>
                    <a:pt x="217720" y="255402"/>
                  </a:lnTo>
                  <a:lnTo>
                    <a:pt x="215519" y="256411"/>
                  </a:lnTo>
                  <a:lnTo>
                    <a:pt x="213353" y="256249"/>
                  </a:lnTo>
                  <a:lnTo>
                    <a:pt x="211240" y="255167"/>
                  </a:lnTo>
                  <a:lnTo>
                    <a:pt x="207918" y="252085"/>
                  </a:lnTo>
                  <a:lnTo>
                    <a:pt x="203302" y="249513"/>
                  </a:lnTo>
                  <a:lnTo>
                    <a:pt x="202212" y="249516"/>
                  </a:lnTo>
                  <a:lnTo>
                    <a:pt x="198590" y="250773"/>
                  </a:lnTo>
                  <a:lnTo>
                    <a:pt x="192159" y="251289"/>
                  </a:lnTo>
                  <a:lnTo>
                    <a:pt x="188805" y="251298"/>
                  </a:lnTo>
                  <a:lnTo>
                    <a:pt x="179960" y="251653"/>
                  </a:lnTo>
                  <a:lnTo>
                    <a:pt x="176894" y="252410"/>
                  </a:lnTo>
                  <a:lnTo>
                    <a:pt x="173602" y="253671"/>
                  </a:lnTo>
                  <a:lnTo>
                    <a:pt x="168646" y="256274"/>
                  </a:lnTo>
                  <a:lnTo>
                    <a:pt x="163772" y="257794"/>
                  </a:lnTo>
                  <a:lnTo>
                    <a:pt x="158563" y="259317"/>
                  </a:lnTo>
                  <a:lnTo>
                    <a:pt x="151026" y="259838"/>
                  </a:lnTo>
                  <a:lnTo>
                    <a:pt x="147043" y="259764"/>
                  </a:lnTo>
                  <a:lnTo>
                    <a:pt x="145123" y="260020"/>
                  </a:lnTo>
                  <a:lnTo>
                    <a:pt x="140475" y="261712"/>
                  </a:lnTo>
                  <a:lnTo>
                    <a:pt x="135497" y="264502"/>
                  </a:lnTo>
                  <a:lnTo>
                    <a:pt x="131621" y="266874"/>
                  </a:lnTo>
                  <a:lnTo>
                    <a:pt x="128919" y="267726"/>
                  </a:lnTo>
                  <a:lnTo>
                    <a:pt x="126759" y="268238"/>
                  </a:lnTo>
                  <a:lnTo>
                    <a:pt x="124948" y="269427"/>
                  </a:lnTo>
                  <a:lnTo>
                    <a:pt x="121864" y="273589"/>
                  </a:lnTo>
                  <a:lnTo>
                    <a:pt x="117979" y="279730"/>
                  </a:lnTo>
                  <a:lnTo>
                    <a:pt x="115033" y="281447"/>
                  </a:lnTo>
                  <a:lnTo>
                    <a:pt x="111193" y="281371"/>
                  </a:lnTo>
                  <a:lnTo>
                    <a:pt x="108452" y="281292"/>
                  </a:lnTo>
                  <a:lnTo>
                    <a:pt x="103805" y="282159"/>
                  </a:lnTo>
                  <a:lnTo>
                    <a:pt x="101799" y="283277"/>
                  </a:lnTo>
                  <a:lnTo>
                    <a:pt x="98472" y="280889"/>
                  </a:lnTo>
                  <a:lnTo>
                    <a:pt x="97000" y="280380"/>
                  </a:lnTo>
                  <a:lnTo>
                    <a:pt x="93314" y="280475"/>
                  </a:lnTo>
                  <a:lnTo>
                    <a:pt x="85433" y="281520"/>
                  </a:lnTo>
                  <a:lnTo>
                    <a:pt x="80730" y="282473"/>
                  </a:lnTo>
                  <a:lnTo>
                    <a:pt x="78430" y="282222"/>
                  </a:lnTo>
                  <a:lnTo>
                    <a:pt x="75062" y="282487"/>
                  </a:lnTo>
                  <a:lnTo>
                    <a:pt x="73063" y="283862"/>
                  </a:lnTo>
                  <a:lnTo>
                    <a:pt x="70141" y="288679"/>
                  </a:lnTo>
                  <a:lnTo>
                    <a:pt x="68416" y="289458"/>
                  </a:lnTo>
                  <a:lnTo>
                    <a:pt x="63615" y="288695"/>
                  </a:lnTo>
                  <a:lnTo>
                    <a:pt x="62820" y="289042"/>
                  </a:lnTo>
                  <a:lnTo>
                    <a:pt x="59958" y="293362"/>
                  </a:lnTo>
                  <a:lnTo>
                    <a:pt x="57630" y="295619"/>
                  </a:lnTo>
                  <a:lnTo>
                    <a:pt x="53020" y="297280"/>
                  </a:lnTo>
                  <a:lnTo>
                    <a:pt x="50083" y="297809"/>
                  </a:lnTo>
                  <a:lnTo>
                    <a:pt x="42484" y="297307"/>
                  </a:lnTo>
                  <a:lnTo>
                    <a:pt x="39288" y="296967"/>
                  </a:lnTo>
                  <a:lnTo>
                    <a:pt x="35838" y="295760"/>
                  </a:lnTo>
                  <a:lnTo>
                    <a:pt x="32664" y="293517"/>
                  </a:lnTo>
                  <a:lnTo>
                    <a:pt x="28761" y="289384"/>
                  </a:lnTo>
                  <a:lnTo>
                    <a:pt x="25052" y="287243"/>
                  </a:lnTo>
                  <a:lnTo>
                    <a:pt x="23174" y="286990"/>
                  </a:lnTo>
                  <a:lnTo>
                    <a:pt x="22417" y="286562"/>
                  </a:lnTo>
                  <a:lnTo>
                    <a:pt x="21464" y="279115"/>
                  </a:lnTo>
                  <a:lnTo>
                    <a:pt x="21736" y="277579"/>
                  </a:lnTo>
                  <a:lnTo>
                    <a:pt x="24187" y="278256"/>
                  </a:lnTo>
                  <a:lnTo>
                    <a:pt x="26446" y="277738"/>
                  </a:lnTo>
                  <a:lnTo>
                    <a:pt x="28112" y="275180"/>
                  </a:lnTo>
                  <a:lnTo>
                    <a:pt x="29100" y="272374"/>
                  </a:lnTo>
                  <a:lnTo>
                    <a:pt x="30439" y="264254"/>
                  </a:lnTo>
                  <a:lnTo>
                    <a:pt x="30221" y="257031"/>
                  </a:lnTo>
                  <a:lnTo>
                    <a:pt x="29438" y="253354"/>
                  </a:lnTo>
                  <a:lnTo>
                    <a:pt x="28144" y="249856"/>
                  </a:lnTo>
                  <a:lnTo>
                    <a:pt x="22544" y="238683"/>
                  </a:lnTo>
                  <a:lnTo>
                    <a:pt x="21500" y="234978"/>
                  </a:lnTo>
                  <a:lnTo>
                    <a:pt x="20780" y="230137"/>
                  </a:lnTo>
                  <a:lnTo>
                    <a:pt x="20916" y="224415"/>
                  </a:lnTo>
                  <a:lnTo>
                    <a:pt x="20117" y="220427"/>
                  </a:lnTo>
                  <a:lnTo>
                    <a:pt x="17776" y="214267"/>
                  </a:lnTo>
                  <a:lnTo>
                    <a:pt x="14452" y="208864"/>
                  </a:lnTo>
                  <a:lnTo>
                    <a:pt x="11429" y="204686"/>
                  </a:lnTo>
                  <a:lnTo>
                    <a:pt x="10358" y="203244"/>
                  </a:lnTo>
                  <a:lnTo>
                    <a:pt x="10999" y="198115"/>
                  </a:lnTo>
                  <a:lnTo>
                    <a:pt x="9918" y="195083"/>
                  </a:lnTo>
                  <a:lnTo>
                    <a:pt x="6244" y="188803"/>
                  </a:lnTo>
                  <a:lnTo>
                    <a:pt x="1370" y="183093"/>
                  </a:lnTo>
                  <a:lnTo>
                    <a:pt x="0" y="179833"/>
                  </a:lnTo>
                  <a:lnTo>
                    <a:pt x="629" y="178530"/>
                  </a:lnTo>
                  <a:lnTo>
                    <a:pt x="1572" y="179572"/>
                  </a:lnTo>
                  <a:lnTo>
                    <a:pt x="2333" y="182049"/>
                  </a:lnTo>
                  <a:lnTo>
                    <a:pt x="3249" y="182962"/>
                  </a:lnTo>
                  <a:lnTo>
                    <a:pt x="4433" y="184923"/>
                  </a:lnTo>
                  <a:lnTo>
                    <a:pt x="6070" y="185969"/>
                  </a:lnTo>
                  <a:lnTo>
                    <a:pt x="7847" y="186100"/>
                  </a:lnTo>
                  <a:lnTo>
                    <a:pt x="6108" y="179702"/>
                  </a:lnTo>
                  <a:lnTo>
                    <a:pt x="3917" y="177489"/>
                  </a:lnTo>
                  <a:lnTo>
                    <a:pt x="2784" y="175669"/>
                  </a:lnTo>
                  <a:lnTo>
                    <a:pt x="3187" y="173981"/>
                  </a:lnTo>
                  <a:lnTo>
                    <a:pt x="6937" y="178660"/>
                  </a:lnTo>
                  <a:lnTo>
                    <a:pt x="9422" y="184138"/>
                  </a:lnTo>
                  <a:lnTo>
                    <a:pt x="11811" y="184507"/>
                  </a:lnTo>
                  <a:lnTo>
                    <a:pt x="11314" y="181397"/>
                  </a:lnTo>
                  <a:lnTo>
                    <a:pt x="12767" y="181182"/>
                  </a:lnTo>
                  <a:lnTo>
                    <a:pt x="12785" y="178026"/>
                  </a:lnTo>
                  <a:lnTo>
                    <a:pt x="11368" y="175352"/>
                  </a:lnTo>
                  <a:lnTo>
                    <a:pt x="6204" y="167751"/>
                  </a:lnTo>
                  <a:lnTo>
                    <a:pt x="4429" y="163924"/>
                  </a:lnTo>
                  <a:lnTo>
                    <a:pt x="3834" y="160728"/>
                  </a:lnTo>
                  <a:lnTo>
                    <a:pt x="3641" y="156682"/>
                  </a:lnTo>
                  <a:lnTo>
                    <a:pt x="5425" y="153417"/>
                  </a:lnTo>
                  <a:lnTo>
                    <a:pt x="7046" y="150548"/>
                  </a:lnTo>
                  <a:lnTo>
                    <a:pt x="8100" y="146911"/>
                  </a:lnTo>
                  <a:lnTo>
                    <a:pt x="7684" y="141285"/>
                  </a:lnTo>
                  <a:lnTo>
                    <a:pt x="6407" y="137828"/>
                  </a:lnTo>
                  <a:lnTo>
                    <a:pt x="6578" y="135832"/>
                  </a:lnTo>
                  <a:lnTo>
                    <a:pt x="8772" y="132072"/>
                  </a:lnTo>
                  <a:lnTo>
                    <a:pt x="9320" y="130312"/>
                  </a:lnTo>
                  <a:lnTo>
                    <a:pt x="9644" y="129471"/>
                  </a:lnTo>
                  <a:lnTo>
                    <a:pt x="11003" y="132986"/>
                  </a:lnTo>
                  <a:lnTo>
                    <a:pt x="11056" y="135285"/>
                  </a:lnTo>
                  <a:lnTo>
                    <a:pt x="11585" y="136281"/>
                  </a:lnTo>
                  <a:lnTo>
                    <a:pt x="13337" y="136430"/>
                  </a:lnTo>
                  <a:lnTo>
                    <a:pt x="14195" y="135814"/>
                  </a:lnTo>
                  <a:lnTo>
                    <a:pt x="15132" y="132747"/>
                  </a:lnTo>
                  <a:lnTo>
                    <a:pt x="15837" y="130144"/>
                  </a:lnTo>
                  <a:lnTo>
                    <a:pt x="19668" y="127615"/>
                  </a:lnTo>
                  <a:lnTo>
                    <a:pt x="25786" y="124245"/>
                  </a:lnTo>
                  <a:lnTo>
                    <a:pt x="28217" y="122488"/>
                  </a:lnTo>
                  <a:lnTo>
                    <a:pt x="31602" y="119363"/>
                  </a:lnTo>
                  <a:lnTo>
                    <a:pt x="34537" y="116851"/>
                  </a:lnTo>
                  <a:lnTo>
                    <a:pt x="37704" y="115100"/>
                  </a:lnTo>
                  <a:lnTo>
                    <a:pt x="41666" y="114485"/>
                  </a:lnTo>
                  <a:lnTo>
                    <a:pt x="45162" y="114401"/>
                  </a:lnTo>
                  <a:lnTo>
                    <a:pt x="48672" y="114392"/>
                  </a:lnTo>
                  <a:lnTo>
                    <a:pt x="50831" y="114160"/>
                  </a:lnTo>
                  <a:lnTo>
                    <a:pt x="52595" y="113172"/>
                  </a:lnTo>
                  <a:lnTo>
                    <a:pt x="54972" y="110746"/>
                  </a:lnTo>
                  <a:lnTo>
                    <a:pt x="57448" y="110059"/>
                  </a:lnTo>
                  <a:lnTo>
                    <a:pt x="62105" y="109671"/>
                  </a:lnTo>
                  <a:lnTo>
                    <a:pt x="63505" y="108913"/>
                  </a:lnTo>
                  <a:lnTo>
                    <a:pt x="64962" y="105966"/>
                  </a:lnTo>
                  <a:lnTo>
                    <a:pt x="65755" y="105436"/>
                  </a:lnTo>
                  <a:lnTo>
                    <a:pt x="67987" y="105582"/>
                  </a:lnTo>
                  <a:lnTo>
                    <a:pt x="72384" y="106778"/>
                  </a:lnTo>
                  <a:lnTo>
                    <a:pt x="75519" y="106545"/>
                  </a:lnTo>
                  <a:lnTo>
                    <a:pt x="80093" y="104951"/>
                  </a:lnTo>
                  <a:lnTo>
                    <a:pt x="85524" y="102453"/>
                  </a:lnTo>
                  <a:lnTo>
                    <a:pt x="87327" y="101321"/>
                  </a:lnTo>
                  <a:lnTo>
                    <a:pt x="90917" y="97780"/>
                  </a:lnTo>
                  <a:lnTo>
                    <a:pt x="93058" y="94699"/>
                  </a:lnTo>
                  <a:lnTo>
                    <a:pt x="94511" y="91400"/>
                  </a:lnTo>
                  <a:lnTo>
                    <a:pt x="95173" y="89827"/>
                  </a:lnTo>
                  <a:lnTo>
                    <a:pt x="97228" y="87880"/>
                  </a:lnTo>
                  <a:lnTo>
                    <a:pt x="102083" y="84435"/>
                  </a:lnTo>
                  <a:lnTo>
                    <a:pt x="102478" y="83539"/>
                  </a:lnTo>
                  <a:lnTo>
                    <a:pt x="102142" y="81379"/>
                  </a:lnTo>
                  <a:lnTo>
                    <a:pt x="100928" y="77142"/>
                  </a:lnTo>
                  <a:lnTo>
                    <a:pt x="100847" y="74542"/>
                  </a:lnTo>
                  <a:lnTo>
                    <a:pt x="106180" y="68674"/>
                  </a:lnTo>
                  <a:lnTo>
                    <a:pt x="108121" y="65045"/>
                  </a:lnTo>
                  <a:lnTo>
                    <a:pt x="109578" y="65929"/>
                  </a:lnTo>
                  <a:lnTo>
                    <a:pt x="111290" y="68219"/>
                  </a:lnTo>
                  <a:lnTo>
                    <a:pt x="114394" y="75328"/>
                  </a:lnTo>
                  <a:lnTo>
                    <a:pt x="115703" y="76663"/>
                  </a:lnTo>
                  <a:lnTo>
                    <a:pt x="116589" y="73616"/>
                  </a:lnTo>
                  <a:lnTo>
                    <a:pt x="116701" y="71169"/>
                  </a:lnTo>
                  <a:lnTo>
                    <a:pt x="118882" y="72424"/>
                  </a:lnTo>
                  <a:lnTo>
                    <a:pt x="120251" y="72792"/>
                  </a:lnTo>
                  <a:lnTo>
                    <a:pt x="121199" y="69603"/>
                  </a:lnTo>
                  <a:lnTo>
                    <a:pt x="120902" y="68863"/>
                  </a:lnTo>
                  <a:lnTo>
                    <a:pt x="118076" y="67611"/>
                  </a:lnTo>
                  <a:lnTo>
                    <a:pt x="117199" y="66356"/>
                  </a:lnTo>
                  <a:lnTo>
                    <a:pt x="117235" y="63400"/>
                  </a:lnTo>
                  <a:lnTo>
                    <a:pt x="117454" y="62809"/>
                  </a:lnTo>
                  <a:lnTo>
                    <a:pt x="121951" y="63020"/>
                  </a:lnTo>
                  <a:lnTo>
                    <a:pt x="125270" y="64342"/>
                  </a:lnTo>
                  <a:lnTo>
                    <a:pt x="128486" y="64187"/>
                  </a:lnTo>
                  <a:lnTo>
                    <a:pt x="130161" y="64036"/>
                  </a:lnTo>
                  <a:lnTo>
                    <a:pt x="131611" y="64427"/>
                  </a:lnTo>
                  <a:lnTo>
                    <a:pt x="128101" y="62047"/>
                  </a:lnTo>
                  <a:lnTo>
                    <a:pt x="125943" y="61313"/>
                  </a:lnTo>
                  <a:lnTo>
                    <a:pt x="126584" y="58510"/>
                  </a:lnTo>
                  <a:lnTo>
                    <a:pt x="126233" y="56964"/>
                  </a:lnTo>
                  <a:lnTo>
                    <a:pt x="126910" y="54313"/>
                  </a:lnTo>
                  <a:lnTo>
                    <a:pt x="129025" y="52469"/>
                  </a:lnTo>
                  <a:lnTo>
                    <a:pt x="129854" y="52100"/>
                  </a:lnTo>
                  <a:lnTo>
                    <a:pt x="133524" y="54151"/>
                  </a:lnTo>
                  <a:lnTo>
                    <a:pt x="134539" y="53928"/>
                  </a:lnTo>
                  <a:lnTo>
                    <a:pt x="133975" y="51577"/>
                  </a:lnTo>
                  <a:lnTo>
                    <a:pt x="134526" y="49079"/>
                  </a:lnTo>
                  <a:lnTo>
                    <a:pt x="135260" y="47169"/>
                  </a:lnTo>
                  <a:lnTo>
                    <a:pt x="135057" y="44458"/>
                  </a:lnTo>
                  <a:lnTo>
                    <a:pt x="136855" y="43575"/>
                  </a:lnTo>
                  <a:lnTo>
                    <a:pt x="138863" y="42984"/>
                  </a:lnTo>
                  <a:lnTo>
                    <a:pt x="142942" y="43195"/>
                  </a:lnTo>
                  <a:lnTo>
                    <a:pt x="145596" y="37557"/>
                  </a:lnTo>
                  <a:lnTo>
                    <a:pt x="147456" y="36019"/>
                  </a:lnTo>
                  <a:lnTo>
                    <a:pt x="149210" y="36892"/>
                  </a:lnTo>
                  <a:lnTo>
                    <a:pt x="150550" y="39227"/>
                  </a:lnTo>
                  <a:lnTo>
                    <a:pt x="151876" y="36375"/>
                  </a:lnTo>
                  <a:lnTo>
                    <a:pt x="152986" y="35204"/>
                  </a:lnTo>
                  <a:lnTo>
                    <a:pt x="153975" y="32721"/>
                  </a:lnTo>
                  <a:lnTo>
                    <a:pt x="157464" y="35924"/>
                  </a:lnTo>
                  <a:lnTo>
                    <a:pt x="160038" y="36356"/>
                  </a:lnTo>
                  <a:lnTo>
                    <a:pt x="161504" y="37449"/>
                  </a:lnTo>
                  <a:lnTo>
                    <a:pt x="163163" y="40223"/>
                  </a:lnTo>
                  <a:lnTo>
                    <a:pt x="166334" y="43290"/>
                  </a:lnTo>
                  <a:lnTo>
                    <a:pt x="166947" y="46952"/>
                  </a:lnTo>
                  <a:lnTo>
                    <a:pt x="166583" y="50035"/>
                  </a:lnTo>
                  <a:lnTo>
                    <a:pt x="167488" y="51061"/>
                  </a:lnTo>
                  <a:lnTo>
                    <a:pt x="168772" y="49590"/>
                  </a:lnTo>
                  <a:lnTo>
                    <a:pt x="171086" y="46063"/>
                  </a:lnTo>
                  <a:lnTo>
                    <a:pt x="171864" y="45402"/>
                  </a:lnTo>
                  <a:lnTo>
                    <a:pt x="177681" y="45829"/>
                  </a:lnTo>
                  <a:lnTo>
                    <a:pt x="180083" y="46630"/>
                  </a:lnTo>
                  <a:lnTo>
                    <a:pt x="183275" y="49190"/>
                  </a:lnTo>
                  <a:lnTo>
                    <a:pt x="184940" y="49921"/>
                  </a:lnTo>
                  <a:lnTo>
                    <a:pt x="185722" y="47424"/>
                  </a:lnTo>
                  <a:lnTo>
                    <a:pt x="187238" y="45881"/>
                  </a:lnTo>
                  <a:lnTo>
                    <a:pt x="187350" y="44635"/>
                  </a:lnTo>
                  <a:lnTo>
                    <a:pt x="186015" y="42953"/>
                  </a:lnTo>
                  <a:lnTo>
                    <a:pt x="183007" y="40910"/>
                  </a:lnTo>
                  <a:lnTo>
                    <a:pt x="182608" y="39960"/>
                  </a:lnTo>
                  <a:lnTo>
                    <a:pt x="182647" y="38718"/>
                  </a:lnTo>
                  <a:lnTo>
                    <a:pt x="183372" y="38204"/>
                  </a:lnTo>
                  <a:lnTo>
                    <a:pt x="186399" y="35422"/>
                  </a:lnTo>
                  <a:lnTo>
                    <a:pt x="186433" y="33087"/>
                  </a:lnTo>
                  <a:lnTo>
                    <a:pt x="187391" y="31991"/>
                  </a:lnTo>
                  <a:lnTo>
                    <a:pt x="189990" y="30528"/>
                  </a:lnTo>
                  <a:lnTo>
                    <a:pt x="191332" y="29286"/>
                  </a:lnTo>
                  <a:lnTo>
                    <a:pt x="192088" y="27901"/>
                  </a:lnTo>
                  <a:lnTo>
                    <a:pt x="191622" y="26955"/>
                  </a:lnTo>
                  <a:lnTo>
                    <a:pt x="191632" y="25427"/>
                  </a:lnTo>
                  <a:lnTo>
                    <a:pt x="194201" y="20989"/>
                  </a:lnTo>
                  <a:lnTo>
                    <a:pt x="194805" y="20697"/>
                  </a:lnTo>
                  <a:lnTo>
                    <a:pt x="196397" y="20548"/>
                  </a:lnTo>
                  <a:lnTo>
                    <a:pt x="198393" y="20398"/>
                  </a:lnTo>
                  <a:lnTo>
                    <a:pt x="199637" y="19525"/>
                  </a:lnTo>
                  <a:lnTo>
                    <a:pt x="198607" y="17423"/>
                  </a:lnTo>
                  <a:lnTo>
                    <a:pt x="200496" y="15388"/>
                  </a:lnTo>
                  <a:lnTo>
                    <a:pt x="202219" y="15022"/>
                  </a:lnTo>
                  <a:lnTo>
                    <a:pt x="206196" y="16898"/>
                  </a:lnTo>
                  <a:lnTo>
                    <a:pt x="209289" y="16529"/>
                  </a:lnTo>
                  <a:lnTo>
                    <a:pt x="215758" y="16080"/>
                  </a:lnTo>
                  <a:lnTo>
                    <a:pt x="218325" y="15422"/>
                  </a:lnTo>
                  <a:lnTo>
                    <a:pt x="219491" y="14549"/>
                  </a:lnTo>
                  <a:lnTo>
                    <a:pt x="219692" y="14259"/>
                  </a:lnTo>
                  <a:lnTo>
                    <a:pt x="219307" y="13246"/>
                  </a:lnTo>
                  <a:lnTo>
                    <a:pt x="218301" y="9484"/>
                  </a:lnTo>
                  <a:lnTo>
                    <a:pt x="217057" y="8040"/>
                  </a:lnTo>
                  <a:lnTo>
                    <a:pt x="214697" y="6672"/>
                  </a:lnTo>
                  <a:lnTo>
                    <a:pt x="212821" y="7110"/>
                  </a:lnTo>
                  <a:lnTo>
                    <a:pt x="211597" y="6389"/>
                  </a:lnTo>
                  <a:lnTo>
                    <a:pt x="211776" y="5305"/>
                  </a:lnTo>
                  <a:lnTo>
                    <a:pt x="213613" y="4579"/>
                  </a:lnTo>
                  <a:lnTo>
                    <a:pt x="215599" y="4358"/>
                  </a:lnTo>
                  <a:lnTo>
                    <a:pt x="218693" y="7024"/>
                  </a:lnTo>
                  <a:lnTo>
                    <a:pt x="219970" y="7528"/>
                  </a:lnTo>
                  <a:lnTo>
                    <a:pt x="221675" y="7018"/>
                  </a:lnTo>
                  <a:lnTo>
                    <a:pt x="223501" y="8604"/>
                  </a:lnTo>
                  <a:lnTo>
                    <a:pt x="226893" y="10984"/>
                  </a:lnTo>
                  <a:lnTo>
                    <a:pt x="228696" y="11777"/>
                  </a:lnTo>
                  <a:lnTo>
                    <a:pt x="235199" y="13283"/>
                  </a:lnTo>
                  <a:lnTo>
                    <a:pt x="238163" y="13711"/>
                  </a:lnTo>
                  <a:lnTo>
                    <a:pt x="240236" y="12982"/>
                  </a:lnTo>
                  <a:lnTo>
                    <a:pt x="242100" y="13051"/>
                  </a:lnTo>
                  <a:lnTo>
                    <a:pt x="244082" y="16162"/>
                  </a:lnTo>
                  <a:lnTo>
                    <a:pt x="246183" y="16738"/>
                  </a:lnTo>
                  <a:lnTo>
                    <a:pt x="246888" y="16591"/>
                  </a:lnTo>
                  <a:lnTo>
                    <a:pt x="249705" y="14338"/>
                  </a:lnTo>
                  <a:lnTo>
                    <a:pt x="251983" y="14478"/>
                  </a:lnTo>
                  <a:lnTo>
                    <a:pt x="255254" y="16427"/>
                  </a:lnTo>
                  <a:lnTo>
                    <a:pt x="256910" y="18890"/>
                  </a:lnTo>
                  <a:lnTo>
                    <a:pt x="259222" y="18160"/>
                  </a:lnTo>
                  <a:lnTo>
                    <a:pt x="259832" y="14098"/>
                  </a:lnTo>
                  <a:lnTo>
                    <a:pt x="260735" y="13662"/>
                  </a:lnTo>
                  <a:lnTo>
                    <a:pt x="263022" y="16048"/>
                  </a:lnTo>
                  <a:lnTo>
                    <a:pt x="264710" y="16552"/>
                  </a:lnTo>
                  <a:lnTo>
                    <a:pt x="265473" y="17348"/>
                  </a:lnTo>
                  <a:lnTo>
                    <a:pt x="263290" y="19457"/>
                  </a:lnTo>
                  <a:lnTo>
                    <a:pt x="262654" y="21637"/>
                  </a:lnTo>
                  <a:lnTo>
                    <a:pt x="261774" y="22728"/>
                  </a:lnTo>
                  <a:lnTo>
                    <a:pt x="261722" y="24982"/>
                  </a:lnTo>
                  <a:lnTo>
                    <a:pt x="261121" y="26293"/>
                  </a:lnTo>
                  <a:lnTo>
                    <a:pt x="258550" y="26371"/>
                  </a:lnTo>
                  <a:lnTo>
                    <a:pt x="255990" y="27541"/>
                  </a:lnTo>
                  <a:lnTo>
                    <a:pt x="254010" y="29293"/>
                  </a:lnTo>
                  <a:lnTo>
                    <a:pt x="253987" y="32135"/>
                  </a:lnTo>
                  <a:lnTo>
                    <a:pt x="255499" y="33955"/>
                  </a:lnTo>
                  <a:lnTo>
                    <a:pt x="254564" y="37535"/>
                  </a:lnTo>
                  <a:lnTo>
                    <a:pt x="252652" y="40537"/>
                  </a:lnTo>
                  <a:lnTo>
                    <a:pt x="249850" y="43031"/>
                  </a:lnTo>
                  <a:lnTo>
                    <a:pt x="249076" y="45524"/>
                  </a:lnTo>
                  <a:lnTo>
                    <a:pt x="249393" y="46403"/>
                  </a:lnTo>
                  <a:lnTo>
                    <a:pt x="251742" y="48671"/>
                  </a:lnTo>
                  <a:lnTo>
                    <a:pt x="256945" y="51891"/>
                  </a:lnTo>
                  <a:lnTo>
                    <a:pt x="261005" y="55412"/>
                  </a:lnTo>
                  <a:lnTo>
                    <a:pt x="263551" y="58573"/>
                  </a:lnTo>
                  <a:lnTo>
                    <a:pt x="264785" y="59087"/>
                  </a:lnTo>
                  <a:lnTo>
                    <a:pt x="266534" y="58493"/>
                  </a:lnTo>
                  <a:lnTo>
                    <a:pt x="267858" y="58637"/>
                  </a:lnTo>
                  <a:lnTo>
                    <a:pt x="271781" y="60472"/>
                  </a:lnTo>
                  <a:lnTo>
                    <a:pt x="275501" y="62899"/>
                  </a:lnTo>
                  <a:lnTo>
                    <a:pt x="277674" y="65258"/>
                  </a:lnTo>
                  <a:lnTo>
                    <a:pt x="281081" y="68061"/>
                  </a:lnTo>
                  <a:lnTo>
                    <a:pt x="282758" y="68723"/>
                  </a:lnTo>
                  <a:lnTo>
                    <a:pt x="284978" y="68867"/>
                  </a:lnTo>
                  <a:lnTo>
                    <a:pt x="288907" y="69820"/>
                  </a:lnTo>
                  <a:lnTo>
                    <a:pt x="290162" y="70780"/>
                  </a:lnTo>
                  <a:lnTo>
                    <a:pt x="291251" y="74041"/>
                  </a:lnTo>
                  <a:lnTo>
                    <a:pt x="292089" y="74930"/>
                  </a:lnTo>
                  <a:lnTo>
                    <a:pt x="294630" y="76559"/>
                  </a:lnTo>
                  <a:lnTo>
                    <a:pt x="298441" y="78780"/>
                  </a:lnTo>
                  <a:lnTo>
                    <a:pt x="301136" y="79593"/>
                  </a:lnTo>
                  <a:lnTo>
                    <a:pt x="303248" y="79216"/>
                  </a:lnTo>
                  <a:lnTo>
                    <a:pt x="305327" y="78319"/>
                  </a:lnTo>
                  <a:lnTo>
                    <a:pt x="308349" y="77271"/>
                  </a:lnTo>
                  <a:lnTo>
                    <a:pt x="309390" y="76451"/>
                  </a:lnTo>
                  <a:lnTo>
                    <a:pt x="313084" y="69396"/>
                  </a:lnTo>
                  <a:lnTo>
                    <a:pt x="315105" y="63475"/>
                  </a:lnTo>
                  <a:lnTo>
                    <a:pt x="316082" y="56614"/>
                  </a:lnTo>
                  <a:lnTo>
                    <a:pt x="317376" y="52859"/>
                  </a:lnTo>
                  <a:lnTo>
                    <a:pt x="319534" y="49328"/>
                  </a:lnTo>
                  <a:lnTo>
                    <a:pt x="318878" y="47128"/>
                  </a:lnTo>
                  <a:lnTo>
                    <a:pt x="316825" y="43908"/>
                  </a:lnTo>
                  <a:lnTo>
                    <a:pt x="316935" y="42297"/>
                  </a:lnTo>
                  <a:lnTo>
                    <a:pt x="318122" y="39002"/>
                  </a:lnTo>
                  <a:lnTo>
                    <a:pt x="319056" y="36516"/>
                  </a:lnTo>
                  <a:lnTo>
                    <a:pt x="318236" y="35057"/>
                  </a:lnTo>
                  <a:lnTo>
                    <a:pt x="317317" y="33016"/>
                  </a:lnTo>
                  <a:lnTo>
                    <a:pt x="317761" y="29443"/>
                  </a:lnTo>
                  <a:lnTo>
                    <a:pt x="318280" y="24275"/>
                  </a:lnTo>
                  <a:lnTo>
                    <a:pt x="319406" y="22746"/>
                  </a:lnTo>
                  <a:lnTo>
                    <a:pt x="321053" y="21944"/>
                  </a:lnTo>
                  <a:lnTo>
                    <a:pt x="321848" y="20344"/>
                  </a:lnTo>
                  <a:lnTo>
                    <a:pt x="319169" y="17665"/>
                  </a:lnTo>
                  <a:lnTo>
                    <a:pt x="319335" y="16649"/>
                  </a:lnTo>
                  <a:lnTo>
                    <a:pt x="322228" y="11788"/>
                  </a:lnTo>
                  <a:lnTo>
                    <a:pt x="323787" y="7010"/>
                  </a:lnTo>
                  <a:lnTo>
                    <a:pt x="324151" y="2747"/>
                  </a:lnTo>
                  <a:lnTo>
                    <a:pt x="325109" y="1518"/>
                  </a:lnTo>
                  <a:lnTo>
                    <a:pt x="326512" y="0"/>
                  </a:lnTo>
                  <a:close/>
                </a:path>
              </a:pathLst>
            </a:custGeom>
            <a:solidFill>
              <a:srgbClr val="5CADC1"/>
            </a:solidFill>
            <a:ln w="7600" cap="flat">
              <a:solidFill>
                <a:srgbClr val="5CADC1"/>
              </a:solidFill>
              <a:bevel/>
            </a:ln>
          </p:spPr>
        </p:sp>
        <p:sp>
          <p:nvSpPr>
            <p:cNvPr id="448" name="Philippines"/>
            <p:cNvSpPr/>
            <p:nvPr/>
          </p:nvSpPr>
          <p:spPr>
            <a:xfrm>
              <a:off x="3776869" y="2587254"/>
              <a:ext cx="103015" cy="149204"/>
            </a:xfrm>
            <a:custGeom>
              <a:avLst/>
              <a:gdLst/>
              <a:ahLst/>
              <a:cxnLst/>
              <a:pathLst>
                <a:path w="103015" h="149204">
                  <a:moveTo>
                    <a:pt x="36056" y="46766"/>
                  </a:moveTo>
                  <a:lnTo>
                    <a:pt x="35404" y="46255"/>
                  </a:lnTo>
                  <a:lnTo>
                    <a:pt x="31689" y="42457"/>
                  </a:lnTo>
                  <a:lnTo>
                    <a:pt x="29462" y="35934"/>
                  </a:lnTo>
                  <a:lnTo>
                    <a:pt x="29650" y="33729"/>
                  </a:lnTo>
                  <a:lnTo>
                    <a:pt x="29920" y="30049"/>
                  </a:lnTo>
                  <a:lnTo>
                    <a:pt x="28455" y="27622"/>
                  </a:lnTo>
                  <a:lnTo>
                    <a:pt x="29353" y="25628"/>
                  </a:lnTo>
                  <a:lnTo>
                    <a:pt x="34257" y="29303"/>
                  </a:lnTo>
                  <a:lnTo>
                    <a:pt x="35271" y="27090"/>
                  </a:lnTo>
                  <a:lnTo>
                    <a:pt x="35386" y="24951"/>
                  </a:lnTo>
                  <a:lnTo>
                    <a:pt x="34881" y="22663"/>
                  </a:lnTo>
                  <a:lnTo>
                    <a:pt x="34752" y="19633"/>
                  </a:lnTo>
                  <a:lnTo>
                    <a:pt x="35476" y="17337"/>
                  </a:lnTo>
                  <a:lnTo>
                    <a:pt x="35604" y="13853"/>
                  </a:lnTo>
                  <a:lnTo>
                    <a:pt x="36014" y="9323"/>
                  </a:lnTo>
                  <a:lnTo>
                    <a:pt x="36385" y="5975"/>
                  </a:lnTo>
                  <a:lnTo>
                    <a:pt x="38293" y="1424"/>
                  </a:lnTo>
                  <a:lnTo>
                    <a:pt x="39235" y="750"/>
                  </a:lnTo>
                  <a:lnTo>
                    <a:pt x="40924" y="0"/>
                  </a:lnTo>
                  <a:lnTo>
                    <a:pt x="43553" y="293"/>
                  </a:lnTo>
                  <a:lnTo>
                    <a:pt x="49619" y="3039"/>
                  </a:lnTo>
                  <a:lnTo>
                    <a:pt x="52506" y="3257"/>
                  </a:lnTo>
                  <a:lnTo>
                    <a:pt x="53451" y="2136"/>
                  </a:lnTo>
                  <a:lnTo>
                    <a:pt x="54843" y="1238"/>
                  </a:lnTo>
                  <a:lnTo>
                    <a:pt x="55839" y="1982"/>
                  </a:lnTo>
                  <a:lnTo>
                    <a:pt x="55930" y="4069"/>
                  </a:lnTo>
                  <a:lnTo>
                    <a:pt x="54600" y="6381"/>
                  </a:lnTo>
                  <a:lnTo>
                    <a:pt x="54373" y="8910"/>
                  </a:lnTo>
                  <a:lnTo>
                    <a:pt x="55074" y="13068"/>
                  </a:lnTo>
                  <a:lnTo>
                    <a:pt x="57785" y="15138"/>
                  </a:lnTo>
                  <a:lnTo>
                    <a:pt x="58698" y="16840"/>
                  </a:lnTo>
                  <a:lnTo>
                    <a:pt x="56556" y="23501"/>
                  </a:lnTo>
                  <a:lnTo>
                    <a:pt x="55003" y="25940"/>
                  </a:lnTo>
                  <a:lnTo>
                    <a:pt x="50821" y="29119"/>
                  </a:lnTo>
                  <a:lnTo>
                    <a:pt x="48039" y="30745"/>
                  </a:lnTo>
                  <a:lnTo>
                    <a:pt x="47630" y="31261"/>
                  </a:lnTo>
                  <a:lnTo>
                    <a:pt x="47644" y="32659"/>
                  </a:lnTo>
                  <a:lnTo>
                    <a:pt x="47250" y="35600"/>
                  </a:lnTo>
                  <a:lnTo>
                    <a:pt x="45846" y="37806"/>
                  </a:lnTo>
                  <a:lnTo>
                    <a:pt x="46483" y="38906"/>
                  </a:lnTo>
                  <a:lnTo>
                    <a:pt x="48238" y="42713"/>
                  </a:lnTo>
                  <a:lnTo>
                    <a:pt x="49963" y="48416"/>
                  </a:lnTo>
                  <a:lnTo>
                    <a:pt x="51268" y="51627"/>
                  </a:lnTo>
                  <a:lnTo>
                    <a:pt x="51732" y="51772"/>
                  </a:lnTo>
                  <a:lnTo>
                    <a:pt x="53995" y="53445"/>
                  </a:lnTo>
                  <a:lnTo>
                    <a:pt x="55478" y="53807"/>
                  </a:lnTo>
                  <a:lnTo>
                    <a:pt x="56288" y="52127"/>
                  </a:lnTo>
                  <a:lnTo>
                    <a:pt x="58719" y="49347"/>
                  </a:lnTo>
                  <a:lnTo>
                    <a:pt x="59711" y="49199"/>
                  </a:lnTo>
                  <a:lnTo>
                    <a:pt x="61808" y="49779"/>
                  </a:lnTo>
                  <a:lnTo>
                    <a:pt x="62939" y="50871"/>
                  </a:lnTo>
                  <a:lnTo>
                    <a:pt x="63833" y="54153"/>
                  </a:lnTo>
                  <a:lnTo>
                    <a:pt x="65267" y="55972"/>
                  </a:lnTo>
                  <a:lnTo>
                    <a:pt x="66902" y="56406"/>
                  </a:lnTo>
                  <a:lnTo>
                    <a:pt x="69436" y="53411"/>
                  </a:lnTo>
                  <a:lnTo>
                    <a:pt x="72548" y="54790"/>
                  </a:lnTo>
                  <a:lnTo>
                    <a:pt x="73255" y="54934"/>
                  </a:lnTo>
                  <a:lnTo>
                    <a:pt x="73645" y="55589"/>
                  </a:lnTo>
                  <a:lnTo>
                    <a:pt x="72802" y="56393"/>
                  </a:lnTo>
                  <a:lnTo>
                    <a:pt x="70909" y="57198"/>
                  </a:lnTo>
                  <a:lnTo>
                    <a:pt x="69864" y="58293"/>
                  </a:lnTo>
                  <a:lnTo>
                    <a:pt x="74558" y="64610"/>
                  </a:lnTo>
                  <a:lnTo>
                    <a:pt x="72977" y="65558"/>
                  </a:lnTo>
                  <a:lnTo>
                    <a:pt x="70127" y="64547"/>
                  </a:lnTo>
                  <a:lnTo>
                    <a:pt x="68096" y="64043"/>
                  </a:lnTo>
                  <a:lnTo>
                    <a:pt x="67628" y="61573"/>
                  </a:lnTo>
                  <a:lnTo>
                    <a:pt x="66477" y="59975"/>
                  </a:lnTo>
                  <a:lnTo>
                    <a:pt x="63474" y="57215"/>
                  </a:lnTo>
                  <a:lnTo>
                    <a:pt x="59699" y="54235"/>
                  </a:lnTo>
                  <a:lnTo>
                    <a:pt x="58406" y="54238"/>
                  </a:lnTo>
                  <a:lnTo>
                    <a:pt x="57915" y="55405"/>
                  </a:lnTo>
                  <a:lnTo>
                    <a:pt x="59773" y="59407"/>
                  </a:lnTo>
                  <a:lnTo>
                    <a:pt x="58682" y="60865"/>
                  </a:lnTo>
                  <a:lnTo>
                    <a:pt x="55040" y="56869"/>
                  </a:lnTo>
                  <a:lnTo>
                    <a:pt x="50111" y="54038"/>
                  </a:lnTo>
                  <a:lnTo>
                    <a:pt x="48565" y="54114"/>
                  </a:lnTo>
                  <a:lnTo>
                    <a:pt x="46844" y="54847"/>
                  </a:lnTo>
                  <a:lnTo>
                    <a:pt x="45930" y="56161"/>
                  </a:lnTo>
                  <a:lnTo>
                    <a:pt x="45232" y="56527"/>
                  </a:lnTo>
                  <a:lnTo>
                    <a:pt x="43252" y="56822"/>
                  </a:lnTo>
                  <a:lnTo>
                    <a:pt x="41638" y="55660"/>
                  </a:lnTo>
                  <a:lnTo>
                    <a:pt x="38674" y="53771"/>
                  </a:lnTo>
                  <a:lnTo>
                    <a:pt x="37694" y="51584"/>
                  </a:lnTo>
                  <a:lnTo>
                    <a:pt x="40903" y="48437"/>
                  </a:lnTo>
                  <a:lnTo>
                    <a:pt x="42522" y="49529"/>
                  </a:lnTo>
                  <a:lnTo>
                    <a:pt x="44317" y="49963"/>
                  </a:lnTo>
                  <a:lnTo>
                    <a:pt x="46328" y="48936"/>
                  </a:lnTo>
                  <a:lnTo>
                    <a:pt x="45568" y="48061"/>
                  </a:lnTo>
                  <a:lnTo>
                    <a:pt x="41995" y="46533"/>
                  </a:lnTo>
                  <a:lnTo>
                    <a:pt x="39876" y="44489"/>
                  </a:lnTo>
                  <a:lnTo>
                    <a:pt x="37258" y="43617"/>
                  </a:lnTo>
                  <a:lnTo>
                    <a:pt x="36056" y="46766"/>
                  </a:lnTo>
                  <a:close/>
                </a:path>
                <a:path w="103015" h="149204">
                  <a:moveTo>
                    <a:pt x="99366" y="136654"/>
                  </a:moveTo>
                  <a:lnTo>
                    <a:pt x="98357" y="136158"/>
                  </a:lnTo>
                  <a:lnTo>
                    <a:pt x="97868" y="133948"/>
                  </a:lnTo>
                  <a:lnTo>
                    <a:pt x="96052" y="130172"/>
                  </a:lnTo>
                  <a:lnTo>
                    <a:pt x="94568" y="129604"/>
                  </a:lnTo>
                  <a:lnTo>
                    <a:pt x="92658" y="132676"/>
                  </a:lnTo>
                  <a:lnTo>
                    <a:pt x="90844" y="136815"/>
                  </a:lnTo>
                  <a:lnTo>
                    <a:pt x="92079" y="138736"/>
                  </a:lnTo>
                  <a:lnTo>
                    <a:pt x="92912" y="140729"/>
                  </a:lnTo>
                  <a:lnTo>
                    <a:pt x="93657" y="144146"/>
                  </a:lnTo>
                  <a:lnTo>
                    <a:pt x="92861" y="146638"/>
                  </a:lnTo>
                  <a:lnTo>
                    <a:pt x="90942" y="149204"/>
                  </a:lnTo>
                  <a:lnTo>
                    <a:pt x="89413" y="147926"/>
                  </a:lnTo>
                  <a:lnTo>
                    <a:pt x="88531" y="146577"/>
                  </a:lnTo>
                  <a:lnTo>
                    <a:pt x="89541" y="144511"/>
                  </a:lnTo>
                  <a:lnTo>
                    <a:pt x="89162" y="142874"/>
                  </a:lnTo>
                  <a:lnTo>
                    <a:pt x="87338" y="142522"/>
                  </a:lnTo>
                  <a:lnTo>
                    <a:pt x="85524" y="145871"/>
                  </a:lnTo>
                  <a:lnTo>
                    <a:pt x="84659" y="145589"/>
                  </a:lnTo>
                  <a:lnTo>
                    <a:pt x="79073" y="142469"/>
                  </a:lnTo>
                  <a:lnTo>
                    <a:pt x="76280" y="139697"/>
                  </a:lnTo>
                  <a:lnTo>
                    <a:pt x="75246" y="137134"/>
                  </a:lnTo>
                  <a:lnTo>
                    <a:pt x="75063" y="133927"/>
                  </a:lnTo>
                  <a:lnTo>
                    <a:pt x="77396" y="129356"/>
                  </a:lnTo>
                  <a:lnTo>
                    <a:pt x="76853" y="126930"/>
                  </a:lnTo>
                  <a:lnTo>
                    <a:pt x="74518" y="124863"/>
                  </a:lnTo>
                  <a:lnTo>
                    <a:pt x="70615" y="123372"/>
                  </a:lnTo>
                  <a:lnTo>
                    <a:pt x="69152" y="123590"/>
                  </a:lnTo>
                  <a:lnTo>
                    <a:pt x="68845" y="124448"/>
                  </a:lnTo>
                  <a:lnTo>
                    <a:pt x="68196" y="125592"/>
                  </a:lnTo>
                  <a:lnTo>
                    <a:pt x="65689" y="126883"/>
                  </a:lnTo>
                  <a:lnTo>
                    <a:pt x="62374" y="127175"/>
                  </a:lnTo>
                  <a:lnTo>
                    <a:pt x="62239" y="124676"/>
                  </a:lnTo>
                  <a:lnTo>
                    <a:pt x="61367" y="123464"/>
                  </a:lnTo>
                  <a:lnTo>
                    <a:pt x="59362" y="124468"/>
                  </a:lnTo>
                  <a:lnTo>
                    <a:pt x="56835" y="129329"/>
                  </a:lnTo>
                  <a:lnTo>
                    <a:pt x="54200" y="133687"/>
                  </a:lnTo>
                  <a:lnTo>
                    <a:pt x="53105" y="133261"/>
                  </a:lnTo>
                  <a:lnTo>
                    <a:pt x="52507" y="132621"/>
                  </a:lnTo>
                  <a:lnTo>
                    <a:pt x="52335" y="131623"/>
                  </a:lnTo>
                  <a:lnTo>
                    <a:pt x="52606" y="130053"/>
                  </a:lnTo>
                  <a:lnTo>
                    <a:pt x="54407" y="126265"/>
                  </a:lnTo>
                  <a:lnTo>
                    <a:pt x="55334" y="123548"/>
                  </a:lnTo>
                  <a:lnTo>
                    <a:pt x="56649" y="122116"/>
                  </a:lnTo>
                  <a:lnTo>
                    <a:pt x="58570" y="121182"/>
                  </a:lnTo>
                  <a:lnTo>
                    <a:pt x="61400" y="120962"/>
                  </a:lnTo>
                  <a:lnTo>
                    <a:pt x="62495" y="120316"/>
                  </a:lnTo>
                  <a:lnTo>
                    <a:pt x="63166" y="117954"/>
                  </a:lnTo>
                  <a:lnTo>
                    <a:pt x="64194" y="117165"/>
                  </a:lnTo>
                  <a:lnTo>
                    <a:pt x="66947" y="115942"/>
                  </a:lnTo>
                  <a:lnTo>
                    <a:pt x="70847" y="115433"/>
                  </a:lnTo>
                  <a:lnTo>
                    <a:pt x="72308" y="117219"/>
                  </a:lnTo>
                  <a:lnTo>
                    <a:pt x="72819" y="120865"/>
                  </a:lnTo>
                  <a:lnTo>
                    <a:pt x="74409" y="120075"/>
                  </a:lnTo>
                  <a:lnTo>
                    <a:pt x="76843" y="119784"/>
                  </a:lnTo>
                  <a:lnTo>
                    <a:pt x="77883" y="118852"/>
                  </a:lnTo>
                  <a:lnTo>
                    <a:pt x="78921" y="115987"/>
                  </a:lnTo>
                  <a:lnTo>
                    <a:pt x="80717" y="114695"/>
                  </a:lnTo>
                  <a:lnTo>
                    <a:pt x="83119" y="115764"/>
                  </a:lnTo>
                  <a:lnTo>
                    <a:pt x="84048" y="116191"/>
                  </a:lnTo>
                  <a:lnTo>
                    <a:pt x="84840" y="110675"/>
                  </a:lnTo>
                  <a:lnTo>
                    <a:pt x="86294" y="110600"/>
                  </a:lnTo>
                  <a:lnTo>
                    <a:pt x="87617" y="112961"/>
                  </a:lnTo>
                  <a:lnTo>
                    <a:pt x="89197" y="110522"/>
                  </a:lnTo>
                  <a:lnTo>
                    <a:pt x="90225" y="109803"/>
                  </a:lnTo>
                  <a:lnTo>
                    <a:pt x="92191" y="110300"/>
                  </a:lnTo>
                  <a:lnTo>
                    <a:pt x="92856" y="109152"/>
                  </a:lnTo>
                  <a:lnTo>
                    <a:pt x="92617" y="105566"/>
                  </a:lnTo>
                  <a:lnTo>
                    <a:pt x="91756" y="102697"/>
                  </a:lnTo>
                  <a:lnTo>
                    <a:pt x="92489" y="100900"/>
                  </a:lnTo>
                  <a:lnTo>
                    <a:pt x="94559" y="103696"/>
                  </a:lnTo>
                  <a:lnTo>
                    <a:pt x="98126" y="107778"/>
                  </a:lnTo>
                  <a:lnTo>
                    <a:pt x="99276" y="110213"/>
                  </a:lnTo>
                  <a:lnTo>
                    <a:pt x="99694" y="111861"/>
                  </a:lnTo>
                  <a:lnTo>
                    <a:pt x="98007" y="115588"/>
                  </a:lnTo>
                  <a:lnTo>
                    <a:pt x="99197" y="116731"/>
                  </a:lnTo>
                  <a:lnTo>
                    <a:pt x="101892" y="116224"/>
                  </a:lnTo>
                  <a:lnTo>
                    <a:pt x="102275" y="118369"/>
                  </a:lnTo>
                  <a:lnTo>
                    <a:pt x="101698" y="120516"/>
                  </a:lnTo>
                  <a:lnTo>
                    <a:pt x="101981" y="124018"/>
                  </a:lnTo>
                  <a:lnTo>
                    <a:pt x="103015" y="126230"/>
                  </a:lnTo>
                  <a:lnTo>
                    <a:pt x="103008" y="128444"/>
                  </a:lnTo>
                  <a:lnTo>
                    <a:pt x="102447" y="130586"/>
                  </a:lnTo>
                  <a:lnTo>
                    <a:pt x="101031" y="133514"/>
                  </a:lnTo>
                  <a:lnTo>
                    <a:pt x="99366" y="136654"/>
                  </a:lnTo>
                  <a:close/>
                </a:path>
                <a:path w="103015" h="149204">
                  <a:moveTo>
                    <a:pt x="1591" y="115942"/>
                  </a:moveTo>
                  <a:lnTo>
                    <a:pt x="0" y="115731"/>
                  </a:lnTo>
                  <a:lnTo>
                    <a:pt x="1077" y="113293"/>
                  </a:lnTo>
                  <a:lnTo>
                    <a:pt x="2797" y="110926"/>
                  </a:lnTo>
                  <a:lnTo>
                    <a:pt x="4547" y="109201"/>
                  </a:lnTo>
                  <a:lnTo>
                    <a:pt x="7513" y="107402"/>
                  </a:lnTo>
                  <a:lnTo>
                    <a:pt x="10705" y="104885"/>
                  </a:lnTo>
                  <a:lnTo>
                    <a:pt x="15380" y="99344"/>
                  </a:lnTo>
                  <a:lnTo>
                    <a:pt x="15933" y="102145"/>
                  </a:lnTo>
                  <a:lnTo>
                    <a:pt x="15341" y="104300"/>
                  </a:lnTo>
                  <a:lnTo>
                    <a:pt x="14004" y="105810"/>
                  </a:lnTo>
                  <a:lnTo>
                    <a:pt x="12797" y="106745"/>
                  </a:lnTo>
                  <a:lnTo>
                    <a:pt x="10212" y="107827"/>
                  </a:lnTo>
                  <a:lnTo>
                    <a:pt x="9353" y="108474"/>
                  </a:lnTo>
                  <a:lnTo>
                    <a:pt x="8127" y="111630"/>
                  </a:lnTo>
                  <a:lnTo>
                    <a:pt x="6488" y="112995"/>
                  </a:lnTo>
                  <a:lnTo>
                    <a:pt x="3524" y="113861"/>
                  </a:lnTo>
                  <a:lnTo>
                    <a:pt x="1591" y="115942"/>
                  </a:lnTo>
                  <a:close/>
                </a:path>
                <a:path w="103015" h="149204">
                  <a:moveTo>
                    <a:pt x="64783" y="109214"/>
                  </a:moveTo>
                  <a:lnTo>
                    <a:pt x="62855" y="107353"/>
                  </a:lnTo>
                  <a:lnTo>
                    <a:pt x="58699" y="104349"/>
                  </a:lnTo>
                  <a:lnTo>
                    <a:pt x="57668" y="102412"/>
                  </a:lnTo>
                  <a:lnTo>
                    <a:pt x="58162" y="100543"/>
                  </a:lnTo>
                  <a:lnTo>
                    <a:pt x="61000" y="99460"/>
                  </a:lnTo>
                  <a:lnTo>
                    <a:pt x="62099" y="98092"/>
                  </a:lnTo>
                  <a:lnTo>
                    <a:pt x="64544" y="88800"/>
                  </a:lnTo>
                  <a:lnTo>
                    <a:pt x="66744" y="87858"/>
                  </a:lnTo>
                  <a:lnTo>
                    <a:pt x="68097" y="87999"/>
                  </a:lnTo>
                  <a:lnTo>
                    <a:pt x="68669" y="88646"/>
                  </a:lnTo>
                  <a:lnTo>
                    <a:pt x="68911" y="90087"/>
                  </a:lnTo>
                  <a:lnTo>
                    <a:pt x="67041" y="94700"/>
                  </a:lnTo>
                  <a:lnTo>
                    <a:pt x="66597" y="95852"/>
                  </a:lnTo>
                  <a:lnTo>
                    <a:pt x="65012" y="103043"/>
                  </a:lnTo>
                  <a:lnTo>
                    <a:pt x="65841" y="104549"/>
                  </a:lnTo>
                  <a:lnTo>
                    <a:pt x="66915" y="106914"/>
                  </a:lnTo>
                  <a:lnTo>
                    <a:pt x="65847" y="108996"/>
                  </a:lnTo>
                  <a:lnTo>
                    <a:pt x="64783" y="109214"/>
                  </a:lnTo>
                  <a:close/>
                </a:path>
                <a:path w="103015" h="149204">
                  <a:moveTo>
                    <a:pt x="19352" y="98185"/>
                  </a:moveTo>
                  <a:lnTo>
                    <a:pt x="17515" y="98045"/>
                  </a:lnTo>
                  <a:lnTo>
                    <a:pt x="18149" y="96534"/>
                  </a:lnTo>
                  <a:lnTo>
                    <a:pt x="19166" y="96028"/>
                  </a:lnTo>
                  <a:lnTo>
                    <a:pt x="20741" y="94010"/>
                  </a:lnTo>
                  <a:lnTo>
                    <a:pt x="22066" y="91343"/>
                  </a:lnTo>
                  <a:lnTo>
                    <a:pt x="22480" y="88243"/>
                  </a:lnTo>
                  <a:lnTo>
                    <a:pt x="23168" y="85645"/>
                  </a:lnTo>
                  <a:lnTo>
                    <a:pt x="24805" y="84704"/>
                  </a:lnTo>
                  <a:lnTo>
                    <a:pt x="25505" y="85640"/>
                  </a:lnTo>
                  <a:lnTo>
                    <a:pt x="24701" y="87085"/>
                  </a:lnTo>
                  <a:lnTo>
                    <a:pt x="26087" y="89893"/>
                  </a:lnTo>
                  <a:lnTo>
                    <a:pt x="27150" y="92772"/>
                  </a:lnTo>
                  <a:lnTo>
                    <a:pt x="26606" y="93349"/>
                  </a:lnTo>
                  <a:lnTo>
                    <a:pt x="23280" y="95156"/>
                  </a:lnTo>
                  <a:lnTo>
                    <a:pt x="21238" y="97030"/>
                  </a:lnTo>
                  <a:lnTo>
                    <a:pt x="19352" y="98185"/>
                  </a:lnTo>
                  <a:close/>
                </a:path>
                <a:path w="103015" h="149204">
                  <a:moveTo>
                    <a:pt x="52875" y="93147"/>
                  </a:moveTo>
                  <a:lnTo>
                    <a:pt x="52988" y="91347"/>
                  </a:lnTo>
                  <a:lnTo>
                    <a:pt x="53915" y="84495"/>
                  </a:lnTo>
                  <a:lnTo>
                    <a:pt x="54220" y="78498"/>
                  </a:lnTo>
                  <a:lnTo>
                    <a:pt x="56638" y="80517"/>
                  </a:lnTo>
                  <a:lnTo>
                    <a:pt x="59530" y="81955"/>
                  </a:lnTo>
                  <a:lnTo>
                    <a:pt x="61366" y="82096"/>
                  </a:lnTo>
                  <a:lnTo>
                    <a:pt x="64541" y="81150"/>
                  </a:lnTo>
                  <a:lnTo>
                    <a:pt x="64680" y="83389"/>
                  </a:lnTo>
                  <a:lnTo>
                    <a:pt x="64284" y="85410"/>
                  </a:lnTo>
                  <a:lnTo>
                    <a:pt x="63079" y="86784"/>
                  </a:lnTo>
                  <a:lnTo>
                    <a:pt x="62160" y="87795"/>
                  </a:lnTo>
                  <a:lnTo>
                    <a:pt x="57603" y="91121"/>
                  </a:lnTo>
                  <a:lnTo>
                    <a:pt x="52875" y="93147"/>
                  </a:lnTo>
                  <a:close/>
                </a:path>
                <a:path w="103015" h="149204">
                  <a:moveTo>
                    <a:pt x="91319" y="85712"/>
                  </a:moveTo>
                  <a:lnTo>
                    <a:pt x="88499" y="84347"/>
                  </a:lnTo>
                  <a:lnTo>
                    <a:pt x="87605" y="83049"/>
                  </a:lnTo>
                  <a:lnTo>
                    <a:pt x="86420" y="82186"/>
                  </a:lnTo>
                  <a:lnTo>
                    <a:pt x="86094" y="81536"/>
                  </a:lnTo>
                  <a:lnTo>
                    <a:pt x="86790" y="79800"/>
                  </a:lnTo>
                  <a:lnTo>
                    <a:pt x="86331" y="77632"/>
                  </a:lnTo>
                  <a:lnTo>
                    <a:pt x="83575" y="75829"/>
                  </a:lnTo>
                  <a:lnTo>
                    <a:pt x="80258" y="73375"/>
                  </a:lnTo>
                  <a:lnTo>
                    <a:pt x="79519" y="70985"/>
                  </a:lnTo>
                  <a:lnTo>
                    <a:pt x="82087" y="70472"/>
                  </a:lnTo>
                  <a:lnTo>
                    <a:pt x="87186" y="69736"/>
                  </a:lnTo>
                  <a:lnTo>
                    <a:pt x="89046" y="70312"/>
                  </a:lnTo>
                  <a:lnTo>
                    <a:pt x="90465" y="72411"/>
                  </a:lnTo>
                  <a:lnTo>
                    <a:pt x="90814" y="76610"/>
                  </a:lnTo>
                  <a:lnTo>
                    <a:pt x="91432" y="80729"/>
                  </a:lnTo>
                  <a:lnTo>
                    <a:pt x="92719" y="84770"/>
                  </a:lnTo>
                  <a:lnTo>
                    <a:pt x="92159" y="85422"/>
                  </a:lnTo>
                  <a:lnTo>
                    <a:pt x="91319" y="85712"/>
                  </a:lnTo>
                  <a:close/>
                </a:path>
                <a:path w="103015" h="149204">
                  <a:moveTo>
                    <a:pt x="44195" y="73454"/>
                  </a:moveTo>
                  <a:lnTo>
                    <a:pt x="41931" y="71575"/>
                  </a:lnTo>
                  <a:lnTo>
                    <a:pt x="40181" y="69477"/>
                  </a:lnTo>
                  <a:lnTo>
                    <a:pt x="39927" y="68317"/>
                  </a:lnTo>
                  <a:lnTo>
                    <a:pt x="38099" y="62583"/>
                  </a:lnTo>
                  <a:lnTo>
                    <a:pt x="35799" y="59897"/>
                  </a:lnTo>
                  <a:lnTo>
                    <a:pt x="39232" y="59598"/>
                  </a:lnTo>
                  <a:lnTo>
                    <a:pt x="43584" y="59661"/>
                  </a:lnTo>
                  <a:lnTo>
                    <a:pt x="45161" y="60531"/>
                  </a:lnTo>
                  <a:lnTo>
                    <a:pt x="46540" y="62855"/>
                  </a:lnTo>
                  <a:lnTo>
                    <a:pt x="46678" y="67286"/>
                  </a:lnTo>
                  <a:lnTo>
                    <a:pt x="46197" y="69753"/>
                  </a:lnTo>
                  <a:lnTo>
                    <a:pt x="45123" y="71206"/>
                  </a:lnTo>
                  <a:lnTo>
                    <a:pt x="44195" y="7345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49" name="Japan"/>
            <p:cNvSpPr/>
            <p:nvPr/>
          </p:nvSpPr>
          <p:spPr>
            <a:xfrm>
              <a:off x="3912986" y="2228031"/>
              <a:ext cx="179453" cy="207469"/>
            </a:xfrm>
            <a:custGeom>
              <a:avLst/>
              <a:gdLst/>
              <a:ahLst/>
              <a:cxnLst/>
              <a:pathLst>
                <a:path w="179453" h="207469">
                  <a:moveTo>
                    <a:pt x="82218" y="121561"/>
                  </a:moveTo>
                  <a:lnTo>
                    <a:pt x="83209" y="120934"/>
                  </a:lnTo>
                  <a:lnTo>
                    <a:pt x="88767" y="119224"/>
                  </a:lnTo>
                  <a:lnTo>
                    <a:pt x="89049" y="121455"/>
                  </a:lnTo>
                  <a:lnTo>
                    <a:pt x="86634" y="123243"/>
                  </a:lnTo>
                  <a:lnTo>
                    <a:pt x="85470" y="124758"/>
                  </a:lnTo>
                  <a:lnTo>
                    <a:pt x="85128" y="127599"/>
                  </a:lnTo>
                  <a:lnTo>
                    <a:pt x="85822" y="129898"/>
                  </a:lnTo>
                  <a:lnTo>
                    <a:pt x="87280" y="130249"/>
                  </a:lnTo>
                  <a:lnTo>
                    <a:pt x="88391" y="129539"/>
                  </a:lnTo>
                  <a:lnTo>
                    <a:pt x="90487" y="127319"/>
                  </a:lnTo>
                  <a:lnTo>
                    <a:pt x="91689" y="126784"/>
                  </a:lnTo>
                  <a:lnTo>
                    <a:pt x="99995" y="122407"/>
                  </a:lnTo>
                  <a:lnTo>
                    <a:pt x="101943" y="121066"/>
                  </a:lnTo>
                  <a:lnTo>
                    <a:pt x="104248" y="119005"/>
                  </a:lnTo>
                  <a:lnTo>
                    <a:pt x="105999" y="114971"/>
                  </a:lnTo>
                  <a:lnTo>
                    <a:pt x="109808" y="112355"/>
                  </a:lnTo>
                  <a:lnTo>
                    <a:pt x="111546" y="110279"/>
                  </a:lnTo>
                  <a:lnTo>
                    <a:pt x="112504" y="108561"/>
                  </a:lnTo>
                  <a:lnTo>
                    <a:pt x="113218" y="105303"/>
                  </a:lnTo>
                  <a:lnTo>
                    <a:pt x="115912" y="101573"/>
                  </a:lnTo>
                  <a:lnTo>
                    <a:pt x="115864" y="100663"/>
                  </a:lnTo>
                  <a:lnTo>
                    <a:pt x="117587" y="97009"/>
                  </a:lnTo>
                  <a:lnTo>
                    <a:pt x="118388" y="93987"/>
                  </a:lnTo>
                  <a:lnTo>
                    <a:pt x="119081" y="90035"/>
                  </a:lnTo>
                  <a:lnTo>
                    <a:pt x="118869" y="86993"/>
                  </a:lnTo>
                  <a:lnTo>
                    <a:pt x="117209" y="85704"/>
                  </a:lnTo>
                  <a:lnTo>
                    <a:pt x="116569" y="84131"/>
                  </a:lnTo>
                  <a:lnTo>
                    <a:pt x="117747" y="82738"/>
                  </a:lnTo>
                  <a:lnTo>
                    <a:pt x="118579" y="80874"/>
                  </a:lnTo>
                  <a:lnTo>
                    <a:pt x="117800" y="74142"/>
                  </a:lnTo>
                  <a:lnTo>
                    <a:pt x="120525" y="71879"/>
                  </a:lnTo>
                  <a:lnTo>
                    <a:pt x="121410" y="70275"/>
                  </a:lnTo>
                  <a:lnTo>
                    <a:pt x="123051" y="68099"/>
                  </a:lnTo>
                  <a:lnTo>
                    <a:pt x="124014" y="68097"/>
                  </a:lnTo>
                  <a:lnTo>
                    <a:pt x="125066" y="70454"/>
                  </a:lnTo>
                  <a:lnTo>
                    <a:pt x="126067" y="71958"/>
                  </a:lnTo>
                  <a:lnTo>
                    <a:pt x="127586" y="71578"/>
                  </a:lnTo>
                  <a:lnTo>
                    <a:pt x="131589" y="69871"/>
                  </a:lnTo>
                  <a:lnTo>
                    <a:pt x="130742" y="66376"/>
                  </a:lnTo>
                  <a:lnTo>
                    <a:pt x="129184" y="66190"/>
                  </a:lnTo>
                  <a:lnTo>
                    <a:pt x="127376" y="64109"/>
                  </a:lnTo>
                  <a:lnTo>
                    <a:pt x="130858" y="61341"/>
                  </a:lnTo>
                  <a:lnTo>
                    <a:pt x="133073" y="62382"/>
                  </a:lnTo>
                  <a:lnTo>
                    <a:pt x="134756" y="63899"/>
                  </a:lnTo>
                  <a:lnTo>
                    <a:pt x="134884" y="65227"/>
                  </a:lnTo>
                  <a:lnTo>
                    <a:pt x="134805" y="70994"/>
                  </a:lnTo>
                  <a:lnTo>
                    <a:pt x="135094" y="75035"/>
                  </a:lnTo>
                  <a:lnTo>
                    <a:pt x="136198" y="75876"/>
                  </a:lnTo>
                  <a:lnTo>
                    <a:pt x="137416" y="77932"/>
                  </a:lnTo>
                  <a:lnTo>
                    <a:pt x="141010" y="87304"/>
                  </a:lnTo>
                  <a:lnTo>
                    <a:pt x="141015" y="90530"/>
                  </a:lnTo>
                  <a:lnTo>
                    <a:pt x="139781" y="95122"/>
                  </a:lnTo>
                  <a:lnTo>
                    <a:pt x="136224" y="100064"/>
                  </a:lnTo>
                  <a:lnTo>
                    <a:pt x="135093" y="102887"/>
                  </a:lnTo>
                  <a:lnTo>
                    <a:pt x="135420" y="105246"/>
                  </a:lnTo>
                  <a:lnTo>
                    <a:pt x="134666" y="105701"/>
                  </a:lnTo>
                  <a:lnTo>
                    <a:pt x="130965" y="107520"/>
                  </a:lnTo>
                  <a:lnTo>
                    <a:pt x="130161" y="108245"/>
                  </a:lnTo>
                  <a:lnTo>
                    <a:pt x="129338" y="109511"/>
                  </a:lnTo>
                  <a:lnTo>
                    <a:pt x="128464" y="112397"/>
                  </a:lnTo>
                  <a:lnTo>
                    <a:pt x="128561" y="114913"/>
                  </a:lnTo>
                  <a:lnTo>
                    <a:pt x="129033" y="116526"/>
                  </a:lnTo>
                  <a:lnTo>
                    <a:pt x="129690" y="121529"/>
                  </a:lnTo>
                  <a:lnTo>
                    <a:pt x="129487" y="125889"/>
                  </a:lnTo>
                  <a:lnTo>
                    <a:pt x="126051" y="130592"/>
                  </a:lnTo>
                  <a:lnTo>
                    <a:pt x="124837" y="135180"/>
                  </a:lnTo>
                  <a:lnTo>
                    <a:pt x="124935" y="139569"/>
                  </a:lnTo>
                  <a:lnTo>
                    <a:pt x="125930" y="141405"/>
                  </a:lnTo>
                  <a:lnTo>
                    <a:pt x="128042" y="143584"/>
                  </a:lnTo>
                  <a:lnTo>
                    <a:pt x="124951" y="145422"/>
                  </a:lnTo>
                  <a:lnTo>
                    <a:pt x="123982" y="146208"/>
                  </a:lnTo>
                  <a:lnTo>
                    <a:pt x="123147" y="147255"/>
                  </a:lnTo>
                  <a:lnTo>
                    <a:pt x="122273" y="152375"/>
                  </a:lnTo>
                  <a:lnTo>
                    <a:pt x="116852" y="155064"/>
                  </a:lnTo>
                  <a:lnTo>
                    <a:pt x="116384" y="153341"/>
                  </a:lnTo>
                  <a:lnTo>
                    <a:pt x="117859" y="149266"/>
                  </a:lnTo>
                  <a:lnTo>
                    <a:pt x="118777" y="146047"/>
                  </a:lnTo>
                  <a:lnTo>
                    <a:pt x="117784" y="145266"/>
                  </a:lnTo>
                  <a:lnTo>
                    <a:pt x="115210" y="146752"/>
                  </a:lnTo>
                  <a:lnTo>
                    <a:pt x="112311" y="150580"/>
                  </a:lnTo>
                  <a:lnTo>
                    <a:pt x="109928" y="150586"/>
                  </a:lnTo>
                  <a:lnTo>
                    <a:pt x="108192" y="152496"/>
                  </a:lnTo>
                  <a:lnTo>
                    <a:pt x="107857" y="157068"/>
                  </a:lnTo>
                  <a:lnTo>
                    <a:pt x="106085" y="158705"/>
                  </a:lnTo>
                  <a:lnTo>
                    <a:pt x="105145" y="158536"/>
                  </a:lnTo>
                  <a:lnTo>
                    <a:pt x="104815" y="157591"/>
                  </a:lnTo>
                  <a:lnTo>
                    <a:pt x="104828" y="153887"/>
                  </a:lnTo>
                  <a:lnTo>
                    <a:pt x="104079" y="152939"/>
                  </a:lnTo>
                  <a:lnTo>
                    <a:pt x="103023" y="153201"/>
                  </a:lnTo>
                  <a:lnTo>
                    <a:pt x="101476" y="154154"/>
                  </a:lnTo>
                  <a:lnTo>
                    <a:pt x="99749" y="156055"/>
                  </a:lnTo>
                  <a:lnTo>
                    <a:pt x="98121" y="159241"/>
                  </a:lnTo>
                  <a:lnTo>
                    <a:pt x="93776" y="158908"/>
                  </a:lnTo>
                  <a:lnTo>
                    <a:pt x="91242" y="159257"/>
                  </a:lnTo>
                  <a:lnTo>
                    <a:pt x="88082" y="159866"/>
                  </a:lnTo>
                  <a:lnTo>
                    <a:pt x="85783" y="156520"/>
                  </a:lnTo>
                  <a:lnTo>
                    <a:pt x="82351" y="154547"/>
                  </a:lnTo>
                  <a:lnTo>
                    <a:pt x="81049" y="156101"/>
                  </a:lnTo>
                  <a:lnTo>
                    <a:pt x="80710" y="157220"/>
                  </a:lnTo>
                  <a:lnTo>
                    <a:pt x="79824" y="159371"/>
                  </a:lnTo>
                  <a:lnTo>
                    <a:pt x="80009" y="159715"/>
                  </a:lnTo>
                  <a:lnTo>
                    <a:pt x="82101" y="160910"/>
                  </a:lnTo>
                  <a:lnTo>
                    <a:pt x="84187" y="162876"/>
                  </a:lnTo>
                  <a:lnTo>
                    <a:pt x="82719" y="164076"/>
                  </a:lnTo>
                  <a:lnTo>
                    <a:pt x="78562" y="164856"/>
                  </a:lnTo>
                  <a:lnTo>
                    <a:pt x="76394" y="166313"/>
                  </a:lnTo>
                  <a:lnTo>
                    <a:pt x="74073" y="170067"/>
                  </a:lnTo>
                  <a:lnTo>
                    <a:pt x="71452" y="175167"/>
                  </a:lnTo>
                  <a:lnTo>
                    <a:pt x="68001" y="172971"/>
                  </a:lnTo>
                  <a:lnTo>
                    <a:pt x="65165" y="171705"/>
                  </a:lnTo>
                  <a:lnTo>
                    <a:pt x="63732" y="170519"/>
                  </a:lnTo>
                  <a:lnTo>
                    <a:pt x="63666" y="169498"/>
                  </a:lnTo>
                  <a:lnTo>
                    <a:pt x="62688" y="164554"/>
                  </a:lnTo>
                  <a:lnTo>
                    <a:pt x="63187" y="163612"/>
                  </a:lnTo>
                  <a:lnTo>
                    <a:pt x="65669" y="161637"/>
                  </a:lnTo>
                  <a:lnTo>
                    <a:pt x="66564" y="160005"/>
                  </a:lnTo>
                  <a:lnTo>
                    <a:pt x="66227" y="158288"/>
                  </a:lnTo>
                  <a:lnTo>
                    <a:pt x="65323" y="158033"/>
                  </a:lnTo>
                  <a:lnTo>
                    <a:pt x="62314" y="159072"/>
                  </a:lnTo>
                  <a:lnTo>
                    <a:pt x="60607" y="158904"/>
                  </a:lnTo>
                  <a:lnTo>
                    <a:pt x="56650" y="157882"/>
                  </a:lnTo>
                  <a:lnTo>
                    <a:pt x="54267" y="158662"/>
                  </a:lnTo>
                  <a:lnTo>
                    <a:pt x="52130" y="160041"/>
                  </a:lnTo>
                  <a:lnTo>
                    <a:pt x="49941" y="161161"/>
                  </a:lnTo>
                  <a:lnTo>
                    <a:pt x="48593" y="160564"/>
                  </a:lnTo>
                  <a:lnTo>
                    <a:pt x="47310" y="160396"/>
                  </a:lnTo>
                  <a:lnTo>
                    <a:pt x="39048" y="162816"/>
                  </a:lnTo>
                  <a:lnTo>
                    <a:pt x="34964" y="164622"/>
                  </a:lnTo>
                  <a:lnTo>
                    <a:pt x="33911" y="162743"/>
                  </a:lnTo>
                  <a:lnTo>
                    <a:pt x="31647" y="162492"/>
                  </a:lnTo>
                  <a:lnTo>
                    <a:pt x="29573" y="165148"/>
                  </a:lnTo>
                  <a:lnTo>
                    <a:pt x="29546" y="168986"/>
                  </a:lnTo>
                  <a:lnTo>
                    <a:pt x="25757" y="167547"/>
                  </a:lnTo>
                  <a:lnTo>
                    <a:pt x="22852" y="167214"/>
                  </a:lnTo>
                  <a:lnTo>
                    <a:pt x="17335" y="167653"/>
                  </a:lnTo>
                  <a:lnTo>
                    <a:pt x="16001" y="166804"/>
                  </a:lnTo>
                  <a:lnTo>
                    <a:pt x="16361" y="164754"/>
                  </a:lnTo>
                  <a:lnTo>
                    <a:pt x="17260" y="163041"/>
                  </a:lnTo>
                  <a:lnTo>
                    <a:pt x="19683" y="163120"/>
                  </a:lnTo>
                  <a:lnTo>
                    <a:pt x="22182" y="162429"/>
                  </a:lnTo>
                  <a:lnTo>
                    <a:pt x="25951" y="159591"/>
                  </a:lnTo>
                  <a:lnTo>
                    <a:pt x="36989" y="147644"/>
                  </a:lnTo>
                  <a:lnTo>
                    <a:pt x="38391" y="147553"/>
                  </a:lnTo>
                  <a:lnTo>
                    <a:pt x="40531" y="146766"/>
                  </a:lnTo>
                  <a:lnTo>
                    <a:pt x="40815" y="149372"/>
                  </a:lnTo>
                  <a:lnTo>
                    <a:pt x="43293" y="148584"/>
                  </a:lnTo>
                  <a:lnTo>
                    <a:pt x="49705" y="147003"/>
                  </a:lnTo>
                  <a:lnTo>
                    <a:pt x="54379" y="146644"/>
                  </a:lnTo>
                  <a:lnTo>
                    <a:pt x="60310" y="145584"/>
                  </a:lnTo>
                  <a:lnTo>
                    <a:pt x="64780" y="144004"/>
                  </a:lnTo>
                  <a:lnTo>
                    <a:pt x="65127" y="146791"/>
                  </a:lnTo>
                  <a:lnTo>
                    <a:pt x="67016" y="148438"/>
                  </a:lnTo>
                  <a:lnTo>
                    <a:pt x="67850" y="147914"/>
                  </a:lnTo>
                  <a:lnTo>
                    <a:pt x="71133" y="146689"/>
                  </a:lnTo>
                  <a:lnTo>
                    <a:pt x="73372" y="144593"/>
                  </a:lnTo>
                  <a:lnTo>
                    <a:pt x="73355" y="142411"/>
                  </a:lnTo>
                  <a:lnTo>
                    <a:pt x="73928" y="139522"/>
                  </a:lnTo>
                  <a:lnTo>
                    <a:pt x="76261" y="136358"/>
                  </a:lnTo>
                  <a:lnTo>
                    <a:pt x="79762" y="132740"/>
                  </a:lnTo>
                  <a:lnTo>
                    <a:pt x="81623" y="129909"/>
                  </a:lnTo>
                  <a:lnTo>
                    <a:pt x="81310" y="122900"/>
                  </a:lnTo>
                  <a:lnTo>
                    <a:pt x="82218" y="121561"/>
                  </a:lnTo>
                  <a:close/>
                </a:path>
                <a:path w="179453" h="207469">
                  <a:moveTo>
                    <a:pt x="119999" y="63843"/>
                  </a:moveTo>
                  <a:lnTo>
                    <a:pt x="118886" y="62230"/>
                  </a:lnTo>
                  <a:lnTo>
                    <a:pt x="118498" y="60421"/>
                  </a:lnTo>
                  <a:lnTo>
                    <a:pt x="120132" y="56115"/>
                  </a:lnTo>
                  <a:lnTo>
                    <a:pt x="119857" y="53813"/>
                  </a:lnTo>
                  <a:lnTo>
                    <a:pt x="117102" y="52474"/>
                  </a:lnTo>
                  <a:lnTo>
                    <a:pt x="116263" y="51321"/>
                  </a:lnTo>
                  <a:lnTo>
                    <a:pt x="115534" y="45813"/>
                  </a:lnTo>
                  <a:lnTo>
                    <a:pt x="118455" y="43182"/>
                  </a:lnTo>
                  <a:lnTo>
                    <a:pt x="121074" y="42007"/>
                  </a:lnTo>
                  <a:lnTo>
                    <a:pt x="124315" y="39462"/>
                  </a:lnTo>
                  <a:lnTo>
                    <a:pt x="124505" y="37015"/>
                  </a:lnTo>
                  <a:lnTo>
                    <a:pt x="122908" y="35058"/>
                  </a:lnTo>
                  <a:lnTo>
                    <a:pt x="124297" y="32989"/>
                  </a:lnTo>
                  <a:lnTo>
                    <a:pt x="125419" y="32888"/>
                  </a:lnTo>
                  <a:lnTo>
                    <a:pt x="128736" y="35827"/>
                  </a:lnTo>
                  <a:lnTo>
                    <a:pt x="130604" y="36411"/>
                  </a:lnTo>
                  <a:lnTo>
                    <a:pt x="133272" y="35030"/>
                  </a:lnTo>
                  <a:lnTo>
                    <a:pt x="133252" y="26839"/>
                  </a:lnTo>
                  <a:lnTo>
                    <a:pt x="135535" y="25543"/>
                  </a:lnTo>
                  <a:lnTo>
                    <a:pt x="137793" y="23847"/>
                  </a:lnTo>
                  <a:lnTo>
                    <a:pt x="138164" y="18655"/>
                  </a:lnTo>
                  <a:lnTo>
                    <a:pt x="138198" y="12726"/>
                  </a:lnTo>
                  <a:lnTo>
                    <a:pt x="136202" y="7370"/>
                  </a:lnTo>
                  <a:lnTo>
                    <a:pt x="135713" y="4006"/>
                  </a:lnTo>
                  <a:lnTo>
                    <a:pt x="136545" y="2470"/>
                  </a:lnTo>
                  <a:lnTo>
                    <a:pt x="139642" y="0"/>
                  </a:lnTo>
                  <a:lnTo>
                    <a:pt x="139961" y="513"/>
                  </a:lnTo>
                  <a:lnTo>
                    <a:pt x="142504" y="3579"/>
                  </a:lnTo>
                  <a:lnTo>
                    <a:pt x="147038" y="9367"/>
                  </a:lnTo>
                  <a:lnTo>
                    <a:pt x="152403" y="15305"/>
                  </a:lnTo>
                  <a:lnTo>
                    <a:pt x="157837" y="20101"/>
                  </a:lnTo>
                  <a:lnTo>
                    <a:pt x="160979" y="22089"/>
                  </a:lnTo>
                  <a:lnTo>
                    <a:pt x="163630" y="23278"/>
                  </a:lnTo>
                  <a:lnTo>
                    <a:pt x="168739" y="24657"/>
                  </a:lnTo>
                  <a:lnTo>
                    <a:pt x="170157" y="24951"/>
                  </a:lnTo>
                  <a:lnTo>
                    <a:pt x="171679" y="24350"/>
                  </a:lnTo>
                  <a:lnTo>
                    <a:pt x="176020" y="19751"/>
                  </a:lnTo>
                  <a:lnTo>
                    <a:pt x="178333" y="18744"/>
                  </a:lnTo>
                  <a:lnTo>
                    <a:pt x="178345" y="19445"/>
                  </a:lnTo>
                  <a:lnTo>
                    <a:pt x="176799" y="21946"/>
                  </a:lnTo>
                  <a:lnTo>
                    <a:pt x="175121" y="25831"/>
                  </a:lnTo>
                  <a:lnTo>
                    <a:pt x="176116" y="28703"/>
                  </a:lnTo>
                  <a:lnTo>
                    <a:pt x="178466" y="32842"/>
                  </a:lnTo>
                  <a:lnTo>
                    <a:pt x="179453" y="35297"/>
                  </a:lnTo>
                  <a:lnTo>
                    <a:pt x="176643" y="37168"/>
                  </a:lnTo>
                  <a:lnTo>
                    <a:pt x="174401" y="38838"/>
                  </a:lnTo>
                  <a:lnTo>
                    <a:pt x="171720" y="39919"/>
                  </a:lnTo>
                  <a:lnTo>
                    <a:pt x="169893" y="40022"/>
                  </a:lnTo>
                  <a:lnTo>
                    <a:pt x="167441" y="38661"/>
                  </a:lnTo>
                  <a:lnTo>
                    <a:pt x="165171" y="38764"/>
                  </a:lnTo>
                  <a:lnTo>
                    <a:pt x="163348" y="39747"/>
                  </a:lnTo>
                  <a:lnTo>
                    <a:pt x="161622" y="41313"/>
                  </a:lnTo>
                  <a:lnTo>
                    <a:pt x="157841" y="46668"/>
                  </a:lnTo>
                  <a:lnTo>
                    <a:pt x="155855" y="50057"/>
                  </a:lnTo>
                  <a:lnTo>
                    <a:pt x="154556" y="54104"/>
                  </a:lnTo>
                  <a:lnTo>
                    <a:pt x="152547" y="53629"/>
                  </a:lnTo>
                  <a:lnTo>
                    <a:pt x="150417" y="52000"/>
                  </a:lnTo>
                  <a:lnTo>
                    <a:pt x="140231" y="45455"/>
                  </a:lnTo>
                  <a:lnTo>
                    <a:pt x="137923" y="44879"/>
                  </a:lnTo>
                  <a:lnTo>
                    <a:pt x="134311" y="45180"/>
                  </a:lnTo>
                  <a:lnTo>
                    <a:pt x="129104" y="49164"/>
                  </a:lnTo>
                  <a:lnTo>
                    <a:pt x="128336" y="47135"/>
                  </a:lnTo>
                  <a:lnTo>
                    <a:pt x="126473" y="44716"/>
                  </a:lnTo>
                  <a:lnTo>
                    <a:pt x="124772" y="44914"/>
                  </a:lnTo>
                  <a:lnTo>
                    <a:pt x="123441" y="45694"/>
                  </a:lnTo>
                  <a:lnTo>
                    <a:pt x="121235" y="47541"/>
                  </a:lnTo>
                  <a:lnTo>
                    <a:pt x="121481" y="49570"/>
                  </a:lnTo>
                  <a:lnTo>
                    <a:pt x="127299" y="52928"/>
                  </a:lnTo>
                  <a:lnTo>
                    <a:pt x="130105" y="54938"/>
                  </a:lnTo>
                  <a:lnTo>
                    <a:pt x="131616" y="56755"/>
                  </a:lnTo>
                  <a:lnTo>
                    <a:pt x="129658" y="58195"/>
                  </a:lnTo>
                  <a:lnTo>
                    <a:pt x="128144" y="58391"/>
                  </a:lnTo>
                  <a:lnTo>
                    <a:pt x="126612" y="57534"/>
                  </a:lnTo>
                  <a:lnTo>
                    <a:pt x="125307" y="57824"/>
                  </a:lnTo>
                  <a:lnTo>
                    <a:pt x="123681" y="59930"/>
                  </a:lnTo>
                  <a:lnTo>
                    <a:pt x="121738" y="63078"/>
                  </a:lnTo>
                  <a:lnTo>
                    <a:pt x="119999" y="63843"/>
                  </a:lnTo>
                  <a:close/>
                </a:path>
                <a:path w="179453" h="207469">
                  <a:moveTo>
                    <a:pt x="15607" y="207469"/>
                  </a:moveTo>
                  <a:lnTo>
                    <a:pt x="13772" y="207225"/>
                  </a:lnTo>
                  <a:lnTo>
                    <a:pt x="13491" y="206402"/>
                  </a:lnTo>
                  <a:lnTo>
                    <a:pt x="14833" y="203258"/>
                  </a:lnTo>
                  <a:lnTo>
                    <a:pt x="15478" y="199777"/>
                  </a:lnTo>
                  <a:lnTo>
                    <a:pt x="13801" y="199117"/>
                  </a:lnTo>
                  <a:lnTo>
                    <a:pt x="12603" y="200281"/>
                  </a:lnTo>
                  <a:lnTo>
                    <a:pt x="11823" y="203017"/>
                  </a:lnTo>
                  <a:lnTo>
                    <a:pt x="9912" y="205667"/>
                  </a:lnTo>
                  <a:lnTo>
                    <a:pt x="8278" y="204432"/>
                  </a:lnTo>
                  <a:lnTo>
                    <a:pt x="7987" y="203192"/>
                  </a:lnTo>
                  <a:lnTo>
                    <a:pt x="9603" y="200455"/>
                  </a:lnTo>
                  <a:lnTo>
                    <a:pt x="9761" y="198712"/>
                  </a:lnTo>
                  <a:lnTo>
                    <a:pt x="7973" y="193307"/>
                  </a:lnTo>
                  <a:lnTo>
                    <a:pt x="8820" y="192637"/>
                  </a:lnTo>
                  <a:lnTo>
                    <a:pt x="12264" y="189203"/>
                  </a:lnTo>
                  <a:lnTo>
                    <a:pt x="12678" y="188364"/>
                  </a:lnTo>
                  <a:lnTo>
                    <a:pt x="12849" y="185597"/>
                  </a:lnTo>
                  <a:lnTo>
                    <a:pt x="10185" y="180893"/>
                  </a:lnTo>
                  <a:lnTo>
                    <a:pt x="8515" y="180644"/>
                  </a:lnTo>
                  <a:lnTo>
                    <a:pt x="7702" y="182246"/>
                  </a:lnTo>
                  <a:lnTo>
                    <a:pt x="5600" y="185195"/>
                  </a:lnTo>
                  <a:lnTo>
                    <a:pt x="4350" y="184526"/>
                  </a:lnTo>
                  <a:lnTo>
                    <a:pt x="3198" y="181500"/>
                  </a:lnTo>
                  <a:lnTo>
                    <a:pt x="1309" y="179903"/>
                  </a:lnTo>
                  <a:lnTo>
                    <a:pt x="0" y="177711"/>
                  </a:lnTo>
                  <a:lnTo>
                    <a:pt x="2058" y="175761"/>
                  </a:lnTo>
                  <a:lnTo>
                    <a:pt x="5737" y="176259"/>
                  </a:lnTo>
                  <a:lnTo>
                    <a:pt x="9280" y="175235"/>
                  </a:lnTo>
                  <a:lnTo>
                    <a:pt x="10856" y="172433"/>
                  </a:lnTo>
                  <a:lnTo>
                    <a:pt x="12070" y="170731"/>
                  </a:lnTo>
                  <a:lnTo>
                    <a:pt x="14497" y="170385"/>
                  </a:lnTo>
                  <a:lnTo>
                    <a:pt x="16894" y="170719"/>
                  </a:lnTo>
                  <a:lnTo>
                    <a:pt x="18138" y="173009"/>
                  </a:lnTo>
                  <a:lnTo>
                    <a:pt x="19490" y="174023"/>
                  </a:lnTo>
                  <a:lnTo>
                    <a:pt x="21647" y="174527"/>
                  </a:lnTo>
                  <a:lnTo>
                    <a:pt x="24797" y="173247"/>
                  </a:lnTo>
                  <a:lnTo>
                    <a:pt x="25923" y="175617"/>
                  </a:lnTo>
                  <a:lnTo>
                    <a:pt x="23068" y="178246"/>
                  </a:lnTo>
                  <a:lnTo>
                    <a:pt x="25097" y="179676"/>
                  </a:lnTo>
                  <a:lnTo>
                    <a:pt x="27321" y="182283"/>
                  </a:lnTo>
                  <a:lnTo>
                    <a:pt x="27719" y="183796"/>
                  </a:lnTo>
                  <a:lnTo>
                    <a:pt x="24733" y="187246"/>
                  </a:lnTo>
                  <a:lnTo>
                    <a:pt x="23514" y="189677"/>
                  </a:lnTo>
                  <a:lnTo>
                    <a:pt x="22993" y="191851"/>
                  </a:lnTo>
                  <a:lnTo>
                    <a:pt x="22568" y="195521"/>
                  </a:lnTo>
                  <a:lnTo>
                    <a:pt x="22017" y="199346"/>
                  </a:lnTo>
                  <a:lnTo>
                    <a:pt x="20807" y="201422"/>
                  </a:lnTo>
                  <a:lnTo>
                    <a:pt x="19831" y="202005"/>
                  </a:lnTo>
                  <a:lnTo>
                    <a:pt x="19003" y="202421"/>
                  </a:lnTo>
                  <a:lnTo>
                    <a:pt x="18010" y="203498"/>
                  </a:lnTo>
                  <a:lnTo>
                    <a:pt x="15607" y="207469"/>
                  </a:lnTo>
                  <a:close/>
                </a:path>
                <a:path w="179453" h="207469">
                  <a:moveTo>
                    <a:pt x="37389" y="185704"/>
                  </a:moveTo>
                  <a:lnTo>
                    <a:pt x="35927" y="184533"/>
                  </a:lnTo>
                  <a:lnTo>
                    <a:pt x="34807" y="182938"/>
                  </a:lnTo>
                  <a:lnTo>
                    <a:pt x="34303" y="180665"/>
                  </a:lnTo>
                  <a:lnTo>
                    <a:pt x="33420" y="178305"/>
                  </a:lnTo>
                  <a:lnTo>
                    <a:pt x="30952" y="175097"/>
                  </a:lnTo>
                  <a:lnTo>
                    <a:pt x="34616" y="172799"/>
                  </a:lnTo>
                  <a:lnTo>
                    <a:pt x="36058" y="171182"/>
                  </a:lnTo>
                  <a:lnTo>
                    <a:pt x="38342" y="167601"/>
                  </a:lnTo>
                  <a:lnTo>
                    <a:pt x="40396" y="169130"/>
                  </a:lnTo>
                  <a:lnTo>
                    <a:pt x="43481" y="169037"/>
                  </a:lnTo>
                  <a:lnTo>
                    <a:pt x="45903" y="167924"/>
                  </a:lnTo>
                  <a:lnTo>
                    <a:pt x="47465" y="165873"/>
                  </a:lnTo>
                  <a:lnTo>
                    <a:pt x="49723" y="163987"/>
                  </a:lnTo>
                  <a:lnTo>
                    <a:pt x="52002" y="163811"/>
                  </a:lnTo>
                  <a:lnTo>
                    <a:pt x="53589" y="164833"/>
                  </a:lnTo>
                  <a:lnTo>
                    <a:pt x="57910" y="166188"/>
                  </a:lnTo>
                  <a:lnTo>
                    <a:pt x="58683" y="167721"/>
                  </a:lnTo>
                  <a:lnTo>
                    <a:pt x="58181" y="168490"/>
                  </a:lnTo>
                  <a:lnTo>
                    <a:pt x="57673" y="171044"/>
                  </a:lnTo>
                  <a:lnTo>
                    <a:pt x="56208" y="172491"/>
                  </a:lnTo>
                  <a:lnTo>
                    <a:pt x="51872" y="177753"/>
                  </a:lnTo>
                  <a:lnTo>
                    <a:pt x="50969" y="176486"/>
                  </a:lnTo>
                  <a:lnTo>
                    <a:pt x="48845" y="174714"/>
                  </a:lnTo>
                  <a:lnTo>
                    <a:pt x="46501" y="174466"/>
                  </a:lnTo>
                  <a:lnTo>
                    <a:pt x="43430" y="175744"/>
                  </a:lnTo>
                  <a:lnTo>
                    <a:pt x="42463" y="176846"/>
                  </a:lnTo>
                  <a:lnTo>
                    <a:pt x="41234" y="179805"/>
                  </a:lnTo>
                  <a:lnTo>
                    <a:pt x="40407" y="182840"/>
                  </a:lnTo>
                  <a:lnTo>
                    <a:pt x="39639" y="184103"/>
                  </a:lnTo>
                  <a:lnTo>
                    <a:pt x="37389" y="18570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0" name="Brunei"/>
            <p:cNvSpPr/>
            <p:nvPr/>
          </p:nvSpPr>
          <p:spPr>
            <a:xfrm>
              <a:off x="3713682" y="2730079"/>
              <a:ext cx="12119" cy="11374"/>
            </a:xfrm>
            <a:custGeom>
              <a:avLst/>
              <a:gdLst/>
              <a:ahLst/>
              <a:cxnLst/>
              <a:pathLst>
                <a:path w="12119" h="11374">
                  <a:moveTo>
                    <a:pt x="0" y="6271"/>
                  </a:moveTo>
                  <a:lnTo>
                    <a:pt x="1035" y="5643"/>
                  </a:lnTo>
                  <a:lnTo>
                    <a:pt x="4196" y="5068"/>
                  </a:lnTo>
                  <a:lnTo>
                    <a:pt x="7482" y="352"/>
                  </a:lnTo>
                  <a:lnTo>
                    <a:pt x="8694" y="0"/>
                  </a:lnTo>
                  <a:lnTo>
                    <a:pt x="8346" y="1350"/>
                  </a:lnTo>
                  <a:lnTo>
                    <a:pt x="8960" y="1790"/>
                  </a:lnTo>
                  <a:lnTo>
                    <a:pt x="9893" y="1559"/>
                  </a:lnTo>
                  <a:lnTo>
                    <a:pt x="10448" y="2435"/>
                  </a:lnTo>
                  <a:lnTo>
                    <a:pt x="11191" y="4670"/>
                  </a:lnTo>
                  <a:lnTo>
                    <a:pt x="11067" y="5229"/>
                  </a:lnTo>
                  <a:lnTo>
                    <a:pt x="11005" y="6471"/>
                  </a:lnTo>
                  <a:lnTo>
                    <a:pt x="11995" y="7464"/>
                  </a:lnTo>
                  <a:lnTo>
                    <a:pt x="12119" y="7899"/>
                  </a:lnTo>
                  <a:lnTo>
                    <a:pt x="5930" y="10009"/>
                  </a:lnTo>
                  <a:lnTo>
                    <a:pt x="4011" y="11374"/>
                  </a:lnTo>
                  <a:lnTo>
                    <a:pt x="2464" y="10009"/>
                  </a:lnTo>
                  <a:lnTo>
                    <a:pt x="1907" y="8705"/>
                  </a:lnTo>
                  <a:lnTo>
                    <a:pt x="731" y="8768"/>
                  </a:lnTo>
                  <a:lnTo>
                    <a:pt x="422" y="6905"/>
                  </a:lnTo>
                  <a:lnTo>
                    <a:pt x="0" y="627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1" name="South Korea"/>
            <p:cNvSpPr/>
            <p:nvPr/>
          </p:nvSpPr>
          <p:spPr>
            <a:xfrm>
              <a:off x="3875287" y="2331667"/>
              <a:ext cx="39072" cy="59096"/>
            </a:xfrm>
            <a:custGeom>
              <a:avLst/>
              <a:gdLst/>
              <a:ahLst/>
              <a:cxnLst/>
              <a:pathLst>
                <a:path w="39072" h="59096">
                  <a:moveTo>
                    <a:pt x="4125" y="12367"/>
                  </a:moveTo>
                  <a:lnTo>
                    <a:pt x="5300" y="11283"/>
                  </a:lnTo>
                  <a:lnTo>
                    <a:pt x="6723" y="9659"/>
                  </a:lnTo>
                  <a:lnTo>
                    <a:pt x="9897" y="4959"/>
                  </a:lnTo>
                  <a:lnTo>
                    <a:pt x="11478" y="3955"/>
                  </a:lnTo>
                  <a:lnTo>
                    <a:pt x="14462" y="4025"/>
                  </a:lnTo>
                  <a:lnTo>
                    <a:pt x="17366" y="4455"/>
                  </a:lnTo>
                  <a:lnTo>
                    <a:pt x="19926" y="5068"/>
                  </a:lnTo>
                  <a:lnTo>
                    <a:pt x="21470" y="4336"/>
                  </a:lnTo>
                  <a:lnTo>
                    <a:pt x="24334" y="0"/>
                  </a:lnTo>
                  <a:lnTo>
                    <a:pt x="27754" y="3971"/>
                  </a:lnTo>
                  <a:lnTo>
                    <a:pt x="33659" y="14210"/>
                  </a:lnTo>
                  <a:lnTo>
                    <a:pt x="35311" y="17334"/>
                  </a:lnTo>
                  <a:lnTo>
                    <a:pt x="36657" y="21515"/>
                  </a:lnTo>
                  <a:lnTo>
                    <a:pt x="36666" y="26213"/>
                  </a:lnTo>
                  <a:lnTo>
                    <a:pt x="36493" y="32122"/>
                  </a:lnTo>
                  <a:lnTo>
                    <a:pt x="35849" y="36073"/>
                  </a:lnTo>
                  <a:lnTo>
                    <a:pt x="36565" y="36772"/>
                  </a:lnTo>
                  <a:lnTo>
                    <a:pt x="39072" y="36503"/>
                  </a:lnTo>
                  <a:lnTo>
                    <a:pt x="38465" y="39040"/>
                  </a:lnTo>
                  <a:lnTo>
                    <a:pt x="37050" y="42271"/>
                  </a:lnTo>
                  <a:lnTo>
                    <a:pt x="34540" y="46882"/>
                  </a:lnTo>
                  <a:lnTo>
                    <a:pt x="32955" y="48792"/>
                  </a:lnTo>
                  <a:lnTo>
                    <a:pt x="31737" y="49054"/>
                  </a:lnTo>
                  <a:lnTo>
                    <a:pt x="28890" y="47763"/>
                  </a:lnTo>
                  <a:lnTo>
                    <a:pt x="27609" y="48372"/>
                  </a:lnTo>
                  <a:lnTo>
                    <a:pt x="24561" y="51920"/>
                  </a:lnTo>
                  <a:lnTo>
                    <a:pt x="22402" y="51408"/>
                  </a:lnTo>
                  <a:lnTo>
                    <a:pt x="20951" y="50031"/>
                  </a:lnTo>
                  <a:lnTo>
                    <a:pt x="18227" y="50642"/>
                  </a:lnTo>
                  <a:lnTo>
                    <a:pt x="15587" y="51856"/>
                  </a:lnTo>
                  <a:lnTo>
                    <a:pt x="9629" y="56943"/>
                  </a:lnTo>
                  <a:lnTo>
                    <a:pt x="7315" y="57206"/>
                  </a:lnTo>
                  <a:lnTo>
                    <a:pt x="5006" y="59096"/>
                  </a:lnTo>
                  <a:lnTo>
                    <a:pt x="4733" y="55667"/>
                  </a:lnTo>
                  <a:lnTo>
                    <a:pt x="4456" y="53691"/>
                  </a:lnTo>
                  <a:lnTo>
                    <a:pt x="3637" y="49384"/>
                  </a:lnTo>
                  <a:lnTo>
                    <a:pt x="2954" y="46961"/>
                  </a:lnTo>
                  <a:lnTo>
                    <a:pt x="3789" y="44181"/>
                  </a:lnTo>
                  <a:lnTo>
                    <a:pt x="6292" y="41302"/>
                  </a:lnTo>
                  <a:lnTo>
                    <a:pt x="6290" y="39121"/>
                  </a:lnTo>
                  <a:lnTo>
                    <a:pt x="7423" y="36495"/>
                  </a:lnTo>
                  <a:lnTo>
                    <a:pt x="7205" y="35619"/>
                  </a:lnTo>
                  <a:lnTo>
                    <a:pt x="5309" y="33694"/>
                  </a:lnTo>
                  <a:lnTo>
                    <a:pt x="4831" y="31850"/>
                  </a:lnTo>
                  <a:lnTo>
                    <a:pt x="4907" y="28943"/>
                  </a:lnTo>
                  <a:lnTo>
                    <a:pt x="4470" y="26825"/>
                  </a:lnTo>
                  <a:lnTo>
                    <a:pt x="3022" y="26033"/>
                  </a:lnTo>
                  <a:lnTo>
                    <a:pt x="0" y="25510"/>
                  </a:lnTo>
                  <a:lnTo>
                    <a:pt x="3282" y="22931"/>
                  </a:lnTo>
                  <a:lnTo>
                    <a:pt x="4799" y="22218"/>
                  </a:lnTo>
                  <a:lnTo>
                    <a:pt x="8079" y="23895"/>
                  </a:lnTo>
                  <a:lnTo>
                    <a:pt x="9353" y="22383"/>
                  </a:lnTo>
                  <a:lnTo>
                    <a:pt x="9205" y="20607"/>
                  </a:lnTo>
                  <a:lnTo>
                    <a:pt x="5378" y="14998"/>
                  </a:lnTo>
                  <a:lnTo>
                    <a:pt x="4809" y="13030"/>
                  </a:lnTo>
                  <a:lnTo>
                    <a:pt x="4125" y="1236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2" name="North Korea"/>
            <p:cNvSpPr/>
            <p:nvPr/>
          </p:nvSpPr>
          <p:spPr>
            <a:xfrm>
              <a:off x="3854935" y="2266568"/>
              <a:ext cx="70214" cy="79960"/>
            </a:xfrm>
            <a:custGeom>
              <a:avLst/>
              <a:gdLst/>
              <a:ahLst/>
              <a:cxnLst/>
              <a:pathLst>
                <a:path w="70214" h="79960">
                  <a:moveTo>
                    <a:pt x="44686" y="65107"/>
                  </a:moveTo>
                  <a:lnTo>
                    <a:pt x="41822" y="69443"/>
                  </a:lnTo>
                  <a:lnTo>
                    <a:pt x="40277" y="70175"/>
                  </a:lnTo>
                  <a:lnTo>
                    <a:pt x="37717" y="69562"/>
                  </a:lnTo>
                  <a:lnTo>
                    <a:pt x="34814" y="69132"/>
                  </a:lnTo>
                  <a:lnTo>
                    <a:pt x="31830" y="69062"/>
                  </a:lnTo>
                  <a:lnTo>
                    <a:pt x="30249" y="70066"/>
                  </a:lnTo>
                  <a:lnTo>
                    <a:pt x="27074" y="74766"/>
                  </a:lnTo>
                  <a:lnTo>
                    <a:pt x="25652" y="76390"/>
                  </a:lnTo>
                  <a:lnTo>
                    <a:pt x="24476" y="77474"/>
                  </a:lnTo>
                  <a:lnTo>
                    <a:pt x="23131" y="76169"/>
                  </a:lnTo>
                  <a:lnTo>
                    <a:pt x="21379" y="78326"/>
                  </a:lnTo>
                  <a:lnTo>
                    <a:pt x="19780" y="79583"/>
                  </a:lnTo>
                  <a:lnTo>
                    <a:pt x="17910" y="75734"/>
                  </a:lnTo>
                  <a:lnTo>
                    <a:pt x="15911" y="75020"/>
                  </a:lnTo>
                  <a:lnTo>
                    <a:pt x="12653" y="79960"/>
                  </a:lnTo>
                  <a:lnTo>
                    <a:pt x="11675" y="77544"/>
                  </a:lnTo>
                  <a:lnTo>
                    <a:pt x="10509" y="75932"/>
                  </a:lnTo>
                  <a:lnTo>
                    <a:pt x="7085" y="73603"/>
                  </a:lnTo>
                  <a:lnTo>
                    <a:pt x="6238" y="70721"/>
                  </a:lnTo>
                  <a:lnTo>
                    <a:pt x="6711" y="68732"/>
                  </a:lnTo>
                  <a:lnTo>
                    <a:pt x="8864" y="66100"/>
                  </a:lnTo>
                  <a:lnTo>
                    <a:pt x="12644" y="64637"/>
                  </a:lnTo>
                  <a:lnTo>
                    <a:pt x="12924" y="62909"/>
                  </a:lnTo>
                  <a:lnTo>
                    <a:pt x="9962" y="61096"/>
                  </a:lnTo>
                  <a:lnTo>
                    <a:pt x="12001" y="55422"/>
                  </a:lnTo>
                  <a:lnTo>
                    <a:pt x="12950" y="53216"/>
                  </a:lnTo>
                  <a:lnTo>
                    <a:pt x="11953" y="51471"/>
                  </a:lnTo>
                  <a:lnTo>
                    <a:pt x="8786" y="49543"/>
                  </a:lnTo>
                  <a:lnTo>
                    <a:pt x="8091" y="49545"/>
                  </a:lnTo>
                  <a:lnTo>
                    <a:pt x="6179" y="49735"/>
                  </a:lnTo>
                  <a:lnTo>
                    <a:pt x="4615" y="50661"/>
                  </a:lnTo>
                  <a:lnTo>
                    <a:pt x="3443" y="50203"/>
                  </a:lnTo>
                  <a:lnTo>
                    <a:pt x="837" y="47810"/>
                  </a:lnTo>
                  <a:lnTo>
                    <a:pt x="0" y="46289"/>
                  </a:lnTo>
                  <a:lnTo>
                    <a:pt x="1899" y="42835"/>
                  </a:lnTo>
                  <a:lnTo>
                    <a:pt x="3980" y="39934"/>
                  </a:lnTo>
                  <a:lnTo>
                    <a:pt x="6588" y="37767"/>
                  </a:lnTo>
                  <a:lnTo>
                    <a:pt x="14275" y="33776"/>
                  </a:lnTo>
                  <a:lnTo>
                    <a:pt x="19451" y="30163"/>
                  </a:lnTo>
                  <a:lnTo>
                    <a:pt x="22638" y="26550"/>
                  </a:lnTo>
                  <a:lnTo>
                    <a:pt x="26078" y="19682"/>
                  </a:lnTo>
                  <a:lnTo>
                    <a:pt x="28009" y="18808"/>
                  </a:lnTo>
                  <a:lnTo>
                    <a:pt x="30258" y="18696"/>
                  </a:lnTo>
                  <a:lnTo>
                    <a:pt x="31629" y="21357"/>
                  </a:lnTo>
                  <a:lnTo>
                    <a:pt x="34102" y="23051"/>
                  </a:lnTo>
                  <a:lnTo>
                    <a:pt x="36648" y="24077"/>
                  </a:lnTo>
                  <a:lnTo>
                    <a:pt x="41536" y="23757"/>
                  </a:lnTo>
                  <a:lnTo>
                    <a:pt x="44177" y="22692"/>
                  </a:lnTo>
                  <a:lnTo>
                    <a:pt x="43950" y="21933"/>
                  </a:lnTo>
                  <a:lnTo>
                    <a:pt x="41400" y="16798"/>
                  </a:lnTo>
                  <a:lnTo>
                    <a:pt x="41528" y="14497"/>
                  </a:lnTo>
                  <a:lnTo>
                    <a:pt x="42902" y="12853"/>
                  </a:lnTo>
                  <a:lnTo>
                    <a:pt x="44866" y="12454"/>
                  </a:lnTo>
                  <a:lnTo>
                    <a:pt x="46534" y="13307"/>
                  </a:lnTo>
                  <a:lnTo>
                    <a:pt x="48803" y="13675"/>
                  </a:lnTo>
                  <a:lnTo>
                    <a:pt x="51499" y="13559"/>
                  </a:lnTo>
                  <a:lnTo>
                    <a:pt x="54608" y="11805"/>
                  </a:lnTo>
                  <a:lnTo>
                    <a:pt x="59398" y="8200"/>
                  </a:lnTo>
                  <a:lnTo>
                    <a:pt x="60554" y="3345"/>
                  </a:lnTo>
                  <a:lnTo>
                    <a:pt x="62474" y="897"/>
                  </a:lnTo>
                  <a:lnTo>
                    <a:pt x="63742" y="9"/>
                  </a:lnTo>
                  <a:lnTo>
                    <a:pt x="64982" y="0"/>
                  </a:lnTo>
                  <a:lnTo>
                    <a:pt x="67883" y="4650"/>
                  </a:lnTo>
                  <a:lnTo>
                    <a:pt x="69376" y="7643"/>
                  </a:lnTo>
                  <a:lnTo>
                    <a:pt x="70214" y="10309"/>
                  </a:lnTo>
                  <a:lnTo>
                    <a:pt x="63413" y="16546"/>
                  </a:lnTo>
                  <a:lnTo>
                    <a:pt x="61368" y="19617"/>
                  </a:lnTo>
                  <a:lnTo>
                    <a:pt x="60805" y="22387"/>
                  </a:lnTo>
                  <a:lnTo>
                    <a:pt x="61255" y="25240"/>
                  </a:lnTo>
                  <a:lnTo>
                    <a:pt x="60479" y="28277"/>
                  </a:lnTo>
                  <a:lnTo>
                    <a:pt x="59547" y="34036"/>
                  </a:lnTo>
                  <a:lnTo>
                    <a:pt x="56196" y="34797"/>
                  </a:lnTo>
                  <a:lnTo>
                    <a:pt x="54388" y="36305"/>
                  </a:lnTo>
                  <a:lnTo>
                    <a:pt x="51894" y="38841"/>
                  </a:lnTo>
                  <a:lnTo>
                    <a:pt x="48056" y="43051"/>
                  </a:lnTo>
                  <a:lnTo>
                    <a:pt x="45712" y="44452"/>
                  </a:lnTo>
                  <a:lnTo>
                    <a:pt x="42315" y="44646"/>
                  </a:lnTo>
                  <a:lnTo>
                    <a:pt x="39420" y="45951"/>
                  </a:lnTo>
                  <a:lnTo>
                    <a:pt x="38092" y="47435"/>
                  </a:lnTo>
                  <a:lnTo>
                    <a:pt x="36849" y="49470"/>
                  </a:lnTo>
                  <a:lnTo>
                    <a:pt x="35022" y="55270"/>
                  </a:lnTo>
                  <a:lnTo>
                    <a:pt x="36445" y="57374"/>
                  </a:lnTo>
                  <a:lnTo>
                    <a:pt x="42590" y="62833"/>
                  </a:lnTo>
                  <a:lnTo>
                    <a:pt x="44686" y="6510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3" name="Indonesia"/>
            <p:cNvSpPr/>
            <p:nvPr/>
          </p:nvSpPr>
          <p:spPr>
            <a:xfrm>
              <a:off x="3532421" y="2735541"/>
              <a:ext cx="510027" cy="178443"/>
            </a:xfrm>
            <a:custGeom>
              <a:avLst/>
              <a:gdLst/>
              <a:ahLst/>
              <a:cxnLst/>
              <a:pathLst>
                <a:path w="510027" h="178443">
                  <a:moveTo>
                    <a:pt x="509000" y="93318"/>
                  </a:moveTo>
                  <a:lnTo>
                    <a:pt x="509844" y="133394"/>
                  </a:lnTo>
                  <a:lnTo>
                    <a:pt x="507636" y="137544"/>
                  </a:lnTo>
                  <a:lnTo>
                    <a:pt x="509795" y="144458"/>
                  </a:lnTo>
                  <a:lnTo>
                    <a:pt x="510027" y="148531"/>
                  </a:lnTo>
                  <a:lnTo>
                    <a:pt x="509868" y="165954"/>
                  </a:lnTo>
                  <a:lnTo>
                    <a:pt x="507287" y="163357"/>
                  </a:lnTo>
                  <a:lnTo>
                    <a:pt x="502640" y="158853"/>
                  </a:lnTo>
                  <a:lnTo>
                    <a:pt x="499051" y="154278"/>
                  </a:lnTo>
                  <a:lnTo>
                    <a:pt x="497014" y="153997"/>
                  </a:lnTo>
                  <a:lnTo>
                    <a:pt x="493125" y="154506"/>
                  </a:lnTo>
                  <a:lnTo>
                    <a:pt x="489418" y="155229"/>
                  </a:lnTo>
                  <a:lnTo>
                    <a:pt x="487241" y="155162"/>
                  </a:lnTo>
                  <a:lnTo>
                    <a:pt x="487697" y="153230"/>
                  </a:lnTo>
                  <a:lnTo>
                    <a:pt x="489878" y="149935"/>
                  </a:lnTo>
                  <a:lnTo>
                    <a:pt x="489906" y="148506"/>
                  </a:lnTo>
                  <a:lnTo>
                    <a:pt x="487096" y="145868"/>
                  </a:lnTo>
                  <a:lnTo>
                    <a:pt x="484261" y="141947"/>
                  </a:lnTo>
                  <a:lnTo>
                    <a:pt x="484404" y="140805"/>
                  </a:lnTo>
                  <a:lnTo>
                    <a:pt x="486621" y="141371"/>
                  </a:lnTo>
                  <a:lnTo>
                    <a:pt x="487808" y="141154"/>
                  </a:lnTo>
                  <a:lnTo>
                    <a:pt x="488481" y="140582"/>
                  </a:lnTo>
                  <a:lnTo>
                    <a:pt x="486139" y="138518"/>
                  </a:lnTo>
                  <a:lnTo>
                    <a:pt x="483158" y="136456"/>
                  </a:lnTo>
                  <a:lnTo>
                    <a:pt x="481718" y="134535"/>
                  </a:lnTo>
                  <a:lnTo>
                    <a:pt x="480337" y="131260"/>
                  </a:lnTo>
                  <a:lnTo>
                    <a:pt x="475057" y="122730"/>
                  </a:lnTo>
                  <a:lnTo>
                    <a:pt x="472513" y="120743"/>
                  </a:lnTo>
                  <a:lnTo>
                    <a:pt x="470172" y="119327"/>
                  </a:lnTo>
                  <a:lnTo>
                    <a:pt x="467138" y="118338"/>
                  </a:lnTo>
                  <a:lnTo>
                    <a:pt x="457195" y="115303"/>
                  </a:lnTo>
                  <a:lnTo>
                    <a:pt x="450877" y="113398"/>
                  </a:lnTo>
                  <a:lnTo>
                    <a:pt x="447803" y="113050"/>
                  </a:lnTo>
                  <a:lnTo>
                    <a:pt x="444269" y="111850"/>
                  </a:lnTo>
                  <a:lnTo>
                    <a:pt x="441107" y="110223"/>
                  </a:lnTo>
                  <a:lnTo>
                    <a:pt x="441473" y="108518"/>
                  </a:lnTo>
                  <a:lnTo>
                    <a:pt x="440985" y="107170"/>
                  </a:lnTo>
                  <a:lnTo>
                    <a:pt x="440013" y="107030"/>
                  </a:lnTo>
                  <a:lnTo>
                    <a:pt x="436919" y="107534"/>
                  </a:lnTo>
                  <a:lnTo>
                    <a:pt x="434971" y="107183"/>
                  </a:lnTo>
                  <a:lnTo>
                    <a:pt x="432904" y="106194"/>
                  </a:lnTo>
                  <a:lnTo>
                    <a:pt x="430858" y="104211"/>
                  </a:lnTo>
                  <a:lnTo>
                    <a:pt x="429807" y="101304"/>
                  </a:lnTo>
                  <a:lnTo>
                    <a:pt x="430474" y="98820"/>
                  </a:lnTo>
                  <a:lnTo>
                    <a:pt x="429694" y="97687"/>
                  </a:lnTo>
                  <a:lnTo>
                    <a:pt x="428761" y="98256"/>
                  </a:lnTo>
                  <a:lnTo>
                    <a:pt x="427584" y="100245"/>
                  </a:lnTo>
                  <a:lnTo>
                    <a:pt x="426972" y="103580"/>
                  </a:lnTo>
                  <a:lnTo>
                    <a:pt x="425715" y="106636"/>
                  </a:lnTo>
                  <a:lnTo>
                    <a:pt x="424037" y="107988"/>
                  </a:lnTo>
                  <a:lnTo>
                    <a:pt x="420547" y="109771"/>
                  </a:lnTo>
                  <a:lnTo>
                    <a:pt x="419768" y="108920"/>
                  </a:lnTo>
                  <a:lnTo>
                    <a:pt x="418108" y="105516"/>
                  </a:lnTo>
                  <a:lnTo>
                    <a:pt x="418221" y="104735"/>
                  </a:lnTo>
                  <a:lnTo>
                    <a:pt x="420145" y="103383"/>
                  </a:lnTo>
                  <a:lnTo>
                    <a:pt x="419382" y="101256"/>
                  </a:lnTo>
                  <a:lnTo>
                    <a:pt x="418515" y="100051"/>
                  </a:lnTo>
                  <a:lnTo>
                    <a:pt x="415686" y="98071"/>
                  </a:lnTo>
                  <a:lnTo>
                    <a:pt x="412140" y="96093"/>
                  </a:lnTo>
                  <a:lnTo>
                    <a:pt x="410443" y="95813"/>
                  </a:lnTo>
                  <a:lnTo>
                    <a:pt x="410153" y="94750"/>
                  </a:lnTo>
                  <a:lnTo>
                    <a:pt x="410341" y="93615"/>
                  </a:lnTo>
                  <a:lnTo>
                    <a:pt x="412416" y="93398"/>
                  </a:lnTo>
                  <a:lnTo>
                    <a:pt x="414358" y="93819"/>
                  </a:lnTo>
                  <a:lnTo>
                    <a:pt x="417379" y="95018"/>
                  </a:lnTo>
                  <a:lnTo>
                    <a:pt x="418174" y="94875"/>
                  </a:lnTo>
                  <a:lnTo>
                    <a:pt x="420019" y="93169"/>
                  </a:lnTo>
                  <a:lnTo>
                    <a:pt x="422655" y="91107"/>
                  </a:lnTo>
                  <a:lnTo>
                    <a:pt x="423388" y="91389"/>
                  </a:lnTo>
                  <a:lnTo>
                    <a:pt x="424889" y="92733"/>
                  </a:lnTo>
                  <a:lnTo>
                    <a:pt x="430009" y="92509"/>
                  </a:lnTo>
                  <a:lnTo>
                    <a:pt x="430702" y="91870"/>
                  </a:lnTo>
                  <a:lnTo>
                    <a:pt x="431154" y="89246"/>
                  </a:lnTo>
                  <a:lnTo>
                    <a:pt x="430836" y="87192"/>
                  </a:lnTo>
                  <a:lnTo>
                    <a:pt x="429639" y="87335"/>
                  </a:lnTo>
                  <a:lnTo>
                    <a:pt x="427913" y="88332"/>
                  </a:lnTo>
                  <a:lnTo>
                    <a:pt x="424882" y="88693"/>
                  </a:lnTo>
                  <a:lnTo>
                    <a:pt x="421588" y="88487"/>
                  </a:lnTo>
                  <a:lnTo>
                    <a:pt x="417750" y="88708"/>
                  </a:lnTo>
                  <a:lnTo>
                    <a:pt x="412605" y="88294"/>
                  </a:lnTo>
                  <a:lnTo>
                    <a:pt x="410544" y="86740"/>
                  </a:lnTo>
                  <a:lnTo>
                    <a:pt x="409869" y="85749"/>
                  </a:lnTo>
                  <a:lnTo>
                    <a:pt x="409121" y="82420"/>
                  </a:lnTo>
                  <a:lnTo>
                    <a:pt x="408111" y="80722"/>
                  </a:lnTo>
                  <a:lnTo>
                    <a:pt x="406006" y="79947"/>
                  </a:lnTo>
                  <a:lnTo>
                    <a:pt x="399740" y="79323"/>
                  </a:lnTo>
                  <a:lnTo>
                    <a:pt x="401066" y="77833"/>
                  </a:lnTo>
                  <a:lnTo>
                    <a:pt x="401357" y="76557"/>
                  </a:lnTo>
                  <a:lnTo>
                    <a:pt x="401378" y="73583"/>
                  </a:lnTo>
                  <a:lnTo>
                    <a:pt x="403699" y="73436"/>
                  </a:lnTo>
                  <a:lnTo>
                    <a:pt x="408312" y="71372"/>
                  </a:lnTo>
                  <a:lnTo>
                    <a:pt x="410769" y="69455"/>
                  </a:lnTo>
                  <a:lnTo>
                    <a:pt x="412995" y="68033"/>
                  </a:lnTo>
                  <a:lnTo>
                    <a:pt x="414760" y="68171"/>
                  </a:lnTo>
                  <a:lnTo>
                    <a:pt x="416767" y="68521"/>
                  </a:lnTo>
                  <a:lnTo>
                    <a:pt x="424261" y="71762"/>
                  </a:lnTo>
                  <a:lnTo>
                    <a:pt x="426838" y="72607"/>
                  </a:lnTo>
                  <a:lnTo>
                    <a:pt x="431419" y="73376"/>
                  </a:lnTo>
                  <a:lnTo>
                    <a:pt x="433334" y="76913"/>
                  </a:lnTo>
                  <a:lnTo>
                    <a:pt x="434022" y="78895"/>
                  </a:lnTo>
                  <a:lnTo>
                    <a:pt x="432606" y="82652"/>
                  </a:lnTo>
                  <a:lnTo>
                    <a:pt x="432266" y="84566"/>
                  </a:lnTo>
                  <a:lnTo>
                    <a:pt x="433374" y="86477"/>
                  </a:lnTo>
                  <a:lnTo>
                    <a:pt x="433948" y="88956"/>
                  </a:lnTo>
                  <a:lnTo>
                    <a:pt x="434528" y="91365"/>
                  </a:lnTo>
                  <a:lnTo>
                    <a:pt x="435605" y="93986"/>
                  </a:lnTo>
                  <a:lnTo>
                    <a:pt x="436533" y="94976"/>
                  </a:lnTo>
                  <a:lnTo>
                    <a:pt x="437526" y="95613"/>
                  </a:lnTo>
                  <a:lnTo>
                    <a:pt x="438657" y="92348"/>
                  </a:lnTo>
                  <a:lnTo>
                    <a:pt x="439083" y="92915"/>
                  </a:lnTo>
                  <a:lnTo>
                    <a:pt x="439516" y="93623"/>
                  </a:lnTo>
                  <a:lnTo>
                    <a:pt x="441065" y="99009"/>
                  </a:lnTo>
                  <a:lnTo>
                    <a:pt x="441913" y="99859"/>
                  </a:lnTo>
                  <a:lnTo>
                    <a:pt x="443085" y="100778"/>
                  </a:lnTo>
                  <a:lnTo>
                    <a:pt x="444560" y="101343"/>
                  </a:lnTo>
                  <a:lnTo>
                    <a:pt x="446340" y="101623"/>
                  </a:lnTo>
                  <a:lnTo>
                    <a:pt x="449250" y="100623"/>
                  </a:lnTo>
                  <a:lnTo>
                    <a:pt x="451776" y="98418"/>
                  </a:lnTo>
                  <a:lnTo>
                    <a:pt x="457756" y="89118"/>
                  </a:lnTo>
                  <a:lnTo>
                    <a:pt x="459516" y="89042"/>
                  </a:lnTo>
                  <a:lnTo>
                    <a:pt x="464923" y="87968"/>
                  </a:lnTo>
                  <a:lnTo>
                    <a:pt x="466819" y="87255"/>
                  </a:lnTo>
                  <a:lnTo>
                    <a:pt x="467043" y="86829"/>
                  </a:lnTo>
                  <a:lnTo>
                    <a:pt x="467113" y="84279"/>
                  </a:lnTo>
                  <a:lnTo>
                    <a:pt x="468207" y="83425"/>
                  </a:lnTo>
                  <a:lnTo>
                    <a:pt x="473723" y="80367"/>
                  </a:lnTo>
                  <a:lnTo>
                    <a:pt x="475399" y="80151"/>
                  </a:lnTo>
                  <a:lnTo>
                    <a:pt x="484090" y="83958"/>
                  </a:lnTo>
                  <a:lnTo>
                    <a:pt x="494762" y="88683"/>
                  </a:lnTo>
                  <a:lnTo>
                    <a:pt x="502486" y="91289"/>
                  </a:lnTo>
                  <a:lnTo>
                    <a:pt x="509000" y="93318"/>
                  </a:lnTo>
                  <a:close/>
                </a:path>
                <a:path w="510027" h="178443">
                  <a:moveTo>
                    <a:pt x="273019" y="62354"/>
                  </a:moveTo>
                  <a:lnTo>
                    <a:pt x="273079" y="62105"/>
                  </a:lnTo>
                  <a:lnTo>
                    <a:pt x="275489" y="56152"/>
                  </a:lnTo>
                  <a:lnTo>
                    <a:pt x="277664" y="54094"/>
                  </a:lnTo>
                  <a:lnTo>
                    <a:pt x="279112" y="53382"/>
                  </a:lnTo>
                  <a:lnTo>
                    <a:pt x="281263" y="55078"/>
                  </a:lnTo>
                  <a:lnTo>
                    <a:pt x="282716" y="53516"/>
                  </a:lnTo>
                  <a:lnTo>
                    <a:pt x="283532" y="51886"/>
                  </a:lnTo>
                  <a:lnTo>
                    <a:pt x="285002" y="49475"/>
                  </a:lnTo>
                  <a:lnTo>
                    <a:pt x="287489" y="49186"/>
                  </a:lnTo>
                  <a:lnTo>
                    <a:pt x="290524" y="49888"/>
                  </a:lnTo>
                  <a:lnTo>
                    <a:pt x="294180" y="52571"/>
                  </a:lnTo>
                  <a:lnTo>
                    <a:pt x="296422" y="52708"/>
                  </a:lnTo>
                  <a:lnTo>
                    <a:pt x="300752" y="52486"/>
                  </a:lnTo>
                  <a:lnTo>
                    <a:pt x="303147" y="53330"/>
                  </a:lnTo>
                  <a:lnTo>
                    <a:pt x="306902" y="54668"/>
                  </a:lnTo>
                  <a:lnTo>
                    <a:pt x="309795" y="53529"/>
                  </a:lnTo>
                  <a:lnTo>
                    <a:pt x="319085" y="53933"/>
                  </a:lnTo>
                  <a:lnTo>
                    <a:pt x="322696" y="53288"/>
                  </a:lnTo>
                  <a:lnTo>
                    <a:pt x="325838" y="51511"/>
                  </a:lnTo>
                  <a:lnTo>
                    <a:pt x="326896" y="50092"/>
                  </a:lnTo>
                  <a:lnTo>
                    <a:pt x="326113" y="48748"/>
                  </a:lnTo>
                  <a:lnTo>
                    <a:pt x="327096" y="47330"/>
                  </a:lnTo>
                  <a:lnTo>
                    <a:pt x="329040" y="46121"/>
                  </a:lnTo>
                  <a:lnTo>
                    <a:pt x="330521" y="44064"/>
                  </a:lnTo>
                  <a:lnTo>
                    <a:pt x="331970" y="43778"/>
                  </a:lnTo>
                  <a:lnTo>
                    <a:pt x="332346" y="44981"/>
                  </a:lnTo>
                  <a:lnTo>
                    <a:pt x="331978" y="47673"/>
                  </a:lnTo>
                  <a:lnTo>
                    <a:pt x="331394" y="49233"/>
                  </a:lnTo>
                  <a:lnTo>
                    <a:pt x="330985" y="49871"/>
                  </a:lnTo>
                  <a:lnTo>
                    <a:pt x="330576" y="50509"/>
                  </a:lnTo>
                  <a:lnTo>
                    <a:pt x="325718" y="56822"/>
                  </a:lnTo>
                  <a:lnTo>
                    <a:pt x="323629" y="58809"/>
                  </a:lnTo>
                  <a:lnTo>
                    <a:pt x="321305" y="59310"/>
                  </a:lnTo>
                  <a:lnTo>
                    <a:pt x="315136" y="60456"/>
                  </a:lnTo>
                  <a:lnTo>
                    <a:pt x="312653" y="60108"/>
                  </a:lnTo>
                  <a:lnTo>
                    <a:pt x="309691" y="57990"/>
                  </a:lnTo>
                  <a:lnTo>
                    <a:pt x="303924" y="57649"/>
                  </a:lnTo>
                  <a:lnTo>
                    <a:pt x="298154" y="57944"/>
                  </a:lnTo>
                  <a:lnTo>
                    <a:pt x="293749" y="57741"/>
                  </a:lnTo>
                  <a:lnTo>
                    <a:pt x="288541" y="57965"/>
                  </a:lnTo>
                  <a:lnTo>
                    <a:pt x="285657" y="57546"/>
                  </a:lnTo>
                  <a:lnTo>
                    <a:pt x="282293" y="57695"/>
                  </a:lnTo>
                  <a:lnTo>
                    <a:pt x="280208" y="58195"/>
                  </a:lnTo>
                  <a:lnTo>
                    <a:pt x="278043" y="60041"/>
                  </a:lnTo>
                  <a:lnTo>
                    <a:pt x="276742" y="62354"/>
                  </a:lnTo>
                  <a:lnTo>
                    <a:pt x="275969" y="63728"/>
                  </a:lnTo>
                  <a:lnTo>
                    <a:pt x="275032" y="67341"/>
                  </a:lnTo>
                  <a:lnTo>
                    <a:pt x="275378" y="69748"/>
                  </a:lnTo>
                  <a:lnTo>
                    <a:pt x="276693" y="72224"/>
                  </a:lnTo>
                  <a:lnTo>
                    <a:pt x="277669" y="73142"/>
                  </a:lnTo>
                  <a:lnTo>
                    <a:pt x="279691" y="74271"/>
                  </a:lnTo>
                  <a:lnTo>
                    <a:pt x="280990" y="75260"/>
                  </a:lnTo>
                  <a:lnTo>
                    <a:pt x="282095" y="78303"/>
                  </a:lnTo>
                  <a:lnTo>
                    <a:pt x="282994" y="79080"/>
                  </a:lnTo>
                  <a:lnTo>
                    <a:pt x="284121" y="79291"/>
                  </a:lnTo>
                  <a:lnTo>
                    <a:pt x="288210" y="79423"/>
                  </a:lnTo>
                  <a:lnTo>
                    <a:pt x="289461" y="78075"/>
                  </a:lnTo>
                  <a:lnTo>
                    <a:pt x="292731" y="73181"/>
                  </a:lnTo>
                  <a:lnTo>
                    <a:pt x="294659" y="73460"/>
                  </a:lnTo>
                  <a:lnTo>
                    <a:pt x="296197" y="74377"/>
                  </a:lnTo>
                  <a:lnTo>
                    <a:pt x="298685" y="74584"/>
                  </a:lnTo>
                  <a:lnTo>
                    <a:pt x="300507" y="73447"/>
                  </a:lnTo>
                  <a:lnTo>
                    <a:pt x="303859" y="72661"/>
                  </a:lnTo>
                  <a:lnTo>
                    <a:pt x="306973" y="71946"/>
                  </a:lnTo>
                  <a:lnTo>
                    <a:pt x="308315" y="70456"/>
                  </a:lnTo>
                  <a:lnTo>
                    <a:pt x="309673" y="70169"/>
                  </a:lnTo>
                  <a:lnTo>
                    <a:pt x="312009" y="71156"/>
                  </a:lnTo>
                  <a:lnTo>
                    <a:pt x="312666" y="72217"/>
                  </a:lnTo>
                  <a:lnTo>
                    <a:pt x="312250" y="75900"/>
                  </a:lnTo>
                  <a:lnTo>
                    <a:pt x="309901" y="74560"/>
                  </a:lnTo>
                  <a:lnTo>
                    <a:pt x="307173" y="74353"/>
                  </a:lnTo>
                  <a:lnTo>
                    <a:pt x="305358" y="75845"/>
                  </a:lnTo>
                  <a:lnTo>
                    <a:pt x="303411" y="78469"/>
                  </a:lnTo>
                  <a:lnTo>
                    <a:pt x="301220" y="80600"/>
                  </a:lnTo>
                  <a:lnTo>
                    <a:pt x="295911" y="82807"/>
                  </a:lnTo>
                  <a:lnTo>
                    <a:pt x="294837" y="84439"/>
                  </a:lnTo>
                  <a:lnTo>
                    <a:pt x="294120" y="84583"/>
                  </a:lnTo>
                  <a:lnTo>
                    <a:pt x="292912" y="84372"/>
                  </a:lnTo>
                  <a:lnTo>
                    <a:pt x="290569" y="83740"/>
                  </a:lnTo>
                  <a:lnTo>
                    <a:pt x="290417" y="84023"/>
                  </a:lnTo>
                  <a:lnTo>
                    <a:pt x="290545" y="85582"/>
                  </a:lnTo>
                  <a:lnTo>
                    <a:pt x="291607" y="86217"/>
                  </a:lnTo>
                  <a:lnTo>
                    <a:pt x="294992" y="89116"/>
                  </a:lnTo>
                  <a:lnTo>
                    <a:pt x="297335" y="91734"/>
                  </a:lnTo>
                  <a:lnTo>
                    <a:pt x="301613" y="97964"/>
                  </a:lnTo>
                  <a:lnTo>
                    <a:pt x="301130" y="99596"/>
                  </a:lnTo>
                  <a:lnTo>
                    <a:pt x="300344" y="103004"/>
                  </a:lnTo>
                  <a:lnTo>
                    <a:pt x="300857" y="105061"/>
                  </a:lnTo>
                  <a:lnTo>
                    <a:pt x="303097" y="107754"/>
                  </a:lnTo>
                  <a:lnTo>
                    <a:pt x="305878" y="109948"/>
                  </a:lnTo>
                  <a:lnTo>
                    <a:pt x="306190" y="111084"/>
                  </a:lnTo>
                  <a:lnTo>
                    <a:pt x="305961" y="112505"/>
                  </a:lnTo>
                  <a:lnTo>
                    <a:pt x="303777" y="112226"/>
                  </a:lnTo>
                  <a:lnTo>
                    <a:pt x="300508" y="112517"/>
                  </a:lnTo>
                  <a:lnTo>
                    <a:pt x="298441" y="114014"/>
                  </a:lnTo>
                  <a:lnTo>
                    <a:pt x="297319" y="117498"/>
                  </a:lnTo>
                  <a:lnTo>
                    <a:pt x="294821" y="117361"/>
                  </a:lnTo>
                  <a:lnTo>
                    <a:pt x="292510" y="116443"/>
                  </a:lnTo>
                  <a:lnTo>
                    <a:pt x="291971" y="115591"/>
                  </a:lnTo>
                  <a:lnTo>
                    <a:pt x="292234" y="112322"/>
                  </a:lnTo>
                  <a:lnTo>
                    <a:pt x="293254" y="109408"/>
                  </a:lnTo>
                  <a:lnTo>
                    <a:pt x="288354" y="105159"/>
                  </a:lnTo>
                  <a:lnTo>
                    <a:pt x="286265" y="103602"/>
                  </a:lnTo>
                  <a:lnTo>
                    <a:pt x="285392" y="102256"/>
                  </a:lnTo>
                  <a:lnTo>
                    <a:pt x="285571" y="101049"/>
                  </a:lnTo>
                  <a:lnTo>
                    <a:pt x="286996" y="99060"/>
                  </a:lnTo>
                  <a:lnTo>
                    <a:pt x="287582" y="96151"/>
                  </a:lnTo>
                  <a:lnTo>
                    <a:pt x="286754" y="93671"/>
                  </a:lnTo>
                  <a:lnTo>
                    <a:pt x="283056" y="93395"/>
                  </a:lnTo>
                  <a:lnTo>
                    <a:pt x="280536" y="94464"/>
                  </a:lnTo>
                  <a:lnTo>
                    <a:pt x="278057" y="96455"/>
                  </a:lnTo>
                  <a:lnTo>
                    <a:pt x="278860" y="98226"/>
                  </a:lnTo>
                  <a:lnTo>
                    <a:pt x="279574" y="102907"/>
                  </a:lnTo>
                  <a:lnTo>
                    <a:pt x="279231" y="105462"/>
                  </a:lnTo>
                  <a:lnTo>
                    <a:pt x="278048" y="111216"/>
                  </a:lnTo>
                  <a:lnTo>
                    <a:pt x="279869" y="115759"/>
                  </a:lnTo>
                  <a:lnTo>
                    <a:pt x="279817" y="117323"/>
                  </a:lnTo>
                  <a:lnTo>
                    <a:pt x="277929" y="120527"/>
                  </a:lnTo>
                  <a:lnTo>
                    <a:pt x="277836" y="121665"/>
                  </a:lnTo>
                  <a:lnTo>
                    <a:pt x="279214" y="124507"/>
                  </a:lnTo>
                  <a:lnTo>
                    <a:pt x="275577" y="125369"/>
                  </a:lnTo>
                  <a:lnTo>
                    <a:pt x="273006" y="126585"/>
                  </a:lnTo>
                  <a:lnTo>
                    <a:pt x="270621" y="126946"/>
                  </a:lnTo>
                  <a:lnTo>
                    <a:pt x="269394" y="125311"/>
                  </a:lnTo>
                  <a:lnTo>
                    <a:pt x="268590" y="122681"/>
                  </a:lnTo>
                  <a:lnTo>
                    <a:pt x="269374" y="121043"/>
                  </a:lnTo>
                  <a:lnTo>
                    <a:pt x="270280" y="118695"/>
                  </a:lnTo>
                  <a:lnTo>
                    <a:pt x="270625" y="114287"/>
                  </a:lnTo>
                  <a:lnTo>
                    <a:pt x="270929" y="108888"/>
                  </a:lnTo>
                  <a:lnTo>
                    <a:pt x="270299" y="106334"/>
                  </a:lnTo>
                  <a:lnTo>
                    <a:pt x="270446" y="104630"/>
                  </a:lnTo>
                  <a:lnTo>
                    <a:pt x="269377" y="102645"/>
                  </a:lnTo>
                  <a:lnTo>
                    <a:pt x="267822" y="102010"/>
                  </a:lnTo>
                  <a:lnTo>
                    <a:pt x="265862" y="102866"/>
                  </a:lnTo>
                  <a:lnTo>
                    <a:pt x="262983" y="103014"/>
                  </a:lnTo>
                  <a:lnTo>
                    <a:pt x="263038" y="100956"/>
                  </a:lnTo>
                  <a:lnTo>
                    <a:pt x="261781" y="94504"/>
                  </a:lnTo>
                  <a:lnTo>
                    <a:pt x="262439" y="92943"/>
                  </a:lnTo>
                  <a:lnTo>
                    <a:pt x="264903" y="90315"/>
                  </a:lnTo>
                  <a:lnTo>
                    <a:pt x="267252" y="86412"/>
                  </a:lnTo>
                  <a:lnTo>
                    <a:pt x="268060" y="84001"/>
                  </a:lnTo>
                  <a:lnTo>
                    <a:pt x="267617" y="79397"/>
                  </a:lnTo>
                  <a:lnTo>
                    <a:pt x="267588" y="78122"/>
                  </a:lnTo>
                  <a:lnTo>
                    <a:pt x="268022" y="75855"/>
                  </a:lnTo>
                  <a:lnTo>
                    <a:pt x="269723" y="72239"/>
                  </a:lnTo>
                  <a:lnTo>
                    <a:pt x="271962" y="71951"/>
                  </a:lnTo>
                  <a:lnTo>
                    <a:pt x="271750" y="67631"/>
                  </a:lnTo>
                  <a:lnTo>
                    <a:pt x="273019" y="62354"/>
                  </a:lnTo>
                  <a:close/>
                </a:path>
                <a:path w="510027" h="178443">
                  <a:moveTo>
                    <a:pt x="249247" y="17771"/>
                  </a:moveTo>
                  <a:lnTo>
                    <a:pt x="249044" y="18223"/>
                  </a:lnTo>
                  <a:lnTo>
                    <a:pt x="250641" y="21696"/>
                  </a:lnTo>
                  <a:lnTo>
                    <a:pt x="249487" y="22409"/>
                  </a:lnTo>
                  <a:lnTo>
                    <a:pt x="246751" y="22627"/>
                  </a:lnTo>
                  <a:lnTo>
                    <a:pt x="243846" y="23059"/>
                  </a:lnTo>
                  <a:lnTo>
                    <a:pt x="244839" y="24192"/>
                  </a:lnTo>
                  <a:lnTo>
                    <a:pt x="245418" y="25680"/>
                  </a:lnTo>
                  <a:lnTo>
                    <a:pt x="244570" y="26817"/>
                  </a:lnTo>
                  <a:lnTo>
                    <a:pt x="245651" y="27878"/>
                  </a:lnTo>
                  <a:lnTo>
                    <a:pt x="246832" y="28442"/>
                  </a:lnTo>
                  <a:lnTo>
                    <a:pt x="249570" y="32619"/>
                  </a:lnTo>
                  <a:lnTo>
                    <a:pt x="252261" y="36370"/>
                  </a:lnTo>
                  <a:lnTo>
                    <a:pt x="252474" y="37361"/>
                  </a:lnTo>
                  <a:lnTo>
                    <a:pt x="250780" y="40978"/>
                  </a:lnTo>
                  <a:lnTo>
                    <a:pt x="251156" y="42111"/>
                  </a:lnTo>
                  <a:lnTo>
                    <a:pt x="253193" y="44444"/>
                  </a:lnTo>
                  <a:lnTo>
                    <a:pt x="256920" y="46703"/>
                  </a:lnTo>
                  <a:lnTo>
                    <a:pt x="259928" y="49175"/>
                  </a:lnTo>
                  <a:lnTo>
                    <a:pt x="262691" y="52993"/>
                  </a:lnTo>
                  <a:lnTo>
                    <a:pt x="260361" y="53848"/>
                  </a:lnTo>
                  <a:lnTo>
                    <a:pt x="256597" y="53715"/>
                  </a:lnTo>
                  <a:lnTo>
                    <a:pt x="252601" y="52519"/>
                  </a:lnTo>
                  <a:lnTo>
                    <a:pt x="250914" y="53019"/>
                  </a:lnTo>
                  <a:lnTo>
                    <a:pt x="248974" y="55360"/>
                  </a:lnTo>
                  <a:lnTo>
                    <a:pt x="247200" y="59966"/>
                  </a:lnTo>
                  <a:lnTo>
                    <a:pt x="246797" y="62354"/>
                  </a:lnTo>
                  <a:lnTo>
                    <a:pt x="246568" y="63721"/>
                  </a:lnTo>
                  <a:lnTo>
                    <a:pt x="247230" y="66977"/>
                  </a:lnTo>
                  <a:lnTo>
                    <a:pt x="247811" y="69100"/>
                  </a:lnTo>
                  <a:lnTo>
                    <a:pt x="247147" y="73350"/>
                  </a:lnTo>
                  <a:lnTo>
                    <a:pt x="245865" y="73353"/>
                  </a:lnTo>
                  <a:lnTo>
                    <a:pt x="243530" y="72579"/>
                  </a:lnTo>
                  <a:lnTo>
                    <a:pt x="238329" y="77406"/>
                  </a:lnTo>
                  <a:lnTo>
                    <a:pt x="236159" y="80669"/>
                  </a:lnTo>
                  <a:lnTo>
                    <a:pt x="232394" y="83724"/>
                  </a:lnTo>
                  <a:lnTo>
                    <a:pt x="234614" y="85632"/>
                  </a:lnTo>
                  <a:lnTo>
                    <a:pt x="234918" y="87616"/>
                  </a:lnTo>
                  <a:lnTo>
                    <a:pt x="235769" y="89102"/>
                  </a:lnTo>
                  <a:lnTo>
                    <a:pt x="232333" y="89393"/>
                  </a:lnTo>
                  <a:lnTo>
                    <a:pt x="234603" y="92295"/>
                  </a:lnTo>
                  <a:lnTo>
                    <a:pt x="234645" y="93358"/>
                  </a:lnTo>
                  <a:lnTo>
                    <a:pt x="234129" y="94494"/>
                  </a:lnTo>
                  <a:lnTo>
                    <a:pt x="231387" y="97833"/>
                  </a:lnTo>
                  <a:lnTo>
                    <a:pt x="230356" y="99821"/>
                  </a:lnTo>
                  <a:lnTo>
                    <a:pt x="229720" y="101596"/>
                  </a:lnTo>
                  <a:lnTo>
                    <a:pt x="227067" y="104582"/>
                  </a:lnTo>
                  <a:lnTo>
                    <a:pt x="220577" y="107649"/>
                  </a:lnTo>
                  <a:lnTo>
                    <a:pt x="217531" y="109075"/>
                  </a:lnTo>
                  <a:lnTo>
                    <a:pt x="216065" y="110072"/>
                  </a:lnTo>
                  <a:lnTo>
                    <a:pt x="215093" y="108512"/>
                  </a:lnTo>
                  <a:lnTo>
                    <a:pt x="215215" y="106383"/>
                  </a:lnTo>
                  <a:lnTo>
                    <a:pt x="213562" y="102340"/>
                  </a:lnTo>
                  <a:lnTo>
                    <a:pt x="212027" y="100428"/>
                  </a:lnTo>
                  <a:lnTo>
                    <a:pt x="210701" y="99509"/>
                  </a:lnTo>
                  <a:lnTo>
                    <a:pt x="209265" y="99653"/>
                  </a:lnTo>
                  <a:lnTo>
                    <a:pt x="206745" y="102285"/>
                  </a:lnTo>
                  <a:lnTo>
                    <a:pt x="205229" y="102430"/>
                  </a:lnTo>
                  <a:lnTo>
                    <a:pt x="203583" y="99879"/>
                  </a:lnTo>
                  <a:lnTo>
                    <a:pt x="202016" y="98890"/>
                  </a:lnTo>
                  <a:lnTo>
                    <a:pt x="199826" y="98327"/>
                  </a:lnTo>
                  <a:lnTo>
                    <a:pt x="197885" y="96062"/>
                  </a:lnTo>
                  <a:lnTo>
                    <a:pt x="196170" y="95285"/>
                  </a:lnTo>
                  <a:lnTo>
                    <a:pt x="194419" y="99331"/>
                  </a:lnTo>
                  <a:lnTo>
                    <a:pt x="193745" y="100326"/>
                  </a:lnTo>
                  <a:lnTo>
                    <a:pt x="191833" y="100614"/>
                  </a:lnTo>
                  <a:lnTo>
                    <a:pt x="190043" y="100050"/>
                  </a:lnTo>
                  <a:lnTo>
                    <a:pt x="187829" y="100694"/>
                  </a:lnTo>
                  <a:lnTo>
                    <a:pt x="186230" y="102471"/>
                  </a:lnTo>
                  <a:lnTo>
                    <a:pt x="184403" y="102830"/>
                  </a:lnTo>
                  <a:lnTo>
                    <a:pt x="184112" y="100063"/>
                  </a:lnTo>
                  <a:lnTo>
                    <a:pt x="184283" y="98502"/>
                  </a:lnTo>
                  <a:lnTo>
                    <a:pt x="182707" y="93329"/>
                  </a:lnTo>
                  <a:lnTo>
                    <a:pt x="181021" y="95318"/>
                  </a:lnTo>
                  <a:lnTo>
                    <a:pt x="173899" y="97532"/>
                  </a:lnTo>
                  <a:lnTo>
                    <a:pt x="172291" y="95479"/>
                  </a:lnTo>
                  <a:lnTo>
                    <a:pt x="169089" y="95556"/>
                  </a:lnTo>
                  <a:lnTo>
                    <a:pt x="167677" y="96340"/>
                  </a:lnTo>
                  <a:lnTo>
                    <a:pt x="166160" y="96485"/>
                  </a:lnTo>
                  <a:lnTo>
                    <a:pt x="165872" y="93224"/>
                  </a:lnTo>
                  <a:lnTo>
                    <a:pt x="165755" y="89963"/>
                  </a:lnTo>
                  <a:lnTo>
                    <a:pt x="164421" y="82880"/>
                  </a:lnTo>
                  <a:lnTo>
                    <a:pt x="164362" y="80471"/>
                  </a:lnTo>
                  <a:lnTo>
                    <a:pt x="162600" y="76720"/>
                  </a:lnTo>
                  <a:lnTo>
                    <a:pt x="160561" y="74671"/>
                  </a:lnTo>
                  <a:lnTo>
                    <a:pt x="156603" y="72555"/>
                  </a:lnTo>
                  <a:lnTo>
                    <a:pt x="155871" y="71848"/>
                  </a:lnTo>
                  <a:lnTo>
                    <a:pt x="158654" y="70072"/>
                  </a:lnTo>
                  <a:lnTo>
                    <a:pt x="155989" y="68166"/>
                  </a:lnTo>
                  <a:lnTo>
                    <a:pt x="154695" y="66681"/>
                  </a:lnTo>
                  <a:lnTo>
                    <a:pt x="155636" y="62997"/>
                  </a:lnTo>
                  <a:lnTo>
                    <a:pt x="155261" y="62354"/>
                  </a:lnTo>
                  <a:lnTo>
                    <a:pt x="153867" y="59956"/>
                  </a:lnTo>
                  <a:lnTo>
                    <a:pt x="152106" y="58473"/>
                  </a:lnTo>
                  <a:lnTo>
                    <a:pt x="152432" y="56135"/>
                  </a:lnTo>
                  <a:lnTo>
                    <a:pt x="151808" y="53163"/>
                  </a:lnTo>
                  <a:lnTo>
                    <a:pt x="152719" y="49903"/>
                  </a:lnTo>
                  <a:lnTo>
                    <a:pt x="153382" y="48131"/>
                  </a:lnTo>
                  <a:lnTo>
                    <a:pt x="155507" y="45222"/>
                  </a:lnTo>
                  <a:lnTo>
                    <a:pt x="157024" y="41181"/>
                  </a:lnTo>
                  <a:lnTo>
                    <a:pt x="158624" y="41320"/>
                  </a:lnTo>
                  <a:lnTo>
                    <a:pt x="159644" y="41875"/>
                  </a:lnTo>
                  <a:lnTo>
                    <a:pt x="161093" y="45846"/>
                  </a:lnTo>
                  <a:lnTo>
                    <a:pt x="162360" y="47326"/>
                  </a:lnTo>
                  <a:lnTo>
                    <a:pt x="167374" y="52255"/>
                  </a:lnTo>
                  <a:lnTo>
                    <a:pt x="168894" y="52671"/>
                  </a:lnTo>
                  <a:lnTo>
                    <a:pt x="171134" y="54074"/>
                  </a:lnTo>
                  <a:lnTo>
                    <a:pt x="175784" y="51993"/>
                  </a:lnTo>
                  <a:lnTo>
                    <a:pt x="177066" y="51985"/>
                  </a:lnTo>
                  <a:lnTo>
                    <a:pt x="179705" y="53103"/>
                  </a:lnTo>
                  <a:lnTo>
                    <a:pt x="182427" y="53653"/>
                  </a:lnTo>
                  <a:lnTo>
                    <a:pt x="184430" y="52791"/>
                  </a:lnTo>
                  <a:lnTo>
                    <a:pt x="187080" y="51075"/>
                  </a:lnTo>
                  <a:lnTo>
                    <a:pt x="189100" y="48442"/>
                  </a:lnTo>
                  <a:lnTo>
                    <a:pt x="191763" y="46230"/>
                  </a:lnTo>
                  <a:lnTo>
                    <a:pt x="194170" y="45862"/>
                  </a:lnTo>
                  <a:lnTo>
                    <a:pt x="196326" y="46416"/>
                  </a:lnTo>
                  <a:lnTo>
                    <a:pt x="199118" y="47674"/>
                  </a:lnTo>
                  <a:lnTo>
                    <a:pt x="201750" y="48792"/>
                  </a:lnTo>
                  <a:lnTo>
                    <a:pt x="204548" y="49555"/>
                  </a:lnTo>
                  <a:lnTo>
                    <a:pt x="205991" y="49404"/>
                  </a:lnTo>
                  <a:lnTo>
                    <a:pt x="208328" y="47619"/>
                  </a:lnTo>
                  <a:lnTo>
                    <a:pt x="210659" y="46755"/>
                  </a:lnTo>
                  <a:lnTo>
                    <a:pt x="214993" y="45880"/>
                  </a:lnTo>
                  <a:lnTo>
                    <a:pt x="216934" y="44380"/>
                  </a:lnTo>
                  <a:lnTo>
                    <a:pt x="221586" y="35424"/>
                  </a:lnTo>
                  <a:lnTo>
                    <a:pt x="221203" y="31669"/>
                  </a:lnTo>
                  <a:lnTo>
                    <a:pt x="222294" y="29961"/>
                  </a:lnTo>
                  <a:lnTo>
                    <a:pt x="225537" y="28736"/>
                  </a:lnTo>
                  <a:lnTo>
                    <a:pt x="226642" y="26815"/>
                  </a:lnTo>
                  <a:lnTo>
                    <a:pt x="226104" y="21853"/>
                  </a:lnTo>
                  <a:lnTo>
                    <a:pt x="226703" y="19011"/>
                  </a:lnTo>
                  <a:lnTo>
                    <a:pt x="228611" y="15805"/>
                  </a:lnTo>
                  <a:lnTo>
                    <a:pt x="229851" y="15017"/>
                  </a:lnTo>
                  <a:lnTo>
                    <a:pt x="232179" y="14932"/>
                  </a:lnTo>
                  <a:lnTo>
                    <a:pt x="235928" y="15336"/>
                  </a:lnTo>
                  <a:lnTo>
                    <a:pt x="239195" y="15742"/>
                  </a:lnTo>
                  <a:lnTo>
                    <a:pt x="242326" y="15652"/>
                  </a:lnTo>
                  <a:lnTo>
                    <a:pt x="244560" y="15852"/>
                  </a:lnTo>
                  <a:lnTo>
                    <a:pt x="248339" y="17320"/>
                  </a:lnTo>
                  <a:lnTo>
                    <a:pt x="249247" y="17771"/>
                  </a:lnTo>
                  <a:close/>
                </a:path>
                <a:path w="510027" h="178443">
                  <a:moveTo>
                    <a:pt x="279568" y="178443"/>
                  </a:moveTo>
                  <a:lnTo>
                    <a:pt x="278482" y="178085"/>
                  </a:lnTo>
                  <a:lnTo>
                    <a:pt x="273885" y="175001"/>
                  </a:lnTo>
                  <a:lnTo>
                    <a:pt x="269874" y="172708"/>
                  </a:lnTo>
                  <a:lnTo>
                    <a:pt x="268136" y="172209"/>
                  </a:lnTo>
                  <a:lnTo>
                    <a:pt x="265660" y="171568"/>
                  </a:lnTo>
                  <a:lnTo>
                    <a:pt x="264197" y="170565"/>
                  </a:lnTo>
                  <a:lnTo>
                    <a:pt x="264739" y="169486"/>
                  </a:lnTo>
                  <a:lnTo>
                    <a:pt x="266603" y="168764"/>
                  </a:lnTo>
                  <a:lnTo>
                    <a:pt x="271576" y="168610"/>
                  </a:lnTo>
                  <a:lnTo>
                    <a:pt x="274096" y="168029"/>
                  </a:lnTo>
                  <a:lnTo>
                    <a:pt x="275846" y="169534"/>
                  </a:lnTo>
                  <a:lnTo>
                    <a:pt x="281603" y="173329"/>
                  </a:lnTo>
                  <a:lnTo>
                    <a:pt x="282927" y="175268"/>
                  </a:lnTo>
                  <a:lnTo>
                    <a:pt x="282300" y="176925"/>
                  </a:lnTo>
                  <a:lnTo>
                    <a:pt x="281065" y="178151"/>
                  </a:lnTo>
                  <a:lnTo>
                    <a:pt x="279568" y="178443"/>
                  </a:lnTo>
                  <a:close/>
                </a:path>
                <a:path w="510027" h="178443">
                  <a:moveTo>
                    <a:pt x="315360" y="178148"/>
                  </a:moveTo>
                  <a:lnTo>
                    <a:pt x="316610" y="175626"/>
                  </a:lnTo>
                  <a:lnTo>
                    <a:pt x="316726" y="172893"/>
                  </a:lnTo>
                  <a:lnTo>
                    <a:pt x="317294" y="171311"/>
                  </a:lnTo>
                  <a:lnTo>
                    <a:pt x="320674" y="168861"/>
                  </a:lnTo>
                  <a:lnTo>
                    <a:pt x="327929" y="165687"/>
                  </a:lnTo>
                  <a:lnTo>
                    <a:pt x="331250" y="163384"/>
                  </a:lnTo>
                  <a:lnTo>
                    <a:pt x="333054" y="160298"/>
                  </a:lnTo>
                  <a:lnTo>
                    <a:pt x="335393" y="159504"/>
                  </a:lnTo>
                  <a:lnTo>
                    <a:pt x="343306" y="158985"/>
                  </a:lnTo>
                  <a:lnTo>
                    <a:pt x="347869" y="157901"/>
                  </a:lnTo>
                  <a:lnTo>
                    <a:pt x="350583" y="157680"/>
                  </a:lnTo>
                  <a:lnTo>
                    <a:pt x="354938" y="156955"/>
                  </a:lnTo>
                  <a:lnTo>
                    <a:pt x="355533" y="157312"/>
                  </a:lnTo>
                  <a:lnTo>
                    <a:pt x="356027" y="158313"/>
                  </a:lnTo>
                  <a:lnTo>
                    <a:pt x="354839" y="159390"/>
                  </a:lnTo>
                  <a:lnTo>
                    <a:pt x="353030" y="160684"/>
                  </a:lnTo>
                  <a:lnTo>
                    <a:pt x="344959" y="163785"/>
                  </a:lnTo>
                  <a:lnTo>
                    <a:pt x="338097" y="166023"/>
                  </a:lnTo>
                  <a:lnTo>
                    <a:pt x="334522" y="167323"/>
                  </a:lnTo>
                  <a:lnTo>
                    <a:pt x="331480" y="169124"/>
                  </a:lnTo>
                  <a:lnTo>
                    <a:pt x="326015" y="174023"/>
                  </a:lnTo>
                  <a:lnTo>
                    <a:pt x="322740" y="176477"/>
                  </a:lnTo>
                  <a:lnTo>
                    <a:pt x="320535" y="176913"/>
                  </a:lnTo>
                  <a:lnTo>
                    <a:pt x="317767" y="178070"/>
                  </a:lnTo>
                  <a:lnTo>
                    <a:pt x="315360" y="178148"/>
                  </a:lnTo>
                  <a:close/>
                </a:path>
                <a:path w="510027" h="178443">
                  <a:moveTo>
                    <a:pt x="111365" y="138850"/>
                  </a:moveTo>
                  <a:lnTo>
                    <a:pt x="110909" y="137908"/>
                  </a:lnTo>
                  <a:lnTo>
                    <a:pt x="112494" y="137791"/>
                  </a:lnTo>
                  <a:lnTo>
                    <a:pt x="114515" y="138261"/>
                  </a:lnTo>
                  <a:lnTo>
                    <a:pt x="116364" y="137612"/>
                  </a:lnTo>
                  <a:lnTo>
                    <a:pt x="116705" y="134965"/>
                  </a:lnTo>
                  <a:lnTo>
                    <a:pt x="116796" y="134259"/>
                  </a:lnTo>
                  <a:lnTo>
                    <a:pt x="118340" y="134541"/>
                  </a:lnTo>
                  <a:lnTo>
                    <a:pt x="118126" y="132023"/>
                  </a:lnTo>
                  <a:lnTo>
                    <a:pt x="119239" y="130835"/>
                  </a:lnTo>
                  <a:lnTo>
                    <a:pt x="119705" y="129435"/>
                  </a:lnTo>
                  <a:lnTo>
                    <a:pt x="120718" y="130048"/>
                  </a:lnTo>
                  <a:lnTo>
                    <a:pt x="123882" y="130611"/>
                  </a:lnTo>
                  <a:lnTo>
                    <a:pt x="126257" y="130376"/>
                  </a:lnTo>
                  <a:lnTo>
                    <a:pt x="127447" y="132611"/>
                  </a:lnTo>
                  <a:lnTo>
                    <a:pt x="130077" y="132165"/>
                  </a:lnTo>
                  <a:lnTo>
                    <a:pt x="130869" y="130667"/>
                  </a:lnTo>
                  <a:lnTo>
                    <a:pt x="130980" y="129435"/>
                  </a:lnTo>
                  <a:lnTo>
                    <a:pt x="132276" y="130023"/>
                  </a:lnTo>
                  <a:lnTo>
                    <a:pt x="135377" y="130871"/>
                  </a:lnTo>
                  <a:lnTo>
                    <a:pt x="137438" y="133075"/>
                  </a:lnTo>
                  <a:lnTo>
                    <a:pt x="139135" y="132846"/>
                  </a:lnTo>
                  <a:lnTo>
                    <a:pt x="140158" y="134209"/>
                  </a:lnTo>
                  <a:lnTo>
                    <a:pt x="142397" y="134062"/>
                  </a:lnTo>
                  <a:lnTo>
                    <a:pt x="144666" y="133131"/>
                  </a:lnTo>
                  <a:lnTo>
                    <a:pt x="146178" y="134196"/>
                  </a:lnTo>
                  <a:lnTo>
                    <a:pt x="148032" y="136830"/>
                  </a:lnTo>
                  <a:lnTo>
                    <a:pt x="148928" y="139466"/>
                  </a:lnTo>
                  <a:lnTo>
                    <a:pt x="153358" y="139671"/>
                  </a:lnTo>
                  <a:lnTo>
                    <a:pt x="155673" y="140618"/>
                  </a:lnTo>
                  <a:lnTo>
                    <a:pt x="158134" y="140231"/>
                  </a:lnTo>
                  <a:lnTo>
                    <a:pt x="165324" y="140858"/>
                  </a:lnTo>
                  <a:lnTo>
                    <a:pt x="167724" y="140709"/>
                  </a:lnTo>
                  <a:lnTo>
                    <a:pt x="169432" y="139850"/>
                  </a:lnTo>
                  <a:lnTo>
                    <a:pt x="170498" y="136567"/>
                  </a:lnTo>
                  <a:lnTo>
                    <a:pt x="171854" y="135209"/>
                  </a:lnTo>
                  <a:lnTo>
                    <a:pt x="174098" y="135133"/>
                  </a:lnTo>
                  <a:lnTo>
                    <a:pt x="175211" y="136200"/>
                  </a:lnTo>
                  <a:lnTo>
                    <a:pt x="176662" y="138692"/>
                  </a:lnTo>
                  <a:lnTo>
                    <a:pt x="179837" y="139328"/>
                  </a:lnTo>
                  <a:lnTo>
                    <a:pt x="182496" y="139465"/>
                  </a:lnTo>
                  <a:lnTo>
                    <a:pt x="186379" y="139884"/>
                  </a:lnTo>
                  <a:lnTo>
                    <a:pt x="190369" y="140660"/>
                  </a:lnTo>
                  <a:lnTo>
                    <a:pt x="191819" y="141870"/>
                  </a:lnTo>
                  <a:lnTo>
                    <a:pt x="193285" y="143329"/>
                  </a:lnTo>
                  <a:lnTo>
                    <a:pt x="192888" y="145581"/>
                  </a:lnTo>
                  <a:lnTo>
                    <a:pt x="194267" y="147935"/>
                  </a:lnTo>
                  <a:lnTo>
                    <a:pt x="194866" y="148434"/>
                  </a:lnTo>
                  <a:lnTo>
                    <a:pt x="199259" y="150212"/>
                  </a:lnTo>
                  <a:lnTo>
                    <a:pt x="201376" y="150564"/>
                  </a:lnTo>
                  <a:lnTo>
                    <a:pt x="204675" y="150629"/>
                  </a:lnTo>
                  <a:lnTo>
                    <a:pt x="206934" y="149694"/>
                  </a:lnTo>
                  <a:lnTo>
                    <a:pt x="209017" y="149618"/>
                  </a:lnTo>
                  <a:lnTo>
                    <a:pt x="212164" y="150827"/>
                  </a:lnTo>
                  <a:lnTo>
                    <a:pt x="212403" y="151827"/>
                  </a:lnTo>
                  <a:lnTo>
                    <a:pt x="211126" y="153976"/>
                  </a:lnTo>
                  <a:lnTo>
                    <a:pt x="210363" y="156482"/>
                  </a:lnTo>
                  <a:lnTo>
                    <a:pt x="213261" y="160416"/>
                  </a:lnTo>
                  <a:lnTo>
                    <a:pt x="210760" y="159347"/>
                  </a:lnTo>
                  <a:lnTo>
                    <a:pt x="206737" y="158353"/>
                  </a:lnTo>
                  <a:lnTo>
                    <a:pt x="203739" y="157070"/>
                  </a:lnTo>
                  <a:lnTo>
                    <a:pt x="199271" y="155505"/>
                  </a:lnTo>
                  <a:lnTo>
                    <a:pt x="196620" y="155510"/>
                  </a:lnTo>
                  <a:lnTo>
                    <a:pt x="193669" y="156805"/>
                  </a:lnTo>
                  <a:lnTo>
                    <a:pt x="191924" y="157096"/>
                  </a:lnTo>
                  <a:lnTo>
                    <a:pt x="188347" y="156603"/>
                  </a:lnTo>
                  <a:lnTo>
                    <a:pt x="181057" y="155903"/>
                  </a:lnTo>
                  <a:lnTo>
                    <a:pt x="173687" y="155203"/>
                  </a:lnTo>
                  <a:lnTo>
                    <a:pt x="169649" y="153924"/>
                  </a:lnTo>
                  <a:lnTo>
                    <a:pt x="165446" y="151501"/>
                  </a:lnTo>
                  <a:lnTo>
                    <a:pt x="159935" y="149797"/>
                  </a:lnTo>
                  <a:lnTo>
                    <a:pt x="154292" y="148451"/>
                  </a:lnTo>
                  <a:lnTo>
                    <a:pt x="149537" y="148247"/>
                  </a:lnTo>
                  <a:lnTo>
                    <a:pt x="146754" y="149754"/>
                  </a:lnTo>
                  <a:lnTo>
                    <a:pt x="144520" y="149973"/>
                  </a:lnTo>
                  <a:lnTo>
                    <a:pt x="139723" y="149197"/>
                  </a:lnTo>
                  <a:lnTo>
                    <a:pt x="135689" y="146705"/>
                  </a:lnTo>
                  <a:lnTo>
                    <a:pt x="133896" y="146352"/>
                  </a:lnTo>
                  <a:lnTo>
                    <a:pt x="125839" y="146013"/>
                  </a:lnTo>
                  <a:lnTo>
                    <a:pt x="124018" y="145231"/>
                  </a:lnTo>
                  <a:lnTo>
                    <a:pt x="124290" y="144516"/>
                  </a:lnTo>
                  <a:lnTo>
                    <a:pt x="126540" y="142156"/>
                  </a:lnTo>
                  <a:lnTo>
                    <a:pt x="124522" y="140804"/>
                  </a:lnTo>
                  <a:lnTo>
                    <a:pt x="121759" y="140310"/>
                  </a:lnTo>
                  <a:lnTo>
                    <a:pt x="119223" y="139602"/>
                  </a:lnTo>
                  <a:lnTo>
                    <a:pt x="117688" y="139463"/>
                  </a:lnTo>
                  <a:lnTo>
                    <a:pt x="111365" y="138850"/>
                  </a:lnTo>
                  <a:close/>
                </a:path>
                <a:path w="510027" h="178443">
                  <a:moveTo>
                    <a:pt x="126608" y="97563"/>
                  </a:moveTo>
                  <a:lnTo>
                    <a:pt x="122280" y="95587"/>
                  </a:lnTo>
                  <a:lnTo>
                    <a:pt x="120390" y="94386"/>
                  </a:lnTo>
                  <a:lnTo>
                    <a:pt x="119362" y="92544"/>
                  </a:lnTo>
                  <a:lnTo>
                    <a:pt x="119138" y="90702"/>
                  </a:lnTo>
                  <a:lnTo>
                    <a:pt x="118353" y="88719"/>
                  </a:lnTo>
                  <a:lnTo>
                    <a:pt x="115808" y="86740"/>
                  </a:lnTo>
                  <a:lnTo>
                    <a:pt x="114351" y="86247"/>
                  </a:lnTo>
                  <a:lnTo>
                    <a:pt x="112111" y="86394"/>
                  </a:lnTo>
                  <a:lnTo>
                    <a:pt x="111531" y="85686"/>
                  </a:lnTo>
                  <a:lnTo>
                    <a:pt x="112888" y="82424"/>
                  </a:lnTo>
                  <a:lnTo>
                    <a:pt x="114060" y="81217"/>
                  </a:lnTo>
                  <a:lnTo>
                    <a:pt x="116613" y="83975"/>
                  </a:lnTo>
                  <a:lnTo>
                    <a:pt x="117355" y="81635"/>
                  </a:lnTo>
                  <a:lnTo>
                    <a:pt x="118928" y="80286"/>
                  </a:lnTo>
                  <a:lnTo>
                    <a:pt x="119293" y="82269"/>
                  </a:lnTo>
                  <a:lnTo>
                    <a:pt x="120856" y="86730"/>
                  </a:lnTo>
                  <a:lnTo>
                    <a:pt x="124111" y="90833"/>
                  </a:lnTo>
                  <a:lnTo>
                    <a:pt x="127611" y="92385"/>
                  </a:lnTo>
                  <a:lnTo>
                    <a:pt x="126282" y="93310"/>
                  </a:lnTo>
                  <a:lnTo>
                    <a:pt x="125693" y="94729"/>
                  </a:lnTo>
                  <a:lnTo>
                    <a:pt x="126608" y="97563"/>
                  </a:lnTo>
                  <a:close/>
                </a:path>
                <a:path w="510027" h="178443">
                  <a:moveTo>
                    <a:pt x="361478" y="62354"/>
                  </a:moveTo>
                  <a:lnTo>
                    <a:pt x="361442" y="61489"/>
                  </a:lnTo>
                  <a:lnTo>
                    <a:pt x="359369" y="56183"/>
                  </a:lnTo>
                  <a:lnTo>
                    <a:pt x="360269" y="53419"/>
                  </a:lnTo>
                  <a:lnTo>
                    <a:pt x="359874" y="52712"/>
                  </a:lnTo>
                  <a:lnTo>
                    <a:pt x="359170" y="51226"/>
                  </a:lnTo>
                  <a:lnTo>
                    <a:pt x="359351" y="49597"/>
                  </a:lnTo>
                  <a:lnTo>
                    <a:pt x="360786" y="45132"/>
                  </a:lnTo>
                  <a:lnTo>
                    <a:pt x="363362" y="41018"/>
                  </a:lnTo>
                  <a:lnTo>
                    <a:pt x="364681" y="42857"/>
                  </a:lnTo>
                  <a:lnTo>
                    <a:pt x="365444" y="44626"/>
                  </a:lnTo>
                  <a:lnTo>
                    <a:pt x="365176" y="46043"/>
                  </a:lnTo>
                  <a:lnTo>
                    <a:pt x="363940" y="48029"/>
                  </a:lnTo>
                  <a:lnTo>
                    <a:pt x="362127" y="51857"/>
                  </a:lnTo>
                  <a:lnTo>
                    <a:pt x="362432" y="53485"/>
                  </a:lnTo>
                  <a:lnTo>
                    <a:pt x="363387" y="54191"/>
                  </a:lnTo>
                  <a:lnTo>
                    <a:pt x="363874" y="53482"/>
                  </a:lnTo>
                  <a:lnTo>
                    <a:pt x="366058" y="51424"/>
                  </a:lnTo>
                  <a:lnTo>
                    <a:pt x="366733" y="48802"/>
                  </a:lnTo>
                  <a:lnTo>
                    <a:pt x="367625" y="48092"/>
                  </a:lnTo>
                  <a:lnTo>
                    <a:pt x="371667" y="46029"/>
                  </a:lnTo>
                  <a:lnTo>
                    <a:pt x="372375" y="46736"/>
                  </a:lnTo>
                  <a:lnTo>
                    <a:pt x="372113" y="48011"/>
                  </a:lnTo>
                  <a:lnTo>
                    <a:pt x="372635" y="50772"/>
                  </a:lnTo>
                  <a:lnTo>
                    <a:pt x="370860" y="51838"/>
                  </a:lnTo>
                  <a:lnTo>
                    <a:pt x="368519" y="53614"/>
                  </a:lnTo>
                  <a:lnTo>
                    <a:pt x="367706" y="55173"/>
                  </a:lnTo>
                  <a:lnTo>
                    <a:pt x="368504" y="55667"/>
                  </a:lnTo>
                  <a:lnTo>
                    <a:pt x="370745" y="56300"/>
                  </a:lnTo>
                  <a:lnTo>
                    <a:pt x="372743" y="57358"/>
                  </a:lnTo>
                  <a:lnTo>
                    <a:pt x="372660" y="58066"/>
                  </a:lnTo>
                  <a:lnTo>
                    <a:pt x="373459" y="59834"/>
                  </a:lnTo>
                  <a:lnTo>
                    <a:pt x="370014" y="59063"/>
                  </a:lnTo>
                  <a:lnTo>
                    <a:pt x="367853" y="58289"/>
                  </a:lnTo>
                  <a:lnTo>
                    <a:pt x="366011" y="58080"/>
                  </a:lnTo>
                  <a:lnTo>
                    <a:pt x="364487" y="58863"/>
                  </a:lnTo>
                  <a:lnTo>
                    <a:pt x="364086" y="61058"/>
                  </a:lnTo>
                  <a:lnTo>
                    <a:pt x="364332" y="62354"/>
                  </a:lnTo>
                  <a:lnTo>
                    <a:pt x="364987" y="65801"/>
                  </a:lnTo>
                  <a:lnTo>
                    <a:pt x="366699" y="68913"/>
                  </a:lnTo>
                  <a:lnTo>
                    <a:pt x="368731" y="71104"/>
                  </a:lnTo>
                  <a:lnTo>
                    <a:pt x="369713" y="72518"/>
                  </a:lnTo>
                  <a:lnTo>
                    <a:pt x="368931" y="73582"/>
                  </a:lnTo>
                  <a:lnTo>
                    <a:pt x="367630" y="72523"/>
                  </a:lnTo>
                  <a:lnTo>
                    <a:pt x="364300" y="69272"/>
                  </a:lnTo>
                  <a:lnTo>
                    <a:pt x="361541" y="65596"/>
                  </a:lnTo>
                  <a:lnTo>
                    <a:pt x="361529" y="63613"/>
                  </a:lnTo>
                  <a:lnTo>
                    <a:pt x="361478" y="62354"/>
                  </a:lnTo>
                  <a:close/>
                </a:path>
                <a:path w="510027" h="178443">
                  <a:moveTo>
                    <a:pt x="94972" y="62354"/>
                  </a:moveTo>
                  <a:lnTo>
                    <a:pt x="94671" y="63483"/>
                  </a:lnTo>
                  <a:lnTo>
                    <a:pt x="92600" y="65683"/>
                  </a:lnTo>
                  <a:lnTo>
                    <a:pt x="91574" y="67738"/>
                  </a:lnTo>
                  <a:lnTo>
                    <a:pt x="89668" y="69513"/>
                  </a:lnTo>
                  <a:lnTo>
                    <a:pt x="90489" y="71282"/>
                  </a:lnTo>
                  <a:lnTo>
                    <a:pt x="91301" y="72130"/>
                  </a:lnTo>
                  <a:lnTo>
                    <a:pt x="95344" y="74600"/>
                  </a:lnTo>
                  <a:lnTo>
                    <a:pt x="99514" y="74874"/>
                  </a:lnTo>
                  <a:lnTo>
                    <a:pt x="100724" y="75438"/>
                  </a:lnTo>
                  <a:lnTo>
                    <a:pt x="101480" y="77349"/>
                  </a:lnTo>
                  <a:lnTo>
                    <a:pt x="102121" y="81173"/>
                  </a:lnTo>
                  <a:lnTo>
                    <a:pt x="102090" y="83227"/>
                  </a:lnTo>
                  <a:lnTo>
                    <a:pt x="103428" y="85350"/>
                  </a:lnTo>
                  <a:lnTo>
                    <a:pt x="104487" y="85986"/>
                  </a:lnTo>
                  <a:lnTo>
                    <a:pt x="107218" y="86192"/>
                  </a:lnTo>
                  <a:lnTo>
                    <a:pt x="104958" y="90875"/>
                  </a:lnTo>
                  <a:lnTo>
                    <a:pt x="105715" y="91936"/>
                  </a:lnTo>
                  <a:lnTo>
                    <a:pt x="109246" y="89660"/>
                  </a:lnTo>
                  <a:lnTo>
                    <a:pt x="113375" y="90927"/>
                  </a:lnTo>
                  <a:lnTo>
                    <a:pt x="114263" y="91138"/>
                  </a:lnTo>
                  <a:lnTo>
                    <a:pt x="115590" y="92411"/>
                  </a:lnTo>
                  <a:lnTo>
                    <a:pt x="116311" y="94607"/>
                  </a:lnTo>
                  <a:lnTo>
                    <a:pt x="119812" y="98004"/>
                  </a:lnTo>
                  <a:lnTo>
                    <a:pt x="117229" y="107944"/>
                  </a:lnTo>
                  <a:lnTo>
                    <a:pt x="117029" y="110216"/>
                  </a:lnTo>
                  <a:lnTo>
                    <a:pt x="118183" y="114974"/>
                  </a:lnTo>
                  <a:lnTo>
                    <a:pt x="118077" y="117177"/>
                  </a:lnTo>
                  <a:lnTo>
                    <a:pt x="118180" y="120518"/>
                  </a:lnTo>
                  <a:lnTo>
                    <a:pt x="118171" y="121869"/>
                  </a:lnTo>
                  <a:lnTo>
                    <a:pt x="117424" y="127207"/>
                  </a:lnTo>
                  <a:lnTo>
                    <a:pt x="116987" y="127992"/>
                  </a:lnTo>
                  <a:lnTo>
                    <a:pt x="116445" y="128349"/>
                  </a:lnTo>
                  <a:lnTo>
                    <a:pt x="114606" y="127071"/>
                  </a:lnTo>
                  <a:lnTo>
                    <a:pt x="112694" y="124442"/>
                  </a:lnTo>
                  <a:lnTo>
                    <a:pt x="111387" y="124018"/>
                  </a:lnTo>
                  <a:lnTo>
                    <a:pt x="110076" y="126440"/>
                  </a:lnTo>
                  <a:lnTo>
                    <a:pt x="109672" y="127794"/>
                  </a:lnTo>
                  <a:lnTo>
                    <a:pt x="104441" y="124673"/>
                  </a:lnTo>
                  <a:lnTo>
                    <a:pt x="103341" y="125103"/>
                  </a:lnTo>
                  <a:lnTo>
                    <a:pt x="105319" y="128871"/>
                  </a:lnTo>
                  <a:lnTo>
                    <a:pt x="104498" y="129941"/>
                  </a:lnTo>
                  <a:lnTo>
                    <a:pt x="103477" y="128946"/>
                  </a:lnTo>
                  <a:lnTo>
                    <a:pt x="96743" y="121773"/>
                  </a:lnTo>
                  <a:lnTo>
                    <a:pt x="92853" y="117942"/>
                  </a:lnTo>
                  <a:lnTo>
                    <a:pt x="87785" y="113618"/>
                  </a:lnTo>
                  <a:lnTo>
                    <a:pt x="81028" y="108803"/>
                  </a:lnTo>
                  <a:lnTo>
                    <a:pt x="79070" y="106536"/>
                  </a:lnTo>
                  <a:lnTo>
                    <a:pt x="78069" y="104054"/>
                  </a:lnTo>
                  <a:lnTo>
                    <a:pt x="77110" y="102353"/>
                  </a:lnTo>
                  <a:lnTo>
                    <a:pt x="72084" y="99171"/>
                  </a:lnTo>
                  <a:lnTo>
                    <a:pt x="68584" y="95774"/>
                  </a:lnTo>
                  <a:lnTo>
                    <a:pt x="62640" y="88202"/>
                  </a:lnTo>
                  <a:lnTo>
                    <a:pt x="62269" y="86431"/>
                  </a:lnTo>
                  <a:lnTo>
                    <a:pt x="62464" y="84730"/>
                  </a:lnTo>
                  <a:lnTo>
                    <a:pt x="60837" y="80341"/>
                  </a:lnTo>
                  <a:lnTo>
                    <a:pt x="56622" y="72984"/>
                  </a:lnTo>
                  <a:lnTo>
                    <a:pt x="53279" y="67751"/>
                  </a:lnTo>
                  <a:lnTo>
                    <a:pt x="50210" y="63863"/>
                  </a:lnTo>
                  <a:lnTo>
                    <a:pt x="48358" y="62354"/>
                  </a:lnTo>
                  <a:lnTo>
                    <a:pt x="46917" y="61179"/>
                  </a:lnTo>
                  <a:lnTo>
                    <a:pt x="43711" y="59699"/>
                  </a:lnTo>
                  <a:lnTo>
                    <a:pt x="42436" y="55949"/>
                  </a:lnTo>
                  <a:lnTo>
                    <a:pt x="38984" y="46892"/>
                  </a:lnTo>
                  <a:lnTo>
                    <a:pt x="39321" y="45687"/>
                  </a:lnTo>
                  <a:lnTo>
                    <a:pt x="38783" y="44129"/>
                  </a:lnTo>
                  <a:lnTo>
                    <a:pt x="37997" y="43139"/>
                  </a:lnTo>
                  <a:lnTo>
                    <a:pt x="34677" y="40596"/>
                  </a:lnTo>
                  <a:lnTo>
                    <a:pt x="31111" y="38620"/>
                  </a:lnTo>
                  <a:lnTo>
                    <a:pt x="28408" y="37563"/>
                  </a:lnTo>
                  <a:lnTo>
                    <a:pt x="26817" y="37071"/>
                  </a:lnTo>
                  <a:lnTo>
                    <a:pt x="26217" y="35301"/>
                  </a:lnTo>
                  <a:lnTo>
                    <a:pt x="25831" y="31616"/>
                  </a:lnTo>
                  <a:lnTo>
                    <a:pt x="24928" y="29562"/>
                  </a:lnTo>
                  <a:lnTo>
                    <a:pt x="22998" y="27155"/>
                  </a:lnTo>
                  <a:lnTo>
                    <a:pt x="18892" y="22980"/>
                  </a:lnTo>
                  <a:lnTo>
                    <a:pt x="17047" y="20855"/>
                  </a:lnTo>
                  <a:lnTo>
                    <a:pt x="13414" y="21502"/>
                  </a:lnTo>
                  <a:lnTo>
                    <a:pt x="10339" y="18102"/>
                  </a:lnTo>
                  <a:lnTo>
                    <a:pt x="7099" y="15057"/>
                  </a:lnTo>
                  <a:lnTo>
                    <a:pt x="4127" y="11584"/>
                  </a:lnTo>
                  <a:lnTo>
                    <a:pt x="1310" y="6830"/>
                  </a:lnTo>
                  <a:lnTo>
                    <a:pt x="162" y="3633"/>
                  </a:lnTo>
                  <a:lnTo>
                    <a:pt x="0" y="1785"/>
                  </a:lnTo>
                  <a:lnTo>
                    <a:pt x="284" y="789"/>
                  </a:lnTo>
                  <a:lnTo>
                    <a:pt x="1032" y="218"/>
                  </a:lnTo>
                  <a:lnTo>
                    <a:pt x="3048" y="0"/>
                  </a:lnTo>
                  <a:lnTo>
                    <a:pt x="4871" y="494"/>
                  </a:lnTo>
                  <a:lnTo>
                    <a:pt x="6127" y="1131"/>
                  </a:lnTo>
                  <a:lnTo>
                    <a:pt x="9295" y="3969"/>
                  </a:lnTo>
                  <a:lnTo>
                    <a:pt x="11107" y="4747"/>
                  </a:lnTo>
                  <a:lnTo>
                    <a:pt x="15728" y="5519"/>
                  </a:lnTo>
                  <a:lnTo>
                    <a:pt x="17407" y="5658"/>
                  </a:lnTo>
                  <a:lnTo>
                    <a:pt x="20156" y="5154"/>
                  </a:lnTo>
                  <a:lnTo>
                    <a:pt x="22433" y="4438"/>
                  </a:lnTo>
                  <a:lnTo>
                    <a:pt x="24442" y="4363"/>
                  </a:lnTo>
                  <a:lnTo>
                    <a:pt x="26061" y="5923"/>
                  </a:lnTo>
                  <a:lnTo>
                    <a:pt x="30668" y="11739"/>
                  </a:lnTo>
                  <a:lnTo>
                    <a:pt x="33242" y="13296"/>
                  </a:lnTo>
                  <a:lnTo>
                    <a:pt x="33527" y="14077"/>
                  </a:lnTo>
                  <a:lnTo>
                    <a:pt x="32927" y="16776"/>
                  </a:lnTo>
                  <a:lnTo>
                    <a:pt x="38273" y="21377"/>
                  </a:lnTo>
                  <a:lnTo>
                    <a:pt x="42030" y="23852"/>
                  </a:lnTo>
                  <a:lnTo>
                    <a:pt x="47923" y="27314"/>
                  </a:lnTo>
                  <a:lnTo>
                    <a:pt x="51317" y="28937"/>
                  </a:lnTo>
                  <a:lnTo>
                    <a:pt x="52013" y="29787"/>
                  </a:lnTo>
                  <a:lnTo>
                    <a:pt x="52168" y="32764"/>
                  </a:lnTo>
                  <a:lnTo>
                    <a:pt x="52067" y="33544"/>
                  </a:lnTo>
                  <a:lnTo>
                    <a:pt x="54944" y="33821"/>
                  </a:lnTo>
                  <a:lnTo>
                    <a:pt x="58678" y="38561"/>
                  </a:lnTo>
                  <a:lnTo>
                    <a:pt x="61747" y="41317"/>
                  </a:lnTo>
                  <a:lnTo>
                    <a:pt x="63111" y="41243"/>
                  </a:lnTo>
                  <a:lnTo>
                    <a:pt x="63131" y="40251"/>
                  </a:lnTo>
                  <a:lnTo>
                    <a:pt x="62512" y="39119"/>
                  </a:lnTo>
                  <a:lnTo>
                    <a:pt x="62859" y="37914"/>
                  </a:lnTo>
                  <a:lnTo>
                    <a:pt x="65400" y="38971"/>
                  </a:lnTo>
                  <a:lnTo>
                    <a:pt x="67807" y="43004"/>
                  </a:lnTo>
                  <a:lnTo>
                    <a:pt x="70019" y="44912"/>
                  </a:lnTo>
                  <a:lnTo>
                    <a:pt x="72259" y="45191"/>
                  </a:lnTo>
                  <a:lnTo>
                    <a:pt x="74408" y="46177"/>
                  </a:lnTo>
                  <a:lnTo>
                    <a:pt x="75986" y="48015"/>
                  </a:lnTo>
                  <a:lnTo>
                    <a:pt x="77392" y="51695"/>
                  </a:lnTo>
                  <a:lnTo>
                    <a:pt x="78978" y="53887"/>
                  </a:lnTo>
                  <a:lnTo>
                    <a:pt x="81134" y="55228"/>
                  </a:lnTo>
                  <a:lnTo>
                    <a:pt x="83695" y="55859"/>
                  </a:lnTo>
                  <a:lnTo>
                    <a:pt x="87539" y="56276"/>
                  </a:lnTo>
                  <a:lnTo>
                    <a:pt x="89700" y="57050"/>
                  </a:lnTo>
                  <a:lnTo>
                    <a:pt x="92180" y="58957"/>
                  </a:lnTo>
                  <a:lnTo>
                    <a:pt x="95067" y="61995"/>
                  </a:lnTo>
                  <a:lnTo>
                    <a:pt x="94972" y="62354"/>
                  </a:lnTo>
                  <a:close/>
                </a:path>
                <a:path w="510027" h="178443">
                  <a:moveTo>
                    <a:pt x="221542" y="160398"/>
                  </a:moveTo>
                  <a:lnTo>
                    <a:pt x="219572" y="158969"/>
                  </a:lnTo>
                  <a:lnTo>
                    <a:pt x="215283" y="156687"/>
                  </a:lnTo>
                  <a:lnTo>
                    <a:pt x="214691" y="155328"/>
                  </a:lnTo>
                  <a:lnTo>
                    <a:pt x="216780" y="155323"/>
                  </a:lnTo>
                  <a:lnTo>
                    <a:pt x="219357" y="154388"/>
                  </a:lnTo>
                  <a:lnTo>
                    <a:pt x="221676" y="154239"/>
                  </a:lnTo>
                  <a:lnTo>
                    <a:pt x="226312" y="156878"/>
                  </a:lnTo>
                  <a:lnTo>
                    <a:pt x="224615" y="157741"/>
                  </a:lnTo>
                  <a:lnTo>
                    <a:pt x="223451" y="158244"/>
                  </a:lnTo>
                  <a:lnTo>
                    <a:pt x="221542" y="160398"/>
                  </a:lnTo>
                  <a:close/>
                </a:path>
                <a:path w="510027" h="178443">
                  <a:moveTo>
                    <a:pt x="253471" y="157678"/>
                  </a:moveTo>
                  <a:lnTo>
                    <a:pt x="251900" y="157180"/>
                  </a:lnTo>
                  <a:lnTo>
                    <a:pt x="250881" y="156538"/>
                  </a:lnTo>
                  <a:lnTo>
                    <a:pt x="250569" y="155679"/>
                  </a:lnTo>
                  <a:lnTo>
                    <a:pt x="250721" y="154605"/>
                  </a:lnTo>
                  <a:lnTo>
                    <a:pt x="252005" y="153601"/>
                  </a:lnTo>
                  <a:lnTo>
                    <a:pt x="253584" y="153420"/>
                  </a:lnTo>
                  <a:lnTo>
                    <a:pt x="254439" y="153882"/>
                  </a:lnTo>
                  <a:lnTo>
                    <a:pt x="254703" y="154956"/>
                  </a:lnTo>
                  <a:lnTo>
                    <a:pt x="255615" y="155453"/>
                  </a:lnTo>
                  <a:lnTo>
                    <a:pt x="257141" y="154719"/>
                  </a:lnTo>
                  <a:lnTo>
                    <a:pt x="258844" y="155251"/>
                  </a:lnTo>
                  <a:lnTo>
                    <a:pt x="259371" y="156020"/>
                  </a:lnTo>
                  <a:lnTo>
                    <a:pt x="259312" y="158310"/>
                  </a:lnTo>
                  <a:lnTo>
                    <a:pt x="260228" y="157557"/>
                  </a:lnTo>
                  <a:lnTo>
                    <a:pt x="261047" y="156014"/>
                  </a:lnTo>
                  <a:lnTo>
                    <a:pt x="262642" y="155868"/>
                  </a:lnTo>
                  <a:lnTo>
                    <a:pt x="263784" y="157011"/>
                  </a:lnTo>
                  <a:lnTo>
                    <a:pt x="263888" y="159159"/>
                  </a:lnTo>
                  <a:lnTo>
                    <a:pt x="264797" y="158976"/>
                  </a:lnTo>
                  <a:lnTo>
                    <a:pt x="265107" y="159509"/>
                  </a:lnTo>
                  <a:lnTo>
                    <a:pt x="264979" y="161521"/>
                  </a:lnTo>
                  <a:lnTo>
                    <a:pt x="263393" y="160455"/>
                  </a:lnTo>
                  <a:lnTo>
                    <a:pt x="261840" y="160159"/>
                  </a:lnTo>
                  <a:lnTo>
                    <a:pt x="261134" y="160455"/>
                  </a:lnTo>
                  <a:lnTo>
                    <a:pt x="261497" y="161242"/>
                  </a:lnTo>
                  <a:lnTo>
                    <a:pt x="257224" y="162040"/>
                  </a:lnTo>
                  <a:lnTo>
                    <a:pt x="256511" y="161580"/>
                  </a:lnTo>
                  <a:lnTo>
                    <a:pt x="256994" y="160219"/>
                  </a:lnTo>
                  <a:lnTo>
                    <a:pt x="256571" y="159923"/>
                  </a:lnTo>
                  <a:lnTo>
                    <a:pt x="255025" y="161283"/>
                  </a:lnTo>
                  <a:lnTo>
                    <a:pt x="253873" y="162586"/>
                  </a:lnTo>
                  <a:lnTo>
                    <a:pt x="252391" y="162349"/>
                  </a:lnTo>
                  <a:lnTo>
                    <a:pt x="249231" y="163491"/>
                  </a:lnTo>
                  <a:lnTo>
                    <a:pt x="246104" y="164503"/>
                  </a:lnTo>
                  <a:lnTo>
                    <a:pt x="244313" y="164244"/>
                  </a:lnTo>
                  <a:lnTo>
                    <a:pt x="242758" y="164868"/>
                  </a:lnTo>
                  <a:lnTo>
                    <a:pt x="240796" y="164514"/>
                  </a:lnTo>
                  <a:lnTo>
                    <a:pt x="240282" y="164157"/>
                  </a:lnTo>
                  <a:lnTo>
                    <a:pt x="239268" y="163533"/>
                  </a:lnTo>
                  <a:lnTo>
                    <a:pt x="238948" y="162113"/>
                  </a:lnTo>
                  <a:lnTo>
                    <a:pt x="239666" y="160788"/>
                  </a:lnTo>
                  <a:lnTo>
                    <a:pt x="239262" y="159509"/>
                  </a:lnTo>
                  <a:lnTo>
                    <a:pt x="240231" y="158924"/>
                  </a:lnTo>
                  <a:lnTo>
                    <a:pt x="241388" y="158348"/>
                  </a:lnTo>
                  <a:lnTo>
                    <a:pt x="242558" y="157557"/>
                  </a:lnTo>
                  <a:lnTo>
                    <a:pt x="243683" y="157914"/>
                  </a:lnTo>
                  <a:lnTo>
                    <a:pt x="246742" y="157979"/>
                  </a:lnTo>
                  <a:lnTo>
                    <a:pt x="248746" y="158503"/>
                  </a:lnTo>
                  <a:lnTo>
                    <a:pt x="249196" y="159923"/>
                  </a:lnTo>
                  <a:lnTo>
                    <a:pt x="250655" y="160478"/>
                  </a:lnTo>
                  <a:lnTo>
                    <a:pt x="252127" y="160761"/>
                  </a:lnTo>
                  <a:lnTo>
                    <a:pt x="253077" y="159450"/>
                  </a:lnTo>
                  <a:lnTo>
                    <a:pt x="254533" y="159390"/>
                  </a:lnTo>
                  <a:lnTo>
                    <a:pt x="254788" y="158444"/>
                  </a:lnTo>
                  <a:lnTo>
                    <a:pt x="253471" y="157678"/>
                  </a:lnTo>
                  <a:close/>
                </a:path>
                <a:path w="510027" h="178443">
                  <a:moveTo>
                    <a:pt x="309306" y="155843"/>
                  </a:moveTo>
                  <a:lnTo>
                    <a:pt x="306494" y="157143"/>
                  </a:lnTo>
                  <a:lnTo>
                    <a:pt x="306662" y="158325"/>
                  </a:lnTo>
                  <a:lnTo>
                    <a:pt x="302220" y="159982"/>
                  </a:lnTo>
                  <a:lnTo>
                    <a:pt x="299301" y="161375"/>
                  </a:lnTo>
                  <a:lnTo>
                    <a:pt x="297605" y="161166"/>
                  </a:lnTo>
                  <a:lnTo>
                    <a:pt x="295331" y="162817"/>
                  </a:lnTo>
                  <a:lnTo>
                    <a:pt x="292806" y="162464"/>
                  </a:lnTo>
                  <a:lnTo>
                    <a:pt x="290664" y="161895"/>
                  </a:lnTo>
                  <a:lnTo>
                    <a:pt x="288770" y="163190"/>
                  </a:lnTo>
                  <a:lnTo>
                    <a:pt x="287269" y="163480"/>
                  </a:lnTo>
                  <a:lnTo>
                    <a:pt x="285467" y="163126"/>
                  </a:lnTo>
                  <a:lnTo>
                    <a:pt x="282563" y="162128"/>
                  </a:lnTo>
                  <a:lnTo>
                    <a:pt x="277318" y="161924"/>
                  </a:lnTo>
                  <a:lnTo>
                    <a:pt x="275729" y="162143"/>
                  </a:lnTo>
                  <a:lnTo>
                    <a:pt x="274672" y="159279"/>
                  </a:lnTo>
                  <a:lnTo>
                    <a:pt x="274807" y="158061"/>
                  </a:lnTo>
                  <a:lnTo>
                    <a:pt x="276730" y="157054"/>
                  </a:lnTo>
                  <a:lnTo>
                    <a:pt x="280100" y="156044"/>
                  </a:lnTo>
                  <a:lnTo>
                    <a:pt x="282746" y="155967"/>
                  </a:lnTo>
                  <a:lnTo>
                    <a:pt x="288471" y="158031"/>
                  </a:lnTo>
                  <a:lnTo>
                    <a:pt x="290706" y="159674"/>
                  </a:lnTo>
                  <a:lnTo>
                    <a:pt x="292401" y="159741"/>
                  </a:lnTo>
                  <a:lnTo>
                    <a:pt x="294036" y="158234"/>
                  </a:lnTo>
                  <a:lnTo>
                    <a:pt x="296360" y="158157"/>
                  </a:lnTo>
                  <a:lnTo>
                    <a:pt x="298511" y="157793"/>
                  </a:lnTo>
                  <a:lnTo>
                    <a:pt x="300584" y="158740"/>
                  </a:lnTo>
                  <a:lnTo>
                    <a:pt x="302925" y="158148"/>
                  </a:lnTo>
                  <a:lnTo>
                    <a:pt x="302564" y="157025"/>
                  </a:lnTo>
                  <a:lnTo>
                    <a:pt x="304676" y="156079"/>
                  </a:lnTo>
                  <a:lnTo>
                    <a:pt x="306703" y="154897"/>
                  </a:lnTo>
                  <a:lnTo>
                    <a:pt x="307171" y="154129"/>
                  </a:lnTo>
                  <a:lnTo>
                    <a:pt x="306790" y="153537"/>
                  </a:lnTo>
                  <a:lnTo>
                    <a:pt x="305870" y="153656"/>
                  </a:lnTo>
                  <a:lnTo>
                    <a:pt x="306452" y="152652"/>
                  </a:lnTo>
                  <a:lnTo>
                    <a:pt x="307254" y="152711"/>
                  </a:lnTo>
                  <a:lnTo>
                    <a:pt x="308355" y="153183"/>
                  </a:lnTo>
                  <a:lnTo>
                    <a:pt x="309245" y="154306"/>
                  </a:lnTo>
                  <a:lnTo>
                    <a:pt x="309306" y="155843"/>
                  </a:lnTo>
                  <a:close/>
                </a:path>
                <a:path w="510027" h="178443">
                  <a:moveTo>
                    <a:pt x="478982" y="157830"/>
                  </a:moveTo>
                  <a:lnTo>
                    <a:pt x="473412" y="156767"/>
                  </a:lnTo>
                  <a:lnTo>
                    <a:pt x="476367" y="151538"/>
                  </a:lnTo>
                  <a:lnTo>
                    <a:pt x="479170" y="147957"/>
                  </a:lnTo>
                  <a:lnTo>
                    <a:pt x="481216" y="146595"/>
                  </a:lnTo>
                  <a:lnTo>
                    <a:pt x="483352" y="146233"/>
                  </a:lnTo>
                  <a:lnTo>
                    <a:pt x="485998" y="147942"/>
                  </a:lnTo>
                  <a:lnTo>
                    <a:pt x="486994" y="149155"/>
                  </a:lnTo>
                  <a:lnTo>
                    <a:pt x="486437" y="150086"/>
                  </a:lnTo>
                  <a:lnTo>
                    <a:pt x="484812" y="153307"/>
                  </a:lnTo>
                  <a:lnTo>
                    <a:pt x="483528" y="154169"/>
                  </a:lnTo>
                  <a:lnTo>
                    <a:pt x="480335" y="157683"/>
                  </a:lnTo>
                  <a:lnTo>
                    <a:pt x="478982" y="157830"/>
                  </a:lnTo>
                  <a:close/>
                </a:path>
                <a:path w="510027" h="178443">
                  <a:moveTo>
                    <a:pt x="350667" y="105379"/>
                  </a:moveTo>
                  <a:lnTo>
                    <a:pt x="348566" y="105099"/>
                  </a:lnTo>
                  <a:lnTo>
                    <a:pt x="344979" y="102623"/>
                  </a:lnTo>
                  <a:lnTo>
                    <a:pt x="343816" y="100355"/>
                  </a:lnTo>
                  <a:lnTo>
                    <a:pt x="344546" y="98935"/>
                  </a:lnTo>
                  <a:lnTo>
                    <a:pt x="347567" y="98432"/>
                  </a:lnTo>
                  <a:lnTo>
                    <a:pt x="351404" y="98211"/>
                  </a:lnTo>
                  <a:lnTo>
                    <a:pt x="352638" y="98846"/>
                  </a:lnTo>
                  <a:lnTo>
                    <a:pt x="353921" y="100404"/>
                  </a:lnTo>
                  <a:lnTo>
                    <a:pt x="355495" y="101394"/>
                  </a:lnTo>
                  <a:lnTo>
                    <a:pt x="356038" y="102528"/>
                  </a:lnTo>
                  <a:lnTo>
                    <a:pt x="355701" y="103664"/>
                  </a:lnTo>
                  <a:lnTo>
                    <a:pt x="355075" y="103950"/>
                  </a:lnTo>
                  <a:lnTo>
                    <a:pt x="350667" y="105379"/>
                  </a:lnTo>
                  <a:close/>
                </a:path>
                <a:path w="510027" h="178443">
                  <a:moveTo>
                    <a:pt x="396614" y="105420"/>
                  </a:moveTo>
                  <a:lnTo>
                    <a:pt x="394669" y="105070"/>
                  </a:lnTo>
                  <a:lnTo>
                    <a:pt x="391189" y="103162"/>
                  </a:lnTo>
                  <a:lnTo>
                    <a:pt x="386923" y="99907"/>
                  </a:lnTo>
                  <a:lnTo>
                    <a:pt x="385442" y="99201"/>
                  </a:lnTo>
                  <a:lnTo>
                    <a:pt x="383365" y="99347"/>
                  </a:lnTo>
                  <a:lnTo>
                    <a:pt x="383070" y="99844"/>
                  </a:lnTo>
                  <a:lnTo>
                    <a:pt x="383194" y="102114"/>
                  </a:lnTo>
                  <a:lnTo>
                    <a:pt x="382159" y="102259"/>
                  </a:lnTo>
                  <a:lnTo>
                    <a:pt x="377078" y="100212"/>
                  </a:lnTo>
                  <a:lnTo>
                    <a:pt x="375784" y="98441"/>
                  </a:lnTo>
                  <a:lnTo>
                    <a:pt x="372869" y="99441"/>
                  </a:lnTo>
                  <a:lnTo>
                    <a:pt x="371417" y="100792"/>
                  </a:lnTo>
                  <a:lnTo>
                    <a:pt x="369783" y="101718"/>
                  </a:lnTo>
                  <a:lnTo>
                    <a:pt x="368852" y="100797"/>
                  </a:lnTo>
                  <a:lnTo>
                    <a:pt x="367291" y="98531"/>
                  </a:lnTo>
                  <a:lnTo>
                    <a:pt x="366059" y="96264"/>
                  </a:lnTo>
                  <a:lnTo>
                    <a:pt x="367295" y="95268"/>
                  </a:lnTo>
                  <a:lnTo>
                    <a:pt x="368811" y="95124"/>
                  </a:lnTo>
                  <a:lnTo>
                    <a:pt x="370187" y="95404"/>
                  </a:lnTo>
                  <a:lnTo>
                    <a:pt x="375727" y="95605"/>
                  </a:lnTo>
                  <a:lnTo>
                    <a:pt x="378606" y="97159"/>
                  </a:lnTo>
                  <a:lnTo>
                    <a:pt x="380206" y="97085"/>
                  </a:lnTo>
                  <a:lnTo>
                    <a:pt x="382933" y="95448"/>
                  </a:lnTo>
                  <a:lnTo>
                    <a:pt x="385014" y="95372"/>
                  </a:lnTo>
                  <a:lnTo>
                    <a:pt x="387689" y="96005"/>
                  </a:lnTo>
                  <a:lnTo>
                    <a:pt x="391988" y="97059"/>
                  </a:lnTo>
                  <a:lnTo>
                    <a:pt x="394492" y="99039"/>
                  </a:lnTo>
                  <a:lnTo>
                    <a:pt x="395961" y="101022"/>
                  </a:lnTo>
                  <a:lnTo>
                    <a:pt x="396858" y="104143"/>
                  </a:lnTo>
                  <a:lnTo>
                    <a:pt x="396614" y="10542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4" name="Malaysia"/>
            <p:cNvSpPr/>
            <p:nvPr/>
          </p:nvSpPr>
          <p:spPr>
            <a:xfrm>
              <a:off x="3587563" y="2720644"/>
              <a:ext cx="210640" cy="68974"/>
            </a:xfrm>
            <a:custGeom>
              <a:avLst/>
              <a:gdLst/>
              <a:ahLst/>
              <a:cxnLst/>
              <a:pathLst>
                <a:path w="210640" h="68974">
                  <a:moveTo>
                    <a:pt x="21558" y="8354"/>
                  </a:moveTo>
                  <a:lnTo>
                    <a:pt x="21735" y="8476"/>
                  </a:lnTo>
                  <a:lnTo>
                    <a:pt x="24358" y="8968"/>
                  </a:lnTo>
                  <a:lnTo>
                    <a:pt x="29676" y="15007"/>
                  </a:lnTo>
                  <a:lnTo>
                    <a:pt x="33151" y="19621"/>
                  </a:lnTo>
                  <a:lnTo>
                    <a:pt x="35687" y="23454"/>
                  </a:lnTo>
                  <a:lnTo>
                    <a:pt x="36097" y="26365"/>
                  </a:lnTo>
                  <a:lnTo>
                    <a:pt x="35981" y="30413"/>
                  </a:lnTo>
                  <a:lnTo>
                    <a:pt x="35308" y="34744"/>
                  </a:lnTo>
                  <a:lnTo>
                    <a:pt x="35659" y="40135"/>
                  </a:lnTo>
                  <a:lnTo>
                    <a:pt x="35308" y="43327"/>
                  </a:lnTo>
                  <a:lnTo>
                    <a:pt x="35791" y="45807"/>
                  </a:lnTo>
                  <a:lnTo>
                    <a:pt x="36777" y="47719"/>
                  </a:lnTo>
                  <a:lnTo>
                    <a:pt x="39435" y="50194"/>
                  </a:lnTo>
                  <a:lnTo>
                    <a:pt x="41132" y="52883"/>
                  </a:lnTo>
                  <a:lnTo>
                    <a:pt x="44667" y="60951"/>
                  </a:lnTo>
                  <a:lnTo>
                    <a:pt x="44979" y="61588"/>
                  </a:lnTo>
                  <a:lnTo>
                    <a:pt x="43141" y="61238"/>
                  </a:lnTo>
                  <a:lnTo>
                    <a:pt x="38658" y="60964"/>
                  </a:lnTo>
                  <a:lnTo>
                    <a:pt x="36645" y="61677"/>
                  </a:lnTo>
                  <a:lnTo>
                    <a:pt x="35769" y="61324"/>
                  </a:lnTo>
                  <a:lnTo>
                    <a:pt x="33157" y="59134"/>
                  </a:lnTo>
                  <a:lnTo>
                    <a:pt x="28724" y="56098"/>
                  </a:lnTo>
                  <a:lnTo>
                    <a:pt x="25713" y="54404"/>
                  </a:lnTo>
                  <a:lnTo>
                    <a:pt x="19539" y="51016"/>
                  </a:lnTo>
                  <a:lnTo>
                    <a:pt x="14427" y="47342"/>
                  </a:lnTo>
                  <a:lnTo>
                    <a:pt x="13341" y="46068"/>
                  </a:lnTo>
                  <a:lnTo>
                    <a:pt x="12538" y="41107"/>
                  </a:lnTo>
                  <a:lnTo>
                    <a:pt x="10338" y="37636"/>
                  </a:lnTo>
                  <a:lnTo>
                    <a:pt x="5852" y="33531"/>
                  </a:lnTo>
                  <a:lnTo>
                    <a:pt x="4875" y="30197"/>
                  </a:lnTo>
                  <a:lnTo>
                    <a:pt x="5071" y="27711"/>
                  </a:lnTo>
                  <a:lnTo>
                    <a:pt x="5221" y="26290"/>
                  </a:lnTo>
                  <a:lnTo>
                    <a:pt x="4682" y="24231"/>
                  </a:lnTo>
                  <a:lnTo>
                    <a:pt x="2681" y="21038"/>
                  </a:lnTo>
                  <a:lnTo>
                    <a:pt x="943" y="11725"/>
                  </a:lnTo>
                  <a:lnTo>
                    <a:pt x="0" y="8096"/>
                  </a:lnTo>
                  <a:lnTo>
                    <a:pt x="219" y="6271"/>
                  </a:lnTo>
                  <a:lnTo>
                    <a:pt x="2465" y="5413"/>
                  </a:lnTo>
                  <a:lnTo>
                    <a:pt x="5330" y="5349"/>
                  </a:lnTo>
                  <a:lnTo>
                    <a:pt x="5863" y="7702"/>
                  </a:lnTo>
                  <a:lnTo>
                    <a:pt x="8107" y="8300"/>
                  </a:lnTo>
                  <a:lnTo>
                    <a:pt x="9416" y="9503"/>
                  </a:lnTo>
                  <a:lnTo>
                    <a:pt x="9685" y="10640"/>
                  </a:lnTo>
                  <a:lnTo>
                    <a:pt x="9895" y="11701"/>
                  </a:lnTo>
                  <a:lnTo>
                    <a:pt x="8828" y="13706"/>
                  </a:lnTo>
                  <a:lnTo>
                    <a:pt x="9419" y="14912"/>
                  </a:lnTo>
                  <a:lnTo>
                    <a:pt x="10444" y="15333"/>
                  </a:lnTo>
                  <a:lnTo>
                    <a:pt x="11667" y="13347"/>
                  </a:lnTo>
                  <a:lnTo>
                    <a:pt x="13067" y="11936"/>
                  </a:lnTo>
                  <a:lnTo>
                    <a:pt x="14616" y="12759"/>
                  </a:lnTo>
                  <a:lnTo>
                    <a:pt x="14863" y="15164"/>
                  </a:lnTo>
                  <a:lnTo>
                    <a:pt x="18090" y="14718"/>
                  </a:lnTo>
                  <a:lnTo>
                    <a:pt x="18644" y="11819"/>
                  </a:lnTo>
                  <a:lnTo>
                    <a:pt x="21125" y="10055"/>
                  </a:lnTo>
                  <a:lnTo>
                    <a:pt x="21558" y="8354"/>
                  </a:lnTo>
                  <a:close/>
                </a:path>
                <a:path w="210640" h="68974">
                  <a:moveTo>
                    <a:pt x="104503" y="56775"/>
                  </a:moveTo>
                  <a:lnTo>
                    <a:pt x="104909" y="56996"/>
                  </a:lnTo>
                  <a:lnTo>
                    <a:pt x="106794" y="59046"/>
                  </a:lnTo>
                  <a:lnTo>
                    <a:pt x="108785" y="59750"/>
                  </a:lnTo>
                  <a:lnTo>
                    <a:pt x="113105" y="60165"/>
                  </a:lnTo>
                  <a:lnTo>
                    <a:pt x="115175" y="61011"/>
                  </a:lnTo>
                  <a:lnTo>
                    <a:pt x="118989" y="63198"/>
                  </a:lnTo>
                  <a:lnTo>
                    <a:pt x="120669" y="63407"/>
                  </a:lnTo>
                  <a:lnTo>
                    <a:pt x="122358" y="62908"/>
                  </a:lnTo>
                  <a:lnTo>
                    <a:pt x="119835" y="60222"/>
                  </a:lnTo>
                  <a:lnTo>
                    <a:pt x="120685" y="57457"/>
                  </a:lnTo>
                  <a:lnTo>
                    <a:pt x="122513" y="54407"/>
                  </a:lnTo>
                  <a:lnTo>
                    <a:pt x="125165" y="48094"/>
                  </a:lnTo>
                  <a:lnTo>
                    <a:pt x="128093" y="46741"/>
                  </a:lnTo>
                  <a:lnTo>
                    <a:pt x="135522" y="45024"/>
                  </a:lnTo>
                  <a:lnTo>
                    <a:pt x="140625" y="43524"/>
                  </a:lnTo>
                  <a:lnTo>
                    <a:pt x="142769" y="41888"/>
                  </a:lnTo>
                  <a:lnTo>
                    <a:pt x="145398" y="36759"/>
                  </a:lnTo>
                  <a:lnTo>
                    <a:pt x="148022" y="35138"/>
                  </a:lnTo>
                  <a:lnTo>
                    <a:pt x="152388" y="29522"/>
                  </a:lnTo>
                  <a:lnTo>
                    <a:pt x="153487" y="28454"/>
                  </a:lnTo>
                  <a:lnTo>
                    <a:pt x="154710" y="27712"/>
                  </a:lnTo>
                  <a:lnTo>
                    <a:pt x="155273" y="27371"/>
                  </a:lnTo>
                  <a:lnTo>
                    <a:pt x="155694" y="28006"/>
                  </a:lnTo>
                  <a:lnTo>
                    <a:pt x="156004" y="29868"/>
                  </a:lnTo>
                  <a:lnTo>
                    <a:pt x="157179" y="29806"/>
                  </a:lnTo>
                  <a:lnTo>
                    <a:pt x="157736" y="31109"/>
                  </a:lnTo>
                  <a:lnTo>
                    <a:pt x="159284" y="32474"/>
                  </a:lnTo>
                  <a:lnTo>
                    <a:pt x="161202" y="31109"/>
                  </a:lnTo>
                  <a:lnTo>
                    <a:pt x="167392" y="28999"/>
                  </a:lnTo>
                  <a:lnTo>
                    <a:pt x="167268" y="28564"/>
                  </a:lnTo>
                  <a:lnTo>
                    <a:pt x="166277" y="27571"/>
                  </a:lnTo>
                  <a:lnTo>
                    <a:pt x="166340" y="26330"/>
                  </a:lnTo>
                  <a:lnTo>
                    <a:pt x="166463" y="25771"/>
                  </a:lnTo>
                  <a:lnTo>
                    <a:pt x="165720" y="23535"/>
                  </a:lnTo>
                  <a:lnTo>
                    <a:pt x="165165" y="22659"/>
                  </a:lnTo>
                  <a:lnTo>
                    <a:pt x="166005" y="22450"/>
                  </a:lnTo>
                  <a:lnTo>
                    <a:pt x="166943" y="23169"/>
                  </a:lnTo>
                  <a:lnTo>
                    <a:pt x="167369" y="23089"/>
                  </a:lnTo>
                  <a:lnTo>
                    <a:pt x="169621" y="22666"/>
                  </a:lnTo>
                  <a:lnTo>
                    <a:pt x="170428" y="21243"/>
                  </a:lnTo>
                  <a:lnTo>
                    <a:pt x="170249" y="20035"/>
                  </a:lnTo>
                  <a:lnTo>
                    <a:pt x="167857" y="18191"/>
                  </a:lnTo>
                  <a:lnTo>
                    <a:pt x="168844" y="16198"/>
                  </a:lnTo>
                  <a:lnTo>
                    <a:pt x="171030" y="15838"/>
                  </a:lnTo>
                  <a:lnTo>
                    <a:pt x="173586" y="16045"/>
                  </a:lnTo>
                  <a:lnTo>
                    <a:pt x="174364" y="12994"/>
                  </a:lnTo>
                  <a:lnTo>
                    <a:pt x="176411" y="11414"/>
                  </a:lnTo>
                  <a:lnTo>
                    <a:pt x="177836" y="8991"/>
                  </a:lnTo>
                  <a:lnTo>
                    <a:pt x="180501" y="6065"/>
                  </a:lnTo>
                  <a:lnTo>
                    <a:pt x="182997" y="857"/>
                  </a:lnTo>
                  <a:lnTo>
                    <a:pt x="183374" y="0"/>
                  </a:lnTo>
                  <a:lnTo>
                    <a:pt x="184988" y="2349"/>
                  </a:lnTo>
                  <a:lnTo>
                    <a:pt x="186643" y="2845"/>
                  </a:lnTo>
                  <a:lnTo>
                    <a:pt x="188226" y="703"/>
                  </a:lnTo>
                  <a:lnTo>
                    <a:pt x="189752" y="3194"/>
                  </a:lnTo>
                  <a:lnTo>
                    <a:pt x="191509" y="4616"/>
                  </a:lnTo>
                  <a:lnTo>
                    <a:pt x="193530" y="5680"/>
                  </a:lnTo>
                  <a:lnTo>
                    <a:pt x="193906" y="7389"/>
                  </a:lnTo>
                  <a:lnTo>
                    <a:pt x="192997" y="9171"/>
                  </a:lnTo>
                  <a:lnTo>
                    <a:pt x="191819" y="11452"/>
                  </a:lnTo>
                  <a:lnTo>
                    <a:pt x="192003" y="12448"/>
                  </a:lnTo>
                  <a:lnTo>
                    <a:pt x="195170" y="11801"/>
                  </a:lnTo>
                  <a:lnTo>
                    <a:pt x="197535" y="11155"/>
                  </a:lnTo>
                  <a:lnTo>
                    <a:pt x="198111" y="12292"/>
                  </a:lnTo>
                  <a:lnTo>
                    <a:pt x="196366" y="14787"/>
                  </a:lnTo>
                  <a:lnTo>
                    <a:pt x="200085" y="14281"/>
                  </a:lnTo>
                  <a:lnTo>
                    <a:pt x="201875" y="13850"/>
                  </a:lnTo>
                  <a:lnTo>
                    <a:pt x="203224" y="14131"/>
                  </a:lnTo>
                  <a:lnTo>
                    <a:pt x="208416" y="17463"/>
                  </a:lnTo>
                  <a:lnTo>
                    <a:pt x="210143" y="18171"/>
                  </a:lnTo>
                  <a:lnTo>
                    <a:pt x="210640" y="19378"/>
                  </a:lnTo>
                  <a:lnTo>
                    <a:pt x="209847" y="20731"/>
                  </a:lnTo>
                  <a:lnTo>
                    <a:pt x="208843" y="21514"/>
                  </a:lnTo>
                  <a:lnTo>
                    <a:pt x="206631" y="22230"/>
                  </a:lnTo>
                  <a:lnTo>
                    <a:pt x="203653" y="22378"/>
                  </a:lnTo>
                  <a:lnTo>
                    <a:pt x="200230" y="21960"/>
                  </a:lnTo>
                  <a:lnTo>
                    <a:pt x="198447" y="23527"/>
                  </a:lnTo>
                  <a:lnTo>
                    <a:pt x="198932" y="24804"/>
                  </a:lnTo>
                  <a:lnTo>
                    <a:pt x="203381" y="28275"/>
                  </a:lnTo>
                  <a:lnTo>
                    <a:pt x="202573" y="29839"/>
                  </a:lnTo>
                  <a:lnTo>
                    <a:pt x="200274" y="30837"/>
                  </a:lnTo>
                  <a:lnTo>
                    <a:pt x="197041" y="31341"/>
                  </a:lnTo>
                  <a:lnTo>
                    <a:pt x="194444" y="31915"/>
                  </a:lnTo>
                  <a:lnTo>
                    <a:pt x="194105" y="32671"/>
                  </a:lnTo>
                  <a:lnTo>
                    <a:pt x="193197" y="32220"/>
                  </a:lnTo>
                  <a:lnTo>
                    <a:pt x="189419" y="30752"/>
                  </a:lnTo>
                  <a:lnTo>
                    <a:pt x="187184" y="30552"/>
                  </a:lnTo>
                  <a:lnTo>
                    <a:pt x="184053" y="30642"/>
                  </a:lnTo>
                  <a:lnTo>
                    <a:pt x="180786" y="30235"/>
                  </a:lnTo>
                  <a:lnTo>
                    <a:pt x="177038" y="29831"/>
                  </a:lnTo>
                  <a:lnTo>
                    <a:pt x="174710" y="29916"/>
                  </a:lnTo>
                  <a:lnTo>
                    <a:pt x="173469" y="30705"/>
                  </a:lnTo>
                  <a:lnTo>
                    <a:pt x="171562" y="33910"/>
                  </a:lnTo>
                  <a:lnTo>
                    <a:pt x="170963" y="36752"/>
                  </a:lnTo>
                  <a:lnTo>
                    <a:pt x="171500" y="41714"/>
                  </a:lnTo>
                  <a:lnTo>
                    <a:pt x="170395" y="43636"/>
                  </a:lnTo>
                  <a:lnTo>
                    <a:pt x="167152" y="44861"/>
                  </a:lnTo>
                  <a:lnTo>
                    <a:pt x="166061" y="46569"/>
                  </a:lnTo>
                  <a:lnTo>
                    <a:pt x="166444" y="50324"/>
                  </a:lnTo>
                  <a:lnTo>
                    <a:pt x="161793" y="59280"/>
                  </a:lnTo>
                  <a:lnTo>
                    <a:pt x="159852" y="60779"/>
                  </a:lnTo>
                  <a:lnTo>
                    <a:pt x="155517" y="61655"/>
                  </a:lnTo>
                  <a:lnTo>
                    <a:pt x="153186" y="62519"/>
                  </a:lnTo>
                  <a:lnTo>
                    <a:pt x="150849" y="64304"/>
                  </a:lnTo>
                  <a:lnTo>
                    <a:pt x="149407" y="64454"/>
                  </a:lnTo>
                  <a:lnTo>
                    <a:pt x="146609" y="63692"/>
                  </a:lnTo>
                  <a:lnTo>
                    <a:pt x="143976" y="62574"/>
                  </a:lnTo>
                  <a:lnTo>
                    <a:pt x="141185" y="61315"/>
                  </a:lnTo>
                  <a:lnTo>
                    <a:pt x="139029" y="60761"/>
                  </a:lnTo>
                  <a:lnTo>
                    <a:pt x="136622" y="61130"/>
                  </a:lnTo>
                  <a:lnTo>
                    <a:pt x="133958" y="63342"/>
                  </a:lnTo>
                  <a:lnTo>
                    <a:pt x="131938" y="65975"/>
                  </a:lnTo>
                  <a:lnTo>
                    <a:pt x="129289" y="67691"/>
                  </a:lnTo>
                  <a:lnTo>
                    <a:pt x="127285" y="68553"/>
                  </a:lnTo>
                  <a:lnTo>
                    <a:pt x="124563" y="68002"/>
                  </a:lnTo>
                  <a:lnTo>
                    <a:pt x="121924" y="66885"/>
                  </a:lnTo>
                  <a:lnTo>
                    <a:pt x="120642" y="66892"/>
                  </a:lnTo>
                  <a:lnTo>
                    <a:pt x="115992" y="68974"/>
                  </a:lnTo>
                  <a:lnTo>
                    <a:pt x="113753" y="67571"/>
                  </a:lnTo>
                  <a:lnTo>
                    <a:pt x="112233" y="67155"/>
                  </a:lnTo>
                  <a:lnTo>
                    <a:pt x="107218" y="62226"/>
                  </a:lnTo>
                  <a:lnTo>
                    <a:pt x="105952" y="60746"/>
                  </a:lnTo>
                  <a:lnTo>
                    <a:pt x="104503" y="5677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5" name="Vietnam"/>
            <p:cNvSpPr/>
            <p:nvPr/>
          </p:nvSpPr>
          <p:spPr>
            <a:xfrm>
              <a:off x="3607943" y="2530640"/>
              <a:ext cx="81781" cy="172282"/>
            </a:xfrm>
            <a:custGeom>
              <a:avLst/>
              <a:gdLst/>
              <a:ahLst/>
              <a:cxnLst/>
              <a:pathLst>
                <a:path w="81781" h="172282">
                  <a:moveTo>
                    <a:pt x="0" y="9223"/>
                  </a:moveTo>
                  <a:lnTo>
                    <a:pt x="2425" y="7982"/>
                  </a:lnTo>
                  <a:lnTo>
                    <a:pt x="5005" y="7275"/>
                  </a:lnTo>
                  <a:lnTo>
                    <a:pt x="6714" y="7341"/>
                  </a:lnTo>
                  <a:lnTo>
                    <a:pt x="9705" y="9468"/>
                  </a:lnTo>
                  <a:lnTo>
                    <a:pt x="11335" y="9994"/>
                  </a:lnTo>
                  <a:lnTo>
                    <a:pt x="14262" y="7754"/>
                  </a:lnTo>
                  <a:lnTo>
                    <a:pt x="15928" y="7130"/>
                  </a:lnTo>
                  <a:lnTo>
                    <a:pt x="23925" y="6849"/>
                  </a:lnTo>
                  <a:lnTo>
                    <a:pt x="27972" y="6210"/>
                  </a:lnTo>
                  <a:lnTo>
                    <a:pt x="29680" y="5355"/>
                  </a:lnTo>
                  <a:lnTo>
                    <a:pt x="33169" y="2335"/>
                  </a:lnTo>
                  <a:lnTo>
                    <a:pt x="35786" y="549"/>
                  </a:lnTo>
                  <a:lnTo>
                    <a:pt x="37279" y="0"/>
                  </a:lnTo>
                  <a:lnTo>
                    <a:pt x="40405" y="3136"/>
                  </a:lnTo>
                  <a:lnTo>
                    <a:pt x="44274" y="4418"/>
                  </a:lnTo>
                  <a:lnTo>
                    <a:pt x="47583" y="4704"/>
                  </a:lnTo>
                  <a:lnTo>
                    <a:pt x="51482" y="4449"/>
                  </a:lnTo>
                  <a:lnTo>
                    <a:pt x="52669" y="5594"/>
                  </a:lnTo>
                  <a:lnTo>
                    <a:pt x="52951" y="7663"/>
                  </a:lnTo>
                  <a:lnTo>
                    <a:pt x="50584" y="11737"/>
                  </a:lnTo>
                  <a:lnTo>
                    <a:pt x="51065" y="14562"/>
                  </a:lnTo>
                  <a:lnTo>
                    <a:pt x="52434" y="16538"/>
                  </a:lnTo>
                  <a:lnTo>
                    <a:pt x="57166" y="19861"/>
                  </a:lnTo>
                  <a:lnTo>
                    <a:pt x="60279" y="20754"/>
                  </a:lnTo>
                  <a:lnTo>
                    <a:pt x="64838" y="21335"/>
                  </a:lnTo>
                  <a:lnTo>
                    <a:pt x="65830" y="22104"/>
                  </a:lnTo>
                  <a:lnTo>
                    <a:pt x="64873" y="22817"/>
                  </a:lnTo>
                  <a:lnTo>
                    <a:pt x="60728" y="25409"/>
                  </a:lnTo>
                  <a:lnTo>
                    <a:pt x="61263" y="27912"/>
                  </a:lnTo>
                  <a:lnTo>
                    <a:pt x="60244" y="29051"/>
                  </a:lnTo>
                  <a:lnTo>
                    <a:pt x="53923" y="28762"/>
                  </a:lnTo>
                  <a:lnTo>
                    <a:pt x="53245" y="29824"/>
                  </a:lnTo>
                  <a:lnTo>
                    <a:pt x="53527" y="31943"/>
                  </a:lnTo>
                  <a:lnTo>
                    <a:pt x="52109" y="33987"/>
                  </a:lnTo>
                  <a:lnTo>
                    <a:pt x="49174" y="38220"/>
                  </a:lnTo>
                  <a:lnTo>
                    <a:pt x="48066" y="38976"/>
                  </a:lnTo>
                  <a:lnTo>
                    <a:pt x="45394" y="40263"/>
                  </a:lnTo>
                  <a:lnTo>
                    <a:pt x="44538" y="40943"/>
                  </a:lnTo>
                  <a:lnTo>
                    <a:pt x="43185" y="43052"/>
                  </a:lnTo>
                  <a:lnTo>
                    <a:pt x="41664" y="48012"/>
                  </a:lnTo>
                  <a:lnTo>
                    <a:pt x="39721" y="53184"/>
                  </a:lnTo>
                  <a:lnTo>
                    <a:pt x="41067" y="54377"/>
                  </a:lnTo>
                  <a:lnTo>
                    <a:pt x="43416" y="57360"/>
                  </a:lnTo>
                  <a:lnTo>
                    <a:pt x="48991" y="63012"/>
                  </a:lnTo>
                  <a:lnTo>
                    <a:pt x="49111" y="64277"/>
                  </a:lnTo>
                  <a:lnTo>
                    <a:pt x="49318" y="67027"/>
                  </a:lnTo>
                  <a:lnTo>
                    <a:pt x="49755" y="68363"/>
                  </a:lnTo>
                  <a:lnTo>
                    <a:pt x="51864" y="70955"/>
                  </a:lnTo>
                  <a:lnTo>
                    <a:pt x="57354" y="75314"/>
                  </a:lnTo>
                  <a:lnTo>
                    <a:pt x="63784" y="82098"/>
                  </a:lnTo>
                  <a:lnTo>
                    <a:pt x="65089" y="83128"/>
                  </a:lnTo>
                  <a:lnTo>
                    <a:pt x="68278" y="83489"/>
                  </a:lnTo>
                  <a:lnTo>
                    <a:pt x="69847" y="85476"/>
                  </a:lnTo>
                  <a:lnTo>
                    <a:pt x="71261" y="90771"/>
                  </a:lnTo>
                  <a:lnTo>
                    <a:pt x="72775" y="93779"/>
                  </a:lnTo>
                  <a:lnTo>
                    <a:pt x="75975" y="96927"/>
                  </a:lnTo>
                  <a:lnTo>
                    <a:pt x="77442" y="100368"/>
                  </a:lnTo>
                  <a:lnTo>
                    <a:pt x="79151" y="107530"/>
                  </a:lnTo>
                  <a:lnTo>
                    <a:pt x="81781" y="122015"/>
                  </a:lnTo>
                  <a:lnTo>
                    <a:pt x="80303" y="124269"/>
                  </a:lnTo>
                  <a:lnTo>
                    <a:pt x="79121" y="126811"/>
                  </a:lnTo>
                  <a:lnTo>
                    <a:pt x="79372" y="131013"/>
                  </a:lnTo>
                  <a:lnTo>
                    <a:pt x="78898" y="133112"/>
                  </a:lnTo>
                  <a:lnTo>
                    <a:pt x="79176" y="136511"/>
                  </a:lnTo>
                  <a:lnTo>
                    <a:pt x="79042" y="137017"/>
                  </a:lnTo>
                  <a:lnTo>
                    <a:pt x="77214" y="139838"/>
                  </a:lnTo>
                  <a:lnTo>
                    <a:pt x="74970" y="142081"/>
                  </a:lnTo>
                  <a:lnTo>
                    <a:pt x="73695" y="142733"/>
                  </a:lnTo>
                  <a:lnTo>
                    <a:pt x="71147" y="143244"/>
                  </a:lnTo>
                  <a:lnTo>
                    <a:pt x="69046" y="144114"/>
                  </a:lnTo>
                  <a:lnTo>
                    <a:pt x="66533" y="145922"/>
                  </a:lnTo>
                  <a:lnTo>
                    <a:pt x="63570" y="149098"/>
                  </a:lnTo>
                  <a:lnTo>
                    <a:pt x="60664" y="150905"/>
                  </a:lnTo>
                  <a:lnTo>
                    <a:pt x="59034" y="151124"/>
                  </a:lnTo>
                  <a:lnTo>
                    <a:pt x="56470" y="150122"/>
                  </a:lnTo>
                  <a:lnTo>
                    <a:pt x="54444" y="148542"/>
                  </a:lnTo>
                  <a:lnTo>
                    <a:pt x="53545" y="147824"/>
                  </a:lnTo>
                  <a:lnTo>
                    <a:pt x="52779" y="149986"/>
                  </a:lnTo>
                  <a:lnTo>
                    <a:pt x="53031" y="152505"/>
                  </a:lnTo>
                  <a:lnTo>
                    <a:pt x="53271" y="154302"/>
                  </a:lnTo>
                  <a:lnTo>
                    <a:pt x="52243" y="157970"/>
                  </a:lnTo>
                  <a:lnTo>
                    <a:pt x="50301" y="160128"/>
                  </a:lnTo>
                  <a:lnTo>
                    <a:pt x="48663" y="160491"/>
                  </a:lnTo>
                  <a:lnTo>
                    <a:pt x="47485" y="160135"/>
                  </a:lnTo>
                  <a:lnTo>
                    <a:pt x="46249" y="162578"/>
                  </a:lnTo>
                  <a:lnTo>
                    <a:pt x="44112" y="164232"/>
                  </a:lnTo>
                  <a:lnTo>
                    <a:pt x="41484" y="164955"/>
                  </a:lnTo>
                  <a:lnTo>
                    <a:pt x="39393" y="166035"/>
                  </a:lnTo>
                  <a:lnTo>
                    <a:pt x="37092" y="168907"/>
                  </a:lnTo>
                  <a:lnTo>
                    <a:pt x="36109" y="170270"/>
                  </a:lnTo>
                  <a:lnTo>
                    <a:pt x="34073" y="171778"/>
                  </a:lnTo>
                  <a:lnTo>
                    <a:pt x="32751" y="172282"/>
                  </a:lnTo>
                  <a:lnTo>
                    <a:pt x="30917" y="172072"/>
                  </a:lnTo>
                  <a:lnTo>
                    <a:pt x="31309" y="167702"/>
                  </a:lnTo>
                  <a:lnTo>
                    <a:pt x="31808" y="161030"/>
                  </a:lnTo>
                  <a:lnTo>
                    <a:pt x="32566" y="158515"/>
                  </a:lnTo>
                  <a:lnTo>
                    <a:pt x="33645" y="157077"/>
                  </a:lnTo>
                  <a:lnTo>
                    <a:pt x="33548" y="155280"/>
                  </a:lnTo>
                  <a:lnTo>
                    <a:pt x="31167" y="153056"/>
                  </a:lnTo>
                  <a:lnTo>
                    <a:pt x="27411" y="151841"/>
                  </a:lnTo>
                  <a:lnTo>
                    <a:pt x="26958" y="151504"/>
                  </a:lnTo>
                  <a:lnTo>
                    <a:pt x="28459" y="150035"/>
                  </a:lnTo>
                  <a:lnTo>
                    <a:pt x="31699" y="148863"/>
                  </a:lnTo>
                  <a:lnTo>
                    <a:pt x="36284" y="146171"/>
                  </a:lnTo>
                  <a:lnTo>
                    <a:pt x="39288" y="144999"/>
                  </a:lnTo>
                  <a:lnTo>
                    <a:pt x="41779" y="145056"/>
                  </a:lnTo>
                  <a:lnTo>
                    <a:pt x="45232" y="146045"/>
                  </a:lnTo>
                  <a:lnTo>
                    <a:pt x="46082" y="144670"/>
                  </a:lnTo>
                  <a:lnTo>
                    <a:pt x="45933" y="143661"/>
                  </a:lnTo>
                  <a:lnTo>
                    <a:pt x="43081" y="141442"/>
                  </a:lnTo>
                  <a:lnTo>
                    <a:pt x="41998" y="139283"/>
                  </a:lnTo>
                  <a:lnTo>
                    <a:pt x="43175" y="137109"/>
                  </a:lnTo>
                  <a:lnTo>
                    <a:pt x="48139" y="134187"/>
                  </a:lnTo>
                  <a:lnTo>
                    <a:pt x="50757" y="133014"/>
                  </a:lnTo>
                  <a:lnTo>
                    <a:pt x="55425" y="130742"/>
                  </a:lnTo>
                  <a:lnTo>
                    <a:pt x="58428" y="129782"/>
                  </a:lnTo>
                  <a:lnTo>
                    <a:pt x="60357" y="128321"/>
                  </a:lnTo>
                  <a:lnTo>
                    <a:pt x="61447" y="125706"/>
                  </a:lnTo>
                  <a:lnTo>
                    <a:pt x="61174" y="120190"/>
                  </a:lnTo>
                  <a:lnTo>
                    <a:pt x="61425" y="118007"/>
                  </a:lnTo>
                  <a:lnTo>
                    <a:pt x="61807" y="116114"/>
                  </a:lnTo>
                  <a:lnTo>
                    <a:pt x="59524" y="110883"/>
                  </a:lnTo>
                  <a:lnTo>
                    <a:pt x="59379" y="107456"/>
                  </a:lnTo>
                  <a:lnTo>
                    <a:pt x="60455" y="102773"/>
                  </a:lnTo>
                  <a:lnTo>
                    <a:pt x="61236" y="98010"/>
                  </a:lnTo>
                  <a:lnTo>
                    <a:pt x="60909" y="95006"/>
                  </a:lnTo>
                  <a:lnTo>
                    <a:pt x="59840" y="92737"/>
                  </a:lnTo>
                  <a:lnTo>
                    <a:pt x="57184" y="90256"/>
                  </a:lnTo>
                  <a:lnTo>
                    <a:pt x="56821" y="88788"/>
                  </a:lnTo>
                  <a:lnTo>
                    <a:pt x="57951" y="86499"/>
                  </a:lnTo>
                  <a:lnTo>
                    <a:pt x="57271" y="84441"/>
                  </a:lnTo>
                  <a:lnTo>
                    <a:pt x="55475" y="82831"/>
                  </a:lnTo>
                  <a:lnTo>
                    <a:pt x="52041" y="80786"/>
                  </a:lnTo>
                  <a:lnTo>
                    <a:pt x="49681" y="78069"/>
                  </a:lnTo>
                  <a:lnTo>
                    <a:pt x="46821" y="73278"/>
                  </a:lnTo>
                  <a:lnTo>
                    <a:pt x="38385" y="62119"/>
                  </a:lnTo>
                  <a:lnTo>
                    <a:pt x="34886" y="58042"/>
                  </a:lnTo>
                  <a:lnTo>
                    <a:pt x="31694" y="54628"/>
                  </a:lnTo>
                  <a:lnTo>
                    <a:pt x="28524" y="52105"/>
                  </a:lnTo>
                  <a:lnTo>
                    <a:pt x="22332" y="48175"/>
                  </a:lnTo>
                  <a:lnTo>
                    <a:pt x="21522" y="47655"/>
                  </a:lnTo>
                  <a:lnTo>
                    <a:pt x="21308" y="45030"/>
                  </a:lnTo>
                  <a:lnTo>
                    <a:pt x="22697" y="43069"/>
                  </a:lnTo>
                  <a:lnTo>
                    <a:pt x="24255" y="42533"/>
                  </a:lnTo>
                  <a:lnTo>
                    <a:pt x="26638" y="42894"/>
                  </a:lnTo>
                  <a:lnTo>
                    <a:pt x="28077" y="42584"/>
                  </a:lnTo>
                  <a:lnTo>
                    <a:pt x="29386" y="41598"/>
                  </a:lnTo>
                  <a:lnTo>
                    <a:pt x="30663" y="39860"/>
                  </a:lnTo>
                  <a:lnTo>
                    <a:pt x="30620" y="37148"/>
                  </a:lnTo>
                  <a:lnTo>
                    <a:pt x="26255" y="31965"/>
                  </a:lnTo>
                  <a:lnTo>
                    <a:pt x="24082" y="28346"/>
                  </a:lnTo>
                  <a:lnTo>
                    <a:pt x="22769" y="27899"/>
                  </a:lnTo>
                  <a:lnTo>
                    <a:pt x="20818" y="28820"/>
                  </a:lnTo>
                  <a:lnTo>
                    <a:pt x="18266" y="31410"/>
                  </a:lnTo>
                  <a:lnTo>
                    <a:pt x="16826" y="31721"/>
                  </a:lnTo>
                  <a:lnTo>
                    <a:pt x="14468" y="30677"/>
                  </a:lnTo>
                  <a:lnTo>
                    <a:pt x="11422" y="28349"/>
                  </a:lnTo>
                  <a:lnTo>
                    <a:pt x="9750" y="24643"/>
                  </a:lnTo>
                  <a:lnTo>
                    <a:pt x="8054" y="19636"/>
                  </a:lnTo>
                  <a:lnTo>
                    <a:pt x="5332" y="16375"/>
                  </a:lnTo>
                  <a:lnTo>
                    <a:pt x="2259" y="13264"/>
                  </a:lnTo>
                  <a:lnTo>
                    <a:pt x="0" y="922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6" name="Cambodia"/>
            <p:cNvSpPr/>
            <p:nvPr/>
          </p:nvSpPr>
          <p:spPr>
            <a:xfrm>
              <a:off x="3612023" y="2633416"/>
              <a:ext cx="57721" cy="48732"/>
            </a:xfrm>
            <a:custGeom>
              <a:avLst/>
              <a:gdLst/>
              <a:ahLst/>
              <a:cxnLst/>
              <a:pathLst>
                <a:path w="57721" h="48732">
                  <a:moveTo>
                    <a:pt x="30331" y="3958"/>
                  </a:moveTo>
                  <a:lnTo>
                    <a:pt x="33002" y="5256"/>
                  </a:lnTo>
                  <a:lnTo>
                    <a:pt x="36696" y="6109"/>
                  </a:lnTo>
                  <a:lnTo>
                    <a:pt x="38404" y="6683"/>
                  </a:lnTo>
                  <a:lnTo>
                    <a:pt x="40753" y="7981"/>
                  </a:lnTo>
                  <a:lnTo>
                    <a:pt x="42000" y="7682"/>
                  </a:lnTo>
                  <a:lnTo>
                    <a:pt x="42473" y="6439"/>
                  </a:lnTo>
                  <a:lnTo>
                    <a:pt x="41960" y="5348"/>
                  </a:lnTo>
                  <a:lnTo>
                    <a:pt x="41025" y="4405"/>
                  </a:lnTo>
                  <a:lnTo>
                    <a:pt x="40487" y="2874"/>
                  </a:lnTo>
                  <a:lnTo>
                    <a:pt x="42449" y="1401"/>
                  </a:lnTo>
                  <a:lnTo>
                    <a:pt x="44834" y="436"/>
                  </a:lnTo>
                  <a:lnTo>
                    <a:pt x="47060" y="1373"/>
                  </a:lnTo>
                  <a:lnTo>
                    <a:pt x="48934" y="3188"/>
                  </a:lnTo>
                  <a:lnTo>
                    <a:pt x="50435" y="2814"/>
                  </a:lnTo>
                  <a:lnTo>
                    <a:pt x="55324" y="591"/>
                  </a:lnTo>
                  <a:lnTo>
                    <a:pt x="56370" y="0"/>
                  </a:lnTo>
                  <a:lnTo>
                    <a:pt x="55294" y="4683"/>
                  </a:lnTo>
                  <a:lnTo>
                    <a:pt x="55438" y="8111"/>
                  </a:lnTo>
                  <a:lnTo>
                    <a:pt x="57721" y="13341"/>
                  </a:lnTo>
                  <a:lnTo>
                    <a:pt x="57339" y="15235"/>
                  </a:lnTo>
                  <a:lnTo>
                    <a:pt x="57089" y="17417"/>
                  </a:lnTo>
                  <a:lnTo>
                    <a:pt x="57361" y="22933"/>
                  </a:lnTo>
                  <a:lnTo>
                    <a:pt x="56272" y="25549"/>
                  </a:lnTo>
                  <a:lnTo>
                    <a:pt x="54343" y="27010"/>
                  </a:lnTo>
                  <a:lnTo>
                    <a:pt x="51340" y="27969"/>
                  </a:lnTo>
                  <a:lnTo>
                    <a:pt x="46672" y="30241"/>
                  </a:lnTo>
                  <a:lnTo>
                    <a:pt x="44054" y="31414"/>
                  </a:lnTo>
                  <a:lnTo>
                    <a:pt x="39090" y="34336"/>
                  </a:lnTo>
                  <a:lnTo>
                    <a:pt x="37912" y="36510"/>
                  </a:lnTo>
                  <a:lnTo>
                    <a:pt x="38995" y="38669"/>
                  </a:lnTo>
                  <a:lnTo>
                    <a:pt x="41848" y="40889"/>
                  </a:lnTo>
                  <a:lnTo>
                    <a:pt x="41996" y="41897"/>
                  </a:lnTo>
                  <a:lnTo>
                    <a:pt x="41146" y="43272"/>
                  </a:lnTo>
                  <a:lnTo>
                    <a:pt x="37693" y="42284"/>
                  </a:lnTo>
                  <a:lnTo>
                    <a:pt x="35203" y="42226"/>
                  </a:lnTo>
                  <a:lnTo>
                    <a:pt x="32198" y="43398"/>
                  </a:lnTo>
                  <a:lnTo>
                    <a:pt x="27613" y="46091"/>
                  </a:lnTo>
                  <a:lnTo>
                    <a:pt x="24373" y="47262"/>
                  </a:lnTo>
                  <a:lnTo>
                    <a:pt x="22873" y="48732"/>
                  </a:lnTo>
                  <a:lnTo>
                    <a:pt x="21590" y="47777"/>
                  </a:lnTo>
                  <a:lnTo>
                    <a:pt x="20345" y="46412"/>
                  </a:lnTo>
                  <a:lnTo>
                    <a:pt x="18593" y="46200"/>
                  </a:lnTo>
                  <a:lnTo>
                    <a:pt x="16675" y="46924"/>
                  </a:lnTo>
                  <a:lnTo>
                    <a:pt x="15648" y="46710"/>
                  </a:lnTo>
                  <a:lnTo>
                    <a:pt x="14178" y="46929"/>
                  </a:lnTo>
                  <a:lnTo>
                    <a:pt x="13264" y="46355"/>
                  </a:lnTo>
                  <a:lnTo>
                    <a:pt x="13973" y="44769"/>
                  </a:lnTo>
                  <a:lnTo>
                    <a:pt x="14885" y="43614"/>
                  </a:lnTo>
                  <a:lnTo>
                    <a:pt x="14684" y="42317"/>
                  </a:lnTo>
                  <a:lnTo>
                    <a:pt x="13264" y="40301"/>
                  </a:lnTo>
                  <a:lnTo>
                    <a:pt x="11874" y="40520"/>
                  </a:lnTo>
                  <a:lnTo>
                    <a:pt x="9555" y="42040"/>
                  </a:lnTo>
                  <a:lnTo>
                    <a:pt x="7857" y="42116"/>
                  </a:lnTo>
                  <a:lnTo>
                    <a:pt x="6999" y="36778"/>
                  </a:lnTo>
                  <a:lnTo>
                    <a:pt x="3747" y="29156"/>
                  </a:lnTo>
                  <a:lnTo>
                    <a:pt x="4473" y="28253"/>
                  </a:lnTo>
                  <a:lnTo>
                    <a:pt x="3673" y="25795"/>
                  </a:lnTo>
                  <a:lnTo>
                    <a:pt x="1230" y="22112"/>
                  </a:lnTo>
                  <a:lnTo>
                    <a:pt x="130" y="18779"/>
                  </a:lnTo>
                  <a:lnTo>
                    <a:pt x="0" y="15510"/>
                  </a:lnTo>
                  <a:lnTo>
                    <a:pt x="378" y="13544"/>
                  </a:lnTo>
                  <a:lnTo>
                    <a:pt x="1115" y="12011"/>
                  </a:lnTo>
                  <a:lnTo>
                    <a:pt x="5726" y="5641"/>
                  </a:lnTo>
                  <a:lnTo>
                    <a:pt x="8341" y="3362"/>
                  </a:lnTo>
                  <a:lnTo>
                    <a:pt x="10262" y="2839"/>
                  </a:lnTo>
                  <a:lnTo>
                    <a:pt x="16140" y="2365"/>
                  </a:lnTo>
                  <a:lnTo>
                    <a:pt x="20139" y="2706"/>
                  </a:lnTo>
                  <a:lnTo>
                    <a:pt x="22934" y="2323"/>
                  </a:lnTo>
                  <a:lnTo>
                    <a:pt x="25819" y="2525"/>
                  </a:lnTo>
                  <a:lnTo>
                    <a:pt x="28821" y="3091"/>
                  </a:lnTo>
                  <a:lnTo>
                    <a:pt x="30331" y="395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7" name="Laos"/>
            <p:cNvSpPr/>
            <p:nvPr/>
          </p:nvSpPr>
          <p:spPr>
            <a:xfrm>
              <a:off x="3586024" y="2539864"/>
              <a:ext cx="83152" cy="101531"/>
            </a:xfrm>
            <a:custGeom>
              <a:avLst/>
              <a:gdLst/>
              <a:ahLst/>
              <a:cxnLst/>
              <a:pathLst>
                <a:path w="83152" h="101531">
                  <a:moveTo>
                    <a:pt x="56332" y="97508"/>
                  </a:moveTo>
                  <a:lnTo>
                    <a:pt x="60378" y="94195"/>
                  </a:lnTo>
                  <a:lnTo>
                    <a:pt x="60988" y="91924"/>
                  </a:lnTo>
                  <a:lnTo>
                    <a:pt x="60974" y="87016"/>
                  </a:lnTo>
                  <a:lnTo>
                    <a:pt x="60189" y="84380"/>
                  </a:lnTo>
                  <a:lnTo>
                    <a:pt x="58090" y="80720"/>
                  </a:lnTo>
                  <a:lnTo>
                    <a:pt x="53177" y="74050"/>
                  </a:lnTo>
                  <a:lnTo>
                    <a:pt x="51898" y="71624"/>
                  </a:lnTo>
                  <a:lnTo>
                    <a:pt x="51360" y="69708"/>
                  </a:lnTo>
                  <a:lnTo>
                    <a:pt x="51069" y="61718"/>
                  </a:lnTo>
                  <a:lnTo>
                    <a:pt x="48890" y="58393"/>
                  </a:lnTo>
                  <a:lnTo>
                    <a:pt x="45440" y="54922"/>
                  </a:lnTo>
                  <a:lnTo>
                    <a:pt x="44007" y="52102"/>
                  </a:lnTo>
                  <a:lnTo>
                    <a:pt x="43752" y="50614"/>
                  </a:lnTo>
                  <a:lnTo>
                    <a:pt x="42416" y="49802"/>
                  </a:lnTo>
                  <a:lnTo>
                    <a:pt x="37941" y="48786"/>
                  </a:lnTo>
                  <a:lnTo>
                    <a:pt x="35918" y="48724"/>
                  </a:lnTo>
                  <a:lnTo>
                    <a:pt x="34487" y="51118"/>
                  </a:lnTo>
                  <a:lnTo>
                    <a:pt x="33482" y="53954"/>
                  </a:lnTo>
                  <a:lnTo>
                    <a:pt x="30757" y="55309"/>
                  </a:lnTo>
                  <a:lnTo>
                    <a:pt x="29644" y="55688"/>
                  </a:lnTo>
                  <a:lnTo>
                    <a:pt x="26686" y="54293"/>
                  </a:lnTo>
                  <a:lnTo>
                    <a:pt x="22496" y="52458"/>
                  </a:lnTo>
                  <a:lnTo>
                    <a:pt x="20765" y="52618"/>
                  </a:lnTo>
                  <a:lnTo>
                    <a:pt x="14882" y="58825"/>
                  </a:lnTo>
                  <a:lnTo>
                    <a:pt x="13025" y="60988"/>
                  </a:lnTo>
                  <a:lnTo>
                    <a:pt x="10613" y="60261"/>
                  </a:lnTo>
                  <a:lnTo>
                    <a:pt x="9887" y="58558"/>
                  </a:lnTo>
                  <a:lnTo>
                    <a:pt x="10026" y="55958"/>
                  </a:lnTo>
                  <a:lnTo>
                    <a:pt x="10613" y="53648"/>
                  </a:lnTo>
                  <a:lnTo>
                    <a:pt x="13265" y="45355"/>
                  </a:lnTo>
                  <a:lnTo>
                    <a:pt x="13687" y="43184"/>
                  </a:lnTo>
                  <a:lnTo>
                    <a:pt x="12441" y="36223"/>
                  </a:lnTo>
                  <a:lnTo>
                    <a:pt x="12212" y="35624"/>
                  </a:lnTo>
                  <a:lnTo>
                    <a:pt x="10137" y="35862"/>
                  </a:lnTo>
                  <a:lnTo>
                    <a:pt x="7683" y="36928"/>
                  </a:lnTo>
                  <a:lnTo>
                    <a:pt x="5563" y="36941"/>
                  </a:lnTo>
                  <a:lnTo>
                    <a:pt x="4636" y="36121"/>
                  </a:lnTo>
                  <a:lnTo>
                    <a:pt x="4301" y="34171"/>
                  </a:lnTo>
                  <a:lnTo>
                    <a:pt x="4837" y="29879"/>
                  </a:lnTo>
                  <a:lnTo>
                    <a:pt x="4785" y="27618"/>
                  </a:lnTo>
                  <a:lnTo>
                    <a:pt x="4193" y="26717"/>
                  </a:lnTo>
                  <a:lnTo>
                    <a:pt x="2715" y="25745"/>
                  </a:lnTo>
                  <a:lnTo>
                    <a:pt x="0" y="24856"/>
                  </a:lnTo>
                  <a:lnTo>
                    <a:pt x="973" y="23867"/>
                  </a:lnTo>
                  <a:lnTo>
                    <a:pt x="3892" y="21429"/>
                  </a:lnTo>
                  <a:lnTo>
                    <a:pt x="6108" y="18310"/>
                  </a:lnTo>
                  <a:lnTo>
                    <a:pt x="8765" y="15031"/>
                  </a:lnTo>
                  <a:lnTo>
                    <a:pt x="11286" y="13116"/>
                  </a:lnTo>
                  <a:lnTo>
                    <a:pt x="12175" y="14174"/>
                  </a:lnTo>
                  <a:lnTo>
                    <a:pt x="13787" y="15304"/>
                  </a:lnTo>
                  <a:lnTo>
                    <a:pt x="17639" y="15735"/>
                  </a:lnTo>
                  <a:lnTo>
                    <a:pt x="18972" y="14588"/>
                  </a:lnTo>
                  <a:lnTo>
                    <a:pt x="19520" y="12760"/>
                  </a:lnTo>
                  <a:lnTo>
                    <a:pt x="18924" y="9948"/>
                  </a:lnTo>
                  <a:lnTo>
                    <a:pt x="17782" y="7974"/>
                  </a:lnTo>
                  <a:lnTo>
                    <a:pt x="17092" y="4773"/>
                  </a:lnTo>
                  <a:lnTo>
                    <a:pt x="17307" y="3014"/>
                  </a:lnTo>
                  <a:lnTo>
                    <a:pt x="18511" y="1706"/>
                  </a:lnTo>
                  <a:lnTo>
                    <a:pt x="21915" y="0"/>
                  </a:lnTo>
                  <a:lnTo>
                    <a:pt x="24174" y="4041"/>
                  </a:lnTo>
                  <a:lnTo>
                    <a:pt x="27247" y="7152"/>
                  </a:lnTo>
                  <a:lnTo>
                    <a:pt x="29969" y="10412"/>
                  </a:lnTo>
                  <a:lnTo>
                    <a:pt x="31665" y="15420"/>
                  </a:lnTo>
                  <a:lnTo>
                    <a:pt x="33337" y="19126"/>
                  </a:lnTo>
                  <a:lnTo>
                    <a:pt x="36382" y="21454"/>
                  </a:lnTo>
                  <a:lnTo>
                    <a:pt x="38741" y="22498"/>
                  </a:lnTo>
                  <a:lnTo>
                    <a:pt x="40180" y="22187"/>
                  </a:lnTo>
                  <a:lnTo>
                    <a:pt x="42733" y="19597"/>
                  </a:lnTo>
                  <a:lnTo>
                    <a:pt x="44684" y="18676"/>
                  </a:lnTo>
                  <a:lnTo>
                    <a:pt x="45997" y="19122"/>
                  </a:lnTo>
                  <a:lnTo>
                    <a:pt x="48170" y="22742"/>
                  </a:lnTo>
                  <a:lnTo>
                    <a:pt x="52535" y="27924"/>
                  </a:lnTo>
                  <a:lnTo>
                    <a:pt x="52578" y="30636"/>
                  </a:lnTo>
                  <a:lnTo>
                    <a:pt x="51301" y="32375"/>
                  </a:lnTo>
                  <a:lnTo>
                    <a:pt x="49991" y="33361"/>
                  </a:lnTo>
                  <a:lnTo>
                    <a:pt x="48553" y="33671"/>
                  </a:lnTo>
                  <a:lnTo>
                    <a:pt x="46170" y="33309"/>
                  </a:lnTo>
                  <a:lnTo>
                    <a:pt x="44612" y="33845"/>
                  </a:lnTo>
                  <a:lnTo>
                    <a:pt x="43223" y="35807"/>
                  </a:lnTo>
                  <a:lnTo>
                    <a:pt x="43437" y="38432"/>
                  </a:lnTo>
                  <a:lnTo>
                    <a:pt x="44247" y="38951"/>
                  </a:lnTo>
                  <a:lnTo>
                    <a:pt x="50439" y="42882"/>
                  </a:lnTo>
                  <a:lnTo>
                    <a:pt x="53609" y="45404"/>
                  </a:lnTo>
                  <a:lnTo>
                    <a:pt x="56801" y="48819"/>
                  </a:lnTo>
                  <a:lnTo>
                    <a:pt x="60300" y="52895"/>
                  </a:lnTo>
                  <a:lnTo>
                    <a:pt x="68736" y="64054"/>
                  </a:lnTo>
                  <a:lnTo>
                    <a:pt x="71595" y="68845"/>
                  </a:lnTo>
                  <a:lnTo>
                    <a:pt x="73956" y="71563"/>
                  </a:lnTo>
                  <a:lnTo>
                    <a:pt x="77389" y="73607"/>
                  </a:lnTo>
                  <a:lnTo>
                    <a:pt x="79185" y="75218"/>
                  </a:lnTo>
                  <a:lnTo>
                    <a:pt x="79866" y="77276"/>
                  </a:lnTo>
                  <a:lnTo>
                    <a:pt x="78736" y="79564"/>
                  </a:lnTo>
                  <a:lnTo>
                    <a:pt x="79099" y="81033"/>
                  </a:lnTo>
                  <a:lnTo>
                    <a:pt x="81755" y="83514"/>
                  </a:lnTo>
                  <a:lnTo>
                    <a:pt x="82823" y="85783"/>
                  </a:lnTo>
                  <a:lnTo>
                    <a:pt x="83152" y="88786"/>
                  </a:lnTo>
                  <a:lnTo>
                    <a:pt x="82370" y="93549"/>
                  </a:lnTo>
                  <a:lnTo>
                    <a:pt x="81324" y="94140"/>
                  </a:lnTo>
                  <a:lnTo>
                    <a:pt x="76435" y="96363"/>
                  </a:lnTo>
                  <a:lnTo>
                    <a:pt x="74934" y="96737"/>
                  </a:lnTo>
                  <a:lnTo>
                    <a:pt x="73060" y="94922"/>
                  </a:lnTo>
                  <a:lnTo>
                    <a:pt x="70834" y="93985"/>
                  </a:lnTo>
                  <a:lnTo>
                    <a:pt x="68449" y="94950"/>
                  </a:lnTo>
                  <a:lnTo>
                    <a:pt x="66487" y="96423"/>
                  </a:lnTo>
                  <a:lnTo>
                    <a:pt x="67025" y="97954"/>
                  </a:lnTo>
                  <a:lnTo>
                    <a:pt x="67960" y="98897"/>
                  </a:lnTo>
                  <a:lnTo>
                    <a:pt x="68474" y="99989"/>
                  </a:lnTo>
                  <a:lnTo>
                    <a:pt x="68000" y="101231"/>
                  </a:lnTo>
                  <a:lnTo>
                    <a:pt x="66753" y="101531"/>
                  </a:lnTo>
                  <a:lnTo>
                    <a:pt x="64404" y="100232"/>
                  </a:lnTo>
                  <a:lnTo>
                    <a:pt x="62696" y="99659"/>
                  </a:lnTo>
                  <a:lnTo>
                    <a:pt x="59002" y="98805"/>
                  </a:lnTo>
                  <a:lnTo>
                    <a:pt x="56332" y="9750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8" name="Myanmar"/>
            <p:cNvSpPr/>
            <p:nvPr/>
          </p:nvSpPr>
          <p:spPr>
            <a:xfrm>
              <a:off x="3498252" y="2467256"/>
              <a:ext cx="99064" cy="217089"/>
            </a:xfrm>
            <a:custGeom>
              <a:avLst/>
              <a:gdLst/>
              <a:ahLst/>
              <a:cxnLst/>
              <a:pathLst>
                <a:path w="99064" h="217089">
                  <a:moveTo>
                    <a:pt x="4304" y="77712"/>
                  </a:moveTo>
                  <a:lnTo>
                    <a:pt x="7289" y="78533"/>
                  </a:lnTo>
                  <a:lnTo>
                    <a:pt x="8565" y="79289"/>
                  </a:lnTo>
                  <a:lnTo>
                    <a:pt x="9816" y="78594"/>
                  </a:lnTo>
                  <a:lnTo>
                    <a:pt x="11188" y="76599"/>
                  </a:lnTo>
                  <a:lnTo>
                    <a:pt x="11265" y="72926"/>
                  </a:lnTo>
                  <a:lnTo>
                    <a:pt x="10499" y="67867"/>
                  </a:lnTo>
                  <a:lnTo>
                    <a:pt x="11641" y="66861"/>
                  </a:lnTo>
                  <a:lnTo>
                    <a:pt x="13651" y="66079"/>
                  </a:lnTo>
                  <a:lnTo>
                    <a:pt x="14613" y="64149"/>
                  </a:lnTo>
                  <a:lnTo>
                    <a:pt x="13879" y="55428"/>
                  </a:lnTo>
                  <a:lnTo>
                    <a:pt x="14541" y="53874"/>
                  </a:lnTo>
                  <a:lnTo>
                    <a:pt x="18610" y="55630"/>
                  </a:lnTo>
                  <a:lnTo>
                    <a:pt x="20564" y="56237"/>
                  </a:lnTo>
                  <a:lnTo>
                    <a:pt x="22114" y="56305"/>
                  </a:lnTo>
                  <a:lnTo>
                    <a:pt x="22967" y="55602"/>
                  </a:lnTo>
                  <a:lnTo>
                    <a:pt x="28723" y="43207"/>
                  </a:lnTo>
                  <a:lnTo>
                    <a:pt x="28726" y="41411"/>
                  </a:lnTo>
                  <a:lnTo>
                    <a:pt x="27759" y="39150"/>
                  </a:lnTo>
                  <a:lnTo>
                    <a:pt x="27986" y="37975"/>
                  </a:lnTo>
                  <a:lnTo>
                    <a:pt x="32692" y="31667"/>
                  </a:lnTo>
                  <a:lnTo>
                    <a:pt x="33370" y="29538"/>
                  </a:lnTo>
                  <a:lnTo>
                    <a:pt x="33086" y="25281"/>
                  </a:lnTo>
                  <a:lnTo>
                    <a:pt x="34077" y="23299"/>
                  </a:lnTo>
                  <a:lnTo>
                    <a:pt x="41329" y="18341"/>
                  </a:lnTo>
                  <a:lnTo>
                    <a:pt x="44933" y="15458"/>
                  </a:lnTo>
                  <a:lnTo>
                    <a:pt x="46499" y="14731"/>
                  </a:lnTo>
                  <a:lnTo>
                    <a:pt x="49295" y="15191"/>
                  </a:lnTo>
                  <a:lnTo>
                    <a:pt x="53573" y="16435"/>
                  </a:lnTo>
                  <a:lnTo>
                    <a:pt x="55052" y="16108"/>
                  </a:lnTo>
                  <a:lnTo>
                    <a:pt x="54131" y="12054"/>
                  </a:lnTo>
                  <a:lnTo>
                    <a:pt x="54490" y="10457"/>
                  </a:lnTo>
                  <a:lnTo>
                    <a:pt x="57478" y="7161"/>
                  </a:lnTo>
                  <a:lnTo>
                    <a:pt x="58040" y="5797"/>
                  </a:lnTo>
                  <a:lnTo>
                    <a:pt x="58130" y="2911"/>
                  </a:lnTo>
                  <a:lnTo>
                    <a:pt x="58133" y="2188"/>
                  </a:lnTo>
                  <a:lnTo>
                    <a:pt x="59668" y="251"/>
                  </a:lnTo>
                  <a:lnTo>
                    <a:pt x="61056" y="0"/>
                  </a:lnTo>
                  <a:lnTo>
                    <a:pt x="63585" y="1591"/>
                  </a:lnTo>
                  <a:lnTo>
                    <a:pt x="65576" y="4066"/>
                  </a:lnTo>
                  <a:lnTo>
                    <a:pt x="66795" y="9179"/>
                  </a:lnTo>
                  <a:lnTo>
                    <a:pt x="67886" y="10928"/>
                  </a:lnTo>
                  <a:lnTo>
                    <a:pt x="69325" y="11158"/>
                  </a:lnTo>
                  <a:lnTo>
                    <a:pt x="71850" y="10983"/>
                  </a:lnTo>
                  <a:lnTo>
                    <a:pt x="72580" y="11775"/>
                  </a:lnTo>
                  <a:lnTo>
                    <a:pt x="73562" y="21066"/>
                  </a:lnTo>
                  <a:lnTo>
                    <a:pt x="73655" y="25968"/>
                  </a:lnTo>
                  <a:lnTo>
                    <a:pt x="71891" y="30786"/>
                  </a:lnTo>
                  <a:lnTo>
                    <a:pt x="69739" y="34807"/>
                  </a:lnTo>
                  <a:lnTo>
                    <a:pt x="66674" y="37727"/>
                  </a:lnTo>
                  <a:lnTo>
                    <a:pt x="64231" y="39230"/>
                  </a:lnTo>
                  <a:lnTo>
                    <a:pt x="63271" y="40331"/>
                  </a:lnTo>
                  <a:lnTo>
                    <a:pt x="60176" y="45034"/>
                  </a:lnTo>
                  <a:lnTo>
                    <a:pt x="60556" y="47602"/>
                  </a:lnTo>
                  <a:lnTo>
                    <a:pt x="61369" y="51483"/>
                  </a:lnTo>
                  <a:lnTo>
                    <a:pt x="60252" y="54669"/>
                  </a:lnTo>
                  <a:lnTo>
                    <a:pt x="60249" y="56140"/>
                  </a:lnTo>
                  <a:lnTo>
                    <a:pt x="61334" y="56520"/>
                  </a:lnTo>
                  <a:lnTo>
                    <a:pt x="62893" y="56046"/>
                  </a:lnTo>
                  <a:lnTo>
                    <a:pt x="67003" y="53619"/>
                  </a:lnTo>
                  <a:lnTo>
                    <a:pt x="70867" y="53129"/>
                  </a:lnTo>
                  <a:lnTo>
                    <a:pt x="73265" y="53036"/>
                  </a:lnTo>
                  <a:lnTo>
                    <a:pt x="74050" y="53729"/>
                  </a:lnTo>
                  <a:lnTo>
                    <a:pt x="75441" y="63379"/>
                  </a:lnTo>
                  <a:lnTo>
                    <a:pt x="76455" y="65144"/>
                  </a:lnTo>
                  <a:lnTo>
                    <a:pt x="79229" y="64742"/>
                  </a:lnTo>
                  <a:lnTo>
                    <a:pt x="81847" y="65264"/>
                  </a:lnTo>
                  <a:lnTo>
                    <a:pt x="82011" y="66724"/>
                  </a:lnTo>
                  <a:lnTo>
                    <a:pt x="78360" y="75335"/>
                  </a:lnTo>
                  <a:lnTo>
                    <a:pt x="78946" y="77243"/>
                  </a:lnTo>
                  <a:lnTo>
                    <a:pt x="80087" y="77771"/>
                  </a:lnTo>
                  <a:lnTo>
                    <a:pt x="82626" y="77755"/>
                  </a:lnTo>
                  <a:lnTo>
                    <a:pt x="85040" y="77510"/>
                  </a:lnTo>
                  <a:lnTo>
                    <a:pt x="86502" y="79562"/>
                  </a:lnTo>
                  <a:lnTo>
                    <a:pt x="88213" y="83590"/>
                  </a:lnTo>
                  <a:lnTo>
                    <a:pt x="90105" y="85024"/>
                  </a:lnTo>
                  <a:lnTo>
                    <a:pt x="91340" y="85473"/>
                  </a:lnTo>
                  <a:lnTo>
                    <a:pt x="94587" y="84616"/>
                  </a:lnTo>
                  <a:lnTo>
                    <a:pt x="97734" y="82389"/>
                  </a:lnTo>
                  <a:lnTo>
                    <a:pt x="98295" y="84441"/>
                  </a:lnTo>
                  <a:lnTo>
                    <a:pt x="99064" y="85729"/>
                  </a:lnTo>
                  <a:lnTo>
                    <a:pt x="96543" y="87644"/>
                  </a:lnTo>
                  <a:lnTo>
                    <a:pt x="93886" y="90923"/>
                  </a:lnTo>
                  <a:lnTo>
                    <a:pt x="91670" y="94042"/>
                  </a:lnTo>
                  <a:lnTo>
                    <a:pt x="88751" y="96480"/>
                  </a:lnTo>
                  <a:lnTo>
                    <a:pt x="87778" y="97468"/>
                  </a:lnTo>
                  <a:lnTo>
                    <a:pt x="87379" y="97924"/>
                  </a:lnTo>
                  <a:lnTo>
                    <a:pt x="86585" y="98306"/>
                  </a:lnTo>
                  <a:lnTo>
                    <a:pt x="83352" y="98628"/>
                  </a:lnTo>
                  <a:lnTo>
                    <a:pt x="81168" y="99547"/>
                  </a:lnTo>
                  <a:lnTo>
                    <a:pt x="78518" y="101373"/>
                  </a:lnTo>
                  <a:lnTo>
                    <a:pt x="76548" y="104549"/>
                  </a:lnTo>
                  <a:lnTo>
                    <a:pt x="71141" y="106237"/>
                  </a:lnTo>
                  <a:lnTo>
                    <a:pt x="68029" y="106332"/>
                  </a:lnTo>
                  <a:lnTo>
                    <a:pt x="65654" y="105895"/>
                  </a:lnTo>
                  <a:lnTo>
                    <a:pt x="63840" y="108085"/>
                  </a:lnTo>
                  <a:lnTo>
                    <a:pt x="63126" y="110041"/>
                  </a:lnTo>
                  <a:lnTo>
                    <a:pt x="62942" y="114389"/>
                  </a:lnTo>
                  <a:lnTo>
                    <a:pt x="62369" y="117086"/>
                  </a:lnTo>
                  <a:lnTo>
                    <a:pt x="62694" y="119250"/>
                  </a:lnTo>
                  <a:lnTo>
                    <a:pt x="62261" y="120522"/>
                  </a:lnTo>
                  <a:lnTo>
                    <a:pt x="61446" y="120527"/>
                  </a:lnTo>
                  <a:lnTo>
                    <a:pt x="58498" y="121217"/>
                  </a:lnTo>
                  <a:lnTo>
                    <a:pt x="62204" y="125889"/>
                  </a:lnTo>
                  <a:lnTo>
                    <a:pt x="62552" y="126854"/>
                  </a:lnTo>
                  <a:lnTo>
                    <a:pt x="63112" y="131458"/>
                  </a:lnTo>
                  <a:lnTo>
                    <a:pt x="64389" y="132192"/>
                  </a:lnTo>
                  <a:lnTo>
                    <a:pt x="69860" y="137199"/>
                  </a:lnTo>
                  <a:lnTo>
                    <a:pt x="70600" y="138897"/>
                  </a:lnTo>
                  <a:lnTo>
                    <a:pt x="73837" y="144345"/>
                  </a:lnTo>
                  <a:lnTo>
                    <a:pt x="74657" y="146111"/>
                  </a:lnTo>
                  <a:lnTo>
                    <a:pt x="73680" y="147370"/>
                  </a:lnTo>
                  <a:lnTo>
                    <a:pt x="71418" y="148563"/>
                  </a:lnTo>
                  <a:lnTo>
                    <a:pt x="70778" y="149745"/>
                  </a:lnTo>
                  <a:lnTo>
                    <a:pt x="71940" y="155915"/>
                  </a:lnTo>
                  <a:lnTo>
                    <a:pt x="71083" y="156948"/>
                  </a:lnTo>
                  <a:lnTo>
                    <a:pt x="67006" y="159174"/>
                  </a:lnTo>
                  <a:lnTo>
                    <a:pt x="67900" y="161148"/>
                  </a:lnTo>
                  <a:lnTo>
                    <a:pt x="70905" y="168593"/>
                  </a:lnTo>
                  <a:lnTo>
                    <a:pt x="73613" y="171060"/>
                  </a:lnTo>
                  <a:lnTo>
                    <a:pt x="76656" y="174178"/>
                  </a:lnTo>
                  <a:lnTo>
                    <a:pt x="77675" y="176651"/>
                  </a:lnTo>
                  <a:lnTo>
                    <a:pt x="78111" y="180070"/>
                  </a:lnTo>
                  <a:lnTo>
                    <a:pt x="77684" y="183345"/>
                  </a:lnTo>
                  <a:lnTo>
                    <a:pt x="77709" y="184652"/>
                  </a:lnTo>
                  <a:lnTo>
                    <a:pt x="80158" y="190733"/>
                  </a:lnTo>
                  <a:lnTo>
                    <a:pt x="83097" y="197015"/>
                  </a:lnTo>
                  <a:lnTo>
                    <a:pt x="82713" y="198536"/>
                  </a:lnTo>
                  <a:lnTo>
                    <a:pt x="77645" y="206511"/>
                  </a:lnTo>
                  <a:lnTo>
                    <a:pt x="72580" y="215186"/>
                  </a:lnTo>
                  <a:lnTo>
                    <a:pt x="72090" y="217089"/>
                  </a:lnTo>
                  <a:lnTo>
                    <a:pt x="70289" y="216168"/>
                  </a:lnTo>
                  <a:lnTo>
                    <a:pt x="69913" y="212066"/>
                  </a:lnTo>
                  <a:lnTo>
                    <a:pt x="72224" y="208675"/>
                  </a:lnTo>
                  <a:lnTo>
                    <a:pt x="73096" y="206148"/>
                  </a:lnTo>
                  <a:lnTo>
                    <a:pt x="73707" y="202177"/>
                  </a:lnTo>
                  <a:lnTo>
                    <a:pt x="75144" y="199789"/>
                  </a:lnTo>
                  <a:lnTo>
                    <a:pt x="72578" y="199650"/>
                  </a:lnTo>
                  <a:lnTo>
                    <a:pt x="72056" y="199217"/>
                  </a:lnTo>
                  <a:lnTo>
                    <a:pt x="72035" y="197771"/>
                  </a:lnTo>
                  <a:lnTo>
                    <a:pt x="73018" y="195163"/>
                  </a:lnTo>
                  <a:lnTo>
                    <a:pt x="72129" y="187337"/>
                  </a:lnTo>
                  <a:lnTo>
                    <a:pt x="70894" y="183054"/>
                  </a:lnTo>
                  <a:lnTo>
                    <a:pt x="67695" y="176949"/>
                  </a:lnTo>
                  <a:lnTo>
                    <a:pt x="65247" y="170170"/>
                  </a:lnTo>
                  <a:lnTo>
                    <a:pt x="63507" y="165788"/>
                  </a:lnTo>
                  <a:lnTo>
                    <a:pt x="62608" y="161250"/>
                  </a:lnTo>
                  <a:lnTo>
                    <a:pt x="61736" y="152220"/>
                  </a:lnTo>
                  <a:lnTo>
                    <a:pt x="61150" y="148686"/>
                  </a:lnTo>
                  <a:lnTo>
                    <a:pt x="60979" y="145738"/>
                  </a:lnTo>
                  <a:lnTo>
                    <a:pt x="60724" y="144632"/>
                  </a:lnTo>
                  <a:lnTo>
                    <a:pt x="58999" y="144193"/>
                  </a:lnTo>
                  <a:lnTo>
                    <a:pt x="58259" y="143677"/>
                  </a:lnTo>
                  <a:lnTo>
                    <a:pt x="56732" y="138876"/>
                  </a:lnTo>
                  <a:lnTo>
                    <a:pt x="54148" y="135326"/>
                  </a:lnTo>
                  <a:lnTo>
                    <a:pt x="53017" y="134142"/>
                  </a:lnTo>
                  <a:lnTo>
                    <a:pt x="51778" y="134294"/>
                  </a:lnTo>
                  <a:lnTo>
                    <a:pt x="51373" y="139480"/>
                  </a:lnTo>
                  <a:lnTo>
                    <a:pt x="50580" y="141700"/>
                  </a:lnTo>
                  <a:lnTo>
                    <a:pt x="48422" y="143847"/>
                  </a:lnTo>
                  <a:lnTo>
                    <a:pt x="45466" y="145329"/>
                  </a:lnTo>
                  <a:lnTo>
                    <a:pt x="40004" y="147997"/>
                  </a:lnTo>
                  <a:lnTo>
                    <a:pt x="38205" y="151242"/>
                  </a:lnTo>
                  <a:lnTo>
                    <a:pt x="36711" y="152790"/>
                  </a:lnTo>
                  <a:lnTo>
                    <a:pt x="35726" y="153528"/>
                  </a:lnTo>
                  <a:lnTo>
                    <a:pt x="34535" y="152059"/>
                  </a:lnTo>
                  <a:lnTo>
                    <a:pt x="34504" y="149778"/>
                  </a:lnTo>
                  <a:lnTo>
                    <a:pt x="33441" y="149854"/>
                  </a:lnTo>
                  <a:lnTo>
                    <a:pt x="31746" y="151698"/>
                  </a:lnTo>
                  <a:lnTo>
                    <a:pt x="30134" y="151628"/>
                  </a:lnTo>
                  <a:lnTo>
                    <a:pt x="29303" y="150526"/>
                  </a:lnTo>
                  <a:lnTo>
                    <a:pt x="30041" y="147945"/>
                  </a:lnTo>
                  <a:lnTo>
                    <a:pt x="30037" y="147356"/>
                  </a:lnTo>
                  <a:lnTo>
                    <a:pt x="26922" y="148247"/>
                  </a:lnTo>
                  <a:lnTo>
                    <a:pt x="25539" y="148914"/>
                  </a:lnTo>
                  <a:lnTo>
                    <a:pt x="24296" y="150390"/>
                  </a:lnTo>
                  <a:lnTo>
                    <a:pt x="22516" y="149731"/>
                  </a:lnTo>
                  <a:lnTo>
                    <a:pt x="22505" y="147299"/>
                  </a:lnTo>
                  <a:lnTo>
                    <a:pt x="25276" y="139242"/>
                  </a:lnTo>
                  <a:lnTo>
                    <a:pt x="26088" y="135093"/>
                  </a:lnTo>
                  <a:lnTo>
                    <a:pt x="26093" y="130417"/>
                  </a:lnTo>
                  <a:lnTo>
                    <a:pt x="25593" y="124839"/>
                  </a:lnTo>
                  <a:lnTo>
                    <a:pt x="23665" y="119696"/>
                  </a:lnTo>
                  <a:lnTo>
                    <a:pt x="21506" y="114017"/>
                  </a:lnTo>
                  <a:lnTo>
                    <a:pt x="20524" y="112446"/>
                  </a:lnTo>
                  <a:lnTo>
                    <a:pt x="19114" y="115295"/>
                  </a:lnTo>
                  <a:lnTo>
                    <a:pt x="17505" y="114625"/>
                  </a:lnTo>
                  <a:lnTo>
                    <a:pt x="14868" y="112684"/>
                  </a:lnTo>
                  <a:lnTo>
                    <a:pt x="17286" y="111779"/>
                  </a:lnTo>
                  <a:lnTo>
                    <a:pt x="18846" y="111700"/>
                  </a:lnTo>
                  <a:lnTo>
                    <a:pt x="18098" y="109150"/>
                  </a:lnTo>
                  <a:lnTo>
                    <a:pt x="17830" y="107724"/>
                  </a:lnTo>
                  <a:lnTo>
                    <a:pt x="14400" y="103594"/>
                  </a:lnTo>
                  <a:lnTo>
                    <a:pt x="13490" y="102617"/>
                  </a:lnTo>
                  <a:lnTo>
                    <a:pt x="12534" y="102469"/>
                  </a:lnTo>
                  <a:lnTo>
                    <a:pt x="10496" y="103001"/>
                  </a:lnTo>
                  <a:lnTo>
                    <a:pt x="8588" y="101573"/>
                  </a:lnTo>
                  <a:lnTo>
                    <a:pt x="9021" y="99233"/>
                  </a:lnTo>
                  <a:lnTo>
                    <a:pt x="8890" y="98479"/>
                  </a:lnTo>
                  <a:lnTo>
                    <a:pt x="7838" y="97877"/>
                  </a:lnTo>
                  <a:lnTo>
                    <a:pt x="6007" y="98108"/>
                  </a:lnTo>
                  <a:lnTo>
                    <a:pt x="3117" y="95620"/>
                  </a:lnTo>
                  <a:lnTo>
                    <a:pt x="586" y="92370"/>
                  </a:lnTo>
                  <a:lnTo>
                    <a:pt x="0" y="91060"/>
                  </a:lnTo>
                  <a:lnTo>
                    <a:pt x="1263" y="89226"/>
                  </a:lnTo>
                  <a:lnTo>
                    <a:pt x="5281" y="86391"/>
                  </a:lnTo>
                  <a:lnTo>
                    <a:pt x="4304" y="7771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59" name="Sri Lanka"/>
            <p:cNvSpPr/>
            <p:nvPr/>
          </p:nvSpPr>
          <p:spPr>
            <a:xfrm>
              <a:off x="3359527" y="2689245"/>
              <a:ext cx="24420" cy="42242"/>
            </a:xfrm>
            <a:custGeom>
              <a:avLst/>
              <a:gdLst/>
              <a:ahLst/>
              <a:cxnLst/>
              <a:pathLst>
                <a:path w="24420" h="42242">
                  <a:moveTo>
                    <a:pt x="9898" y="42242"/>
                  </a:moveTo>
                  <a:lnTo>
                    <a:pt x="7426" y="41821"/>
                  </a:lnTo>
                  <a:lnTo>
                    <a:pt x="6101" y="40827"/>
                  </a:lnTo>
                  <a:lnTo>
                    <a:pt x="5048" y="39049"/>
                  </a:lnTo>
                  <a:lnTo>
                    <a:pt x="3812" y="35917"/>
                  </a:lnTo>
                  <a:lnTo>
                    <a:pt x="2000" y="29574"/>
                  </a:lnTo>
                  <a:lnTo>
                    <a:pt x="1828" y="26292"/>
                  </a:lnTo>
                  <a:lnTo>
                    <a:pt x="1851" y="22435"/>
                  </a:lnTo>
                  <a:lnTo>
                    <a:pt x="1755" y="17861"/>
                  </a:lnTo>
                  <a:lnTo>
                    <a:pt x="552" y="14331"/>
                  </a:lnTo>
                  <a:lnTo>
                    <a:pt x="1494" y="11729"/>
                  </a:lnTo>
                  <a:lnTo>
                    <a:pt x="0" y="9954"/>
                  </a:lnTo>
                  <a:lnTo>
                    <a:pt x="347" y="8534"/>
                  </a:lnTo>
                  <a:lnTo>
                    <a:pt x="2467" y="8652"/>
                  </a:lnTo>
                  <a:lnTo>
                    <a:pt x="4212" y="6469"/>
                  </a:lnTo>
                  <a:lnTo>
                    <a:pt x="4478" y="4603"/>
                  </a:lnTo>
                  <a:lnTo>
                    <a:pt x="5610" y="2728"/>
                  </a:lnTo>
                  <a:lnTo>
                    <a:pt x="4847" y="0"/>
                  </a:lnTo>
                  <a:lnTo>
                    <a:pt x="7499" y="2444"/>
                  </a:lnTo>
                  <a:lnTo>
                    <a:pt x="11007" y="4374"/>
                  </a:lnTo>
                  <a:lnTo>
                    <a:pt x="12179" y="6380"/>
                  </a:lnTo>
                  <a:lnTo>
                    <a:pt x="14935" y="10316"/>
                  </a:lnTo>
                  <a:lnTo>
                    <a:pt x="15810" y="11962"/>
                  </a:lnTo>
                  <a:lnTo>
                    <a:pt x="15315" y="13681"/>
                  </a:lnTo>
                  <a:lnTo>
                    <a:pt x="15438" y="14396"/>
                  </a:lnTo>
                  <a:lnTo>
                    <a:pt x="18403" y="16107"/>
                  </a:lnTo>
                  <a:lnTo>
                    <a:pt x="19738" y="19823"/>
                  </a:lnTo>
                  <a:lnTo>
                    <a:pt x="23737" y="26744"/>
                  </a:lnTo>
                  <a:lnTo>
                    <a:pt x="24420" y="29312"/>
                  </a:lnTo>
                  <a:lnTo>
                    <a:pt x="23449" y="33023"/>
                  </a:lnTo>
                  <a:lnTo>
                    <a:pt x="21453" y="36448"/>
                  </a:lnTo>
                  <a:lnTo>
                    <a:pt x="19603" y="38447"/>
                  </a:lnTo>
                  <a:lnTo>
                    <a:pt x="17027" y="40589"/>
                  </a:lnTo>
                  <a:lnTo>
                    <a:pt x="13117" y="42022"/>
                  </a:lnTo>
                  <a:lnTo>
                    <a:pt x="9898" y="4224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0" name="Madagascar"/>
            <p:cNvSpPr/>
            <p:nvPr/>
          </p:nvSpPr>
          <p:spPr>
            <a:xfrm>
              <a:off x="2954117" y="2935445"/>
              <a:ext cx="80364" cy="158238"/>
            </a:xfrm>
            <a:custGeom>
              <a:avLst/>
              <a:gdLst/>
              <a:ahLst/>
              <a:cxnLst/>
              <a:pathLst>
                <a:path w="80364" h="158238">
                  <a:moveTo>
                    <a:pt x="15388" y="45639"/>
                  </a:moveTo>
                  <a:lnTo>
                    <a:pt x="18119" y="45264"/>
                  </a:lnTo>
                  <a:lnTo>
                    <a:pt x="21235" y="43341"/>
                  </a:lnTo>
                  <a:lnTo>
                    <a:pt x="22136" y="43486"/>
                  </a:lnTo>
                  <a:lnTo>
                    <a:pt x="23871" y="43998"/>
                  </a:lnTo>
                  <a:lnTo>
                    <a:pt x="25220" y="43553"/>
                  </a:lnTo>
                  <a:lnTo>
                    <a:pt x="27200" y="41633"/>
                  </a:lnTo>
                  <a:lnTo>
                    <a:pt x="31769" y="40887"/>
                  </a:lnTo>
                  <a:lnTo>
                    <a:pt x="33325" y="42356"/>
                  </a:lnTo>
                  <a:lnTo>
                    <a:pt x="34854" y="42205"/>
                  </a:lnTo>
                  <a:lnTo>
                    <a:pt x="35358" y="41247"/>
                  </a:lnTo>
                  <a:lnTo>
                    <a:pt x="34502" y="39336"/>
                  </a:lnTo>
                  <a:lnTo>
                    <a:pt x="38367" y="36534"/>
                  </a:lnTo>
                  <a:lnTo>
                    <a:pt x="40486" y="35501"/>
                  </a:lnTo>
                  <a:lnTo>
                    <a:pt x="42101" y="36672"/>
                  </a:lnTo>
                  <a:lnTo>
                    <a:pt x="44052" y="35566"/>
                  </a:lnTo>
                  <a:lnTo>
                    <a:pt x="42509" y="33000"/>
                  </a:lnTo>
                  <a:lnTo>
                    <a:pt x="43547" y="31531"/>
                  </a:lnTo>
                  <a:lnTo>
                    <a:pt x="46076" y="29327"/>
                  </a:lnTo>
                  <a:lnTo>
                    <a:pt x="47227" y="30863"/>
                  </a:lnTo>
                  <a:lnTo>
                    <a:pt x="48378" y="31154"/>
                  </a:lnTo>
                  <a:lnTo>
                    <a:pt x="51173" y="28071"/>
                  </a:lnTo>
                  <a:lnTo>
                    <a:pt x="50380" y="27048"/>
                  </a:lnTo>
                  <a:lnTo>
                    <a:pt x="49115" y="24929"/>
                  </a:lnTo>
                  <a:lnTo>
                    <a:pt x="49585" y="23393"/>
                  </a:lnTo>
                  <a:lnTo>
                    <a:pt x="50802" y="23463"/>
                  </a:lnTo>
                  <a:lnTo>
                    <a:pt x="52153" y="23095"/>
                  </a:lnTo>
                  <a:lnTo>
                    <a:pt x="53015" y="21340"/>
                  </a:lnTo>
                  <a:lnTo>
                    <a:pt x="51528" y="16820"/>
                  </a:lnTo>
                  <a:lnTo>
                    <a:pt x="51828" y="15070"/>
                  </a:lnTo>
                  <a:lnTo>
                    <a:pt x="53107" y="14849"/>
                  </a:lnTo>
                  <a:lnTo>
                    <a:pt x="53694" y="15212"/>
                  </a:lnTo>
                  <a:lnTo>
                    <a:pt x="54961" y="17468"/>
                  </a:lnTo>
                  <a:lnTo>
                    <a:pt x="56365" y="17976"/>
                  </a:lnTo>
                  <a:lnTo>
                    <a:pt x="57368" y="15859"/>
                  </a:lnTo>
                  <a:lnTo>
                    <a:pt x="60841" y="13157"/>
                  </a:lnTo>
                  <a:lnTo>
                    <a:pt x="62021" y="11262"/>
                  </a:lnTo>
                  <a:lnTo>
                    <a:pt x="62692" y="8933"/>
                  </a:lnTo>
                  <a:lnTo>
                    <a:pt x="63537" y="5372"/>
                  </a:lnTo>
                  <a:lnTo>
                    <a:pt x="62870" y="3559"/>
                  </a:lnTo>
                  <a:lnTo>
                    <a:pt x="62886" y="2398"/>
                  </a:lnTo>
                  <a:lnTo>
                    <a:pt x="65577" y="0"/>
                  </a:lnTo>
                  <a:lnTo>
                    <a:pt x="67363" y="1663"/>
                  </a:lnTo>
                  <a:lnTo>
                    <a:pt x="69649" y="4995"/>
                  </a:lnTo>
                  <a:lnTo>
                    <a:pt x="72718" y="6441"/>
                  </a:lnTo>
                  <a:lnTo>
                    <a:pt x="73423" y="7456"/>
                  </a:lnTo>
                  <a:lnTo>
                    <a:pt x="74490" y="11816"/>
                  </a:lnTo>
                  <a:lnTo>
                    <a:pt x="75963" y="21216"/>
                  </a:lnTo>
                  <a:lnTo>
                    <a:pt x="76429" y="24649"/>
                  </a:lnTo>
                  <a:lnTo>
                    <a:pt x="77590" y="28745"/>
                  </a:lnTo>
                  <a:lnTo>
                    <a:pt x="79548" y="32551"/>
                  </a:lnTo>
                  <a:lnTo>
                    <a:pt x="80364" y="34971"/>
                  </a:lnTo>
                  <a:lnTo>
                    <a:pt x="80174" y="36881"/>
                  </a:lnTo>
                  <a:lnTo>
                    <a:pt x="79826" y="37691"/>
                  </a:lnTo>
                  <a:lnTo>
                    <a:pt x="79539" y="38206"/>
                  </a:lnTo>
                  <a:lnTo>
                    <a:pt x="76842" y="42406"/>
                  </a:lnTo>
                  <a:lnTo>
                    <a:pt x="75741" y="41746"/>
                  </a:lnTo>
                  <a:lnTo>
                    <a:pt x="74795" y="39834"/>
                  </a:lnTo>
                  <a:lnTo>
                    <a:pt x="72011" y="35945"/>
                  </a:lnTo>
                  <a:lnTo>
                    <a:pt x="70524" y="36682"/>
                  </a:lnTo>
                  <a:lnTo>
                    <a:pt x="70273" y="38888"/>
                  </a:lnTo>
                  <a:lnTo>
                    <a:pt x="71245" y="43450"/>
                  </a:lnTo>
                  <a:lnTo>
                    <a:pt x="73226" y="46174"/>
                  </a:lnTo>
                  <a:lnTo>
                    <a:pt x="73621" y="48239"/>
                  </a:lnTo>
                  <a:lnTo>
                    <a:pt x="72084" y="51568"/>
                  </a:lnTo>
                  <a:lnTo>
                    <a:pt x="68345" y="56833"/>
                  </a:lnTo>
                  <a:lnTo>
                    <a:pt x="68121" y="59207"/>
                  </a:lnTo>
                  <a:lnTo>
                    <a:pt x="68324" y="63887"/>
                  </a:lnTo>
                  <a:lnTo>
                    <a:pt x="67421" y="68878"/>
                  </a:lnTo>
                  <a:lnTo>
                    <a:pt x="63869" y="80101"/>
                  </a:lnTo>
                  <a:lnTo>
                    <a:pt x="59730" y="93805"/>
                  </a:lnTo>
                  <a:lnTo>
                    <a:pt x="53443" y="114176"/>
                  </a:lnTo>
                  <a:lnTo>
                    <a:pt x="46804" y="138589"/>
                  </a:lnTo>
                  <a:lnTo>
                    <a:pt x="44206" y="147227"/>
                  </a:lnTo>
                  <a:lnTo>
                    <a:pt x="43263" y="148634"/>
                  </a:lnTo>
                  <a:lnTo>
                    <a:pt x="40719" y="152157"/>
                  </a:lnTo>
                  <a:lnTo>
                    <a:pt x="39711" y="152784"/>
                  </a:lnTo>
                  <a:lnTo>
                    <a:pt x="32848" y="153349"/>
                  </a:lnTo>
                  <a:lnTo>
                    <a:pt x="27838" y="155162"/>
                  </a:lnTo>
                  <a:lnTo>
                    <a:pt x="25461" y="157758"/>
                  </a:lnTo>
                  <a:lnTo>
                    <a:pt x="21386" y="158238"/>
                  </a:lnTo>
                  <a:lnTo>
                    <a:pt x="19562" y="155653"/>
                  </a:lnTo>
                  <a:lnTo>
                    <a:pt x="18578" y="154871"/>
                  </a:lnTo>
                  <a:lnTo>
                    <a:pt x="15842" y="153858"/>
                  </a:lnTo>
                  <a:lnTo>
                    <a:pt x="13985" y="154254"/>
                  </a:lnTo>
                  <a:lnTo>
                    <a:pt x="12637" y="153944"/>
                  </a:lnTo>
                  <a:lnTo>
                    <a:pt x="8307" y="149964"/>
                  </a:lnTo>
                  <a:lnTo>
                    <a:pt x="7783" y="148638"/>
                  </a:lnTo>
                  <a:lnTo>
                    <a:pt x="7686" y="145519"/>
                  </a:lnTo>
                  <a:lnTo>
                    <a:pt x="7164" y="144196"/>
                  </a:lnTo>
                  <a:lnTo>
                    <a:pt x="4858" y="142179"/>
                  </a:lnTo>
                  <a:lnTo>
                    <a:pt x="4236" y="140627"/>
                  </a:lnTo>
                  <a:lnTo>
                    <a:pt x="4239" y="136672"/>
                  </a:lnTo>
                  <a:lnTo>
                    <a:pt x="5971" y="130715"/>
                  </a:lnTo>
                  <a:lnTo>
                    <a:pt x="5499" y="128942"/>
                  </a:lnTo>
                  <a:lnTo>
                    <a:pt x="4057" y="126327"/>
                  </a:lnTo>
                  <a:lnTo>
                    <a:pt x="948" y="121263"/>
                  </a:lnTo>
                  <a:lnTo>
                    <a:pt x="0" y="118582"/>
                  </a:lnTo>
                  <a:lnTo>
                    <a:pt x="374" y="114985"/>
                  </a:lnTo>
                  <a:lnTo>
                    <a:pt x="2337" y="107582"/>
                  </a:lnTo>
                  <a:lnTo>
                    <a:pt x="3476" y="106439"/>
                  </a:lnTo>
                  <a:lnTo>
                    <a:pt x="5852" y="105445"/>
                  </a:lnTo>
                  <a:lnTo>
                    <a:pt x="9699" y="98078"/>
                  </a:lnTo>
                  <a:lnTo>
                    <a:pt x="13138" y="91797"/>
                  </a:lnTo>
                  <a:lnTo>
                    <a:pt x="13659" y="90062"/>
                  </a:lnTo>
                  <a:lnTo>
                    <a:pt x="14420" y="84191"/>
                  </a:lnTo>
                  <a:lnTo>
                    <a:pt x="13867" y="82315"/>
                  </a:lnTo>
                  <a:lnTo>
                    <a:pt x="12472" y="81117"/>
                  </a:lnTo>
                  <a:lnTo>
                    <a:pt x="10694" y="79171"/>
                  </a:lnTo>
                  <a:lnTo>
                    <a:pt x="11028" y="78197"/>
                  </a:lnTo>
                  <a:lnTo>
                    <a:pt x="12290" y="75499"/>
                  </a:lnTo>
                  <a:lnTo>
                    <a:pt x="9675" y="70948"/>
                  </a:lnTo>
                  <a:lnTo>
                    <a:pt x="9090" y="67370"/>
                  </a:lnTo>
                  <a:lnTo>
                    <a:pt x="8742" y="64765"/>
                  </a:lnTo>
                  <a:lnTo>
                    <a:pt x="7581" y="60976"/>
                  </a:lnTo>
                  <a:lnTo>
                    <a:pt x="7703" y="60382"/>
                  </a:lnTo>
                  <a:lnTo>
                    <a:pt x="10293" y="56741"/>
                  </a:lnTo>
                  <a:lnTo>
                    <a:pt x="12110" y="53626"/>
                  </a:lnTo>
                  <a:lnTo>
                    <a:pt x="12928" y="51330"/>
                  </a:lnTo>
                  <a:lnTo>
                    <a:pt x="12961" y="45718"/>
                  </a:lnTo>
                  <a:lnTo>
                    <a:pt x="15388" y="4563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1" name="India"/>
            <p:cNvSpPr/>
            <p:nvPr/>
          </p:nvSpPr>
          <p:spPr>
            <a:xfrm>
              <a:off x="3229963" y="2374383"/>
              <a:ext cx="326414" cy="333570"/>
            </a:xfrm>
            <a:custGeom>
              <a:avLst/>
              <a:gdLst/>
              <a:ahLst/>
              <a:cxnLst/>
              <a:pathLst>
                <a:path w="326414" h="333570">
                  <a:moveTo>
                    <a:pt x="272588" y="170578"/>
                  </a:moveTo>
                  <a:lnTo>
                    <a:pt x="272401" y="168057"/>
                  </a:lnTo>
                  <a:lnTo>
                    <a:pt x="269258" y="154558"/>
                  </a:lnTo>
                  <a:lnTo>
                    <a:pt x="268937" y="151395"/>
                  </a:lnTo>
                  <a:lnTo>
                    <a:pt x="266929" y="151640"/>
                  </a:lnTo>
                  <a:lnTo>
                    <a:pt x="265516" y="152266"/>
                  </a:lnTo>
                  <a:lnTo>
                    <a:pt x="263539" y="158600"/>
                  </a:lnTo>
                  <a:lnTo>
                    <a:pt x="262420" y="160529"/>
                  </a:lnTo>
                  <a:lnTo>
                    <a:pt x="259765" y="158085"/>
                  </a:lnTo>
                  <a:lnTo>
                    <a:pt x="258514" y="156630"/>
                  </a:lnTo>
                  <a:lnTo>
                    <a:pt x="257358" y="155096"/>
                  </a:lnTo>
                  <a:lnTo>
                    <a:pt x="257354" y="153013"/>
                  </a:lnTo>
                  <a:lnTo>
                    <a:pt x="257310" y="150154"/>
                  </a:lnTo>
                  <a:lnTo>
                    <a:pt x="257965" y="148602"/>
                  </a:lnTo>
                  <a:lnTo>
                    <a:pt x="261233" y="146645"/>
                  </a:lnTo>
                  <a:lnTo>
                    <a:pt x="263729" y="145931"/>
                  </a:lnTo>
                  <a:lnTo>
                    <a:pt x="268436" y="141709"/>
                  </a:lnTo>
                  <a:lnTo>
                    <a:pt x="269233" y="139836"/>
                  </a:lnTo>
                  <a:lnTo>
                    <a:pt x="269291" y="135470"/>
                  </a:lnTo>
                  <a:lnTo>
                    <a:pt x="269009" y="134769"/>
                  </a:lnTo>
                  <a:lnTo>
                    <a:pt x="268451" y="134226"/>
                  </a:lnTo>
                  <a:lnTo>
                    <a:pt x="256055" y="133132"/>
                  </a:lnTo>
                  <a:lnTo>
                    <a:pt x="253251" y="133150"/>
                  </a:lnTo>
                  <a:lnTo>
                    <a:pt x="248660" y="133492"/>
                  </a:lnTo>
                  <a:lnTo>
                    <a:pt x="245914" y="133197"/>
                  </a:lnTo>
                  <a:lnTo>
                    <a:pt x="243224" y="132589"/>
                  </a:lnTo>
                  <a:lnTo>
                    <a:pt x="242747" y="132044"/>
                  </a:lnTo>
                  <a:lnTo>
                    <a:pt x="242351" y="128052"/>
                  </a:lnTo>
                  <a:lnTo>
                    <a:pt x="242087" y="125383"/>
                  </a:lnTo>
                  <a:lnTo>
                    <a:pt x="241438" y="123578"/>
                  </a:lnTo>
                  <a:lnTo>
                    <a:pt x="239351" y="123277"/>
                  </a:lnTo>
                  <a:lnTo>
                    <a:pt x="236895" y="123607"/>
                  </a:lnTo>
                  <a:lnTo>
                    <a:pt x="235032" y="122124"/>
                  </a:lnTo>
                  <a:lnTo>
                    <a:pt x="233334" y="120637"/>
                  </a:lnTo>
                  <a:lnTo>
                    <a:pt x="227053" y="118942"/>
                  </a:lnTo>
                  <a:lnTo>
                    <a:pt x="225880" y="119896"/>
                  </a:lnTo>
                  <a:lnTo>
                    <a:pt x="223098" y="122830"/>
                  </a:lnTo>
                  <a:lnTo>
                    <a:pt x="222474" y="124408"/>
                  </a:lnTo>
                  <a:lnTo>
                    <a:pt x="222892" y="125270"/>
                  </a:lnTo>
                  <a:lnTo>
                    <a:pt x="225370" y="126589"/>
                  </a:lnTo>
                  <a:lnTo>
                    <a:pt x="231507" y="131803"/>
                  </a:lnTo>
                  <a:lnTo>
                    <a:pt x="232135" y="132425"/>
                  </a:lnTo>
                  <a:lnTo>
                    <a:pt x="231899" y="133287"/>
                  </a:lnTo>
                  <a:lnTo>
                    <a:pt x="229987" y="133846"/>
                  </a:lnTo>
                  <a:lnTo>
                    <a:pt x="227472" y="134566"/>
                  </a:lnTo>
                  <a:lnTo>
                    <a:pt x="225462" y="136218"/>
                  </a:lnTo>
                  <a:lnTo>
                    <a:pt x="222716" y="139588"/>
                  </a:lnTo>
                  <a:lnTo>
                    <a:pt x="224415" y="141367"/>
                  </a:lnTo>
                  <a:lnTo>
                    <a:pt x="229638" y="143743"/>
                  </a:lnTo>
                  <a:lnTo>
                    <a:pt x="230610" y="144901"/>
                  </a:lnTo>
                  <a:lnTo>
                    <a:pt x="230464" y="146375"/>
                  </a:lnTo>
                  <a:lnTo>
                    <a:pt x="227932" y="150573"/>
                  </a:lnTo>
                  <a:lnTo>
                    <a:pt x="228131" y="151963"/>
                  </a:lnTo>
                  <a:lnTo>
                    <a:pt x="229892" y="154421"/>
                  </a:lnTo>
                  <a:lnTo>
                    <a:pt x="231524" y="162106"/>
                  </a:lnTo>
                  <a:lnTo>
                    <a:pt x="233540" y="171739"/>
                  </a:lnTo>
                  <a:lnTo>
                    <a:pt x="234283" y="174616"/>
                  </a:lnTo>
                  <a:lnTo>
                    <a:pt x="233420" y="176353"/>
                  </a:lnTo>
                  <a:lnTo>
                    <a:pt x="233762" y="177342"/>
                  </a:lnTo>
                  <a:lnTo>
                    <a:pt x="232151" y="177727"/>
                  </a:lnTo>
                  <a:lnTo>
                    <a:pt x="230396" y="177427"/>
                  </a:lnTo>
                  <a:lnTo>
                    <a:pt x="229655" y="173618"/>
                  </a:lnTo>
                  <a:lnTo>
                    <a:pt x="228659" y="173163"/>
                  </a:lnTo>
                  <a:lnTo>
                    <a:pt x="227392" y="175073"/>
                  </a:lnTo>
                  <a:lnTo>
                    <a:pt x="226535" y="176978"/>
                  </a:lnTo>
                  <a:lnTo>
                    <a:pt x="225672" y="177285"/>
                  </a:lnTo>
                  <a:lnTo>
                    <a:pt x="225097" y="176753"/>
                  </a:lnTo>
                  <a:lnTo>
                    <a:pt x="223689" y="173556"/>
                  </a:lnTo>
                  <a:lnTo>
                    <a:pt x="222925" y="172642"/>
                  </a:lnTo>
                  <a:lnTo>
                    <a:pt x="220858" y="175545"/>
                  </a:lnTo>
                  <a:lnTo>
                    <a:pt x="218331" y="177149"/>
                  </a:lnTo>
                  <a:lnTo>
                    <a:pt x="213356" y="179291"/>
                  </a:lnTo>
                  <a:lnTo>
                    <a:pt x="210492" y="180438"/>
                  </a:lnTo>
                  <a:lnTo>
                    <a:pt x="209171" y="181656"/>
                  </a:lnTo>
                  <a:lnTo>
                    <a:pt x="208921" y="182264"/>
                  </a:lnTo>
                  <a:lnTo>
                    <a:pt x="209455" y="185372"/>
                  </a:lnTo>
                  <a:lnTo>
                    <a:pt x="210368" y="187566"/>
                  </a:lnTo>
                  <a:lnTo>
                    <a:pt x="208687" y="190216"/>
                  </a:lnTo>
                  <a:lnTo>
                    <a:pt x="207156" y="191993"/>
                  </a:lnTo>
                  <a:lnTo>
                    <a:pt x="207095" y="193365"/>
                  </a:lnTo>
                  <a:lnTo>
                    <a:pt x="204346" y="195583"/>
                  </a:lnTo>
                  <a:lnTo>
                    <a:pt x="201376" y="198074"/>
                  </a:lnTo>
                  <a:lnTo>
                    <a:pt x="199034" y="199058"/>
                  </a:lnTo>
                  <a:lnTo>
                    <a:pt x="196870" y="199364"/>
                  </a:lnTo>
                  <a:lnTo>
                    <a:pt x="193130" y="200456"/>
                  </a:lnTo>
                  <a:lnTo>
                    <a:pt x="190167" y="202384"/>
                  </a:lnTo>
                  <a:lnTo>
                    <a:pt x="187865" y="205464"/>
                  </a:lnTo>
                  <a:lnTo>
                    <a:pt x="185103" y="208392"/>
                  </a:lnTo>
                  <a:lnTo>
                    <a:pt x="180690" y="214008"/>
                  </a:lnTo>
                  <a:lnTo>
                    <a:pt x="177626" y="216923"/>
                  </a:lnTo>
                  <a:lnTo>
                    <a:pt x="174250" y="218378"/>
                  </a:lnTo>
                  <a:lnTo>
                    <a:pt x="170870" y="222743"/>
                  </a:lnTo>
                  <a:lnTo>
                    <a:pt x="167477" y="225202"/>
                  </a:lnTo>
                  <a:lnTo>
                    <a:pt x="163829" y="227139"/>
                  </a:lnTo>
                  <a:lnTo>
                    <a:pt x="161566" y="228404"/>
                  </a:lnTo>
                  <a:lnTo>
                    <a:pt x="159421" y="230039"/>
                  </a:lnTo>
                  <a:lnTo>
                    <a:pt x="158457" y="232707"/>
                  </a:lnTo>
                  <a:lnTo>
                    <a:pt x="158091" y="235147"/>
                  </a:lnTo>
                  <a:lnTo>
                    <a:pt x="156384" y="237293"/>
                  </a:lnTo>
                  <a:lnTo>
                    <a:pt x="153126" y="238850"/>
                  </a:lnTo>
                  <a:lnTo>
                    <a:pt x="150984" y="239150"/>
                  </a:lnTo>
                  <a:lnTo>
                    <a:pt x="148447" y="238638"/>
                  </a:lnTo>
                  <a:lnTo>
                    <a:pt x="147154" y="240043"/>
                  </a:lnTo>
                  <a:lnTo>
                    <a:pt x="145314" y="244671"/>
                  </a:lnTo>
                  <a:lnTo>
                    <a:pt x="143923" y="245868"/>
                  </a:lnTo>
                  <a:lnTo>
                    <a:pt x="141392" y="244549"/>
                  </a:lnTo>
                  <a:lnTo>
                    <a:pt x="138315" y="245292"/>
                  </a:lnTo>
                  <a:lnTo>
                    <a:pt x="136537" y="246767"/>
                  </a:lnTo>
                  <a:lnTo>
                    <a:pt x="135012" y="249709"/>
                  </a:lnTo>
                  <a:lnTo>
                    <a:pt x="134187" y="252207"/>
                  </a:lnTo>
                  <a:lnTo>
                    <a:pt x="134161" y="254846"/>
                  </a:lnTo>
                  <a:lnTo>
                    <a:pt x="134993" y="262819"/>
                  </a:lnTo>
                  <a:lnTo>
                    <a:pt x="135082" y="266979"/>
                  </a:lnTo>
                  <a:lnTo>
                    <a:pt x="134037" y="269532"/>
                  </a:lnTo>
                  <a:lnTo>
                    <a:pt x="135176" y="271206"/>
                  </a:lnTo>
                  <a:lnTo>
                    <a:pt x="136756" y="273386"/>
                  </a:lnTo>
                  <a:lnTo>
                    <a:pt x="136684" y="276004"/>
                  </a:lnTo>
                  <a:lnTo>
                    <a:pt x="135684" y="279131"/>
                  </a:lnTo>
                  <a:lnTo>
                    <a:pt x="132331" y="287404"/>
                  </a:lnTo>
                  <a:lnTo>
                    <a:pt x="130621" y="291677"/>
                  </a:lnTo>
                  <a:lnTo>
                    <a:pt x="129968" y="294931"/>
                  </a:lnTo>
                  <a:lnTo>
                    <a:pt x="130203" y="298252"/>
                  </a:lnTo>
                  <a:lnTo>
                    <a:pt x="131255" y="307258"/>
                  </a:lnTo>
                  <a:lnTo>
                    <a:pt x="130851" y="308482"/>
                  </a:lnTo>
                  <a:lnTo>
                    <a:pt x="127630" y="308489"/>
                  </a:lnTo>
                  <a:lnTo>
                    <a:pt x="125461" y="308422"/>
                  </a:lnTo>
                  <a:lnTo>
                    <a:pt x="124528" y="309144"/>
                  </a:lnTo>
                  <a:lnTo>
                    <a:pt x="122854" y="314036"/>
                  </a:lnTo>
                  <a:lnTo>
                    <a:pt x="121231" y="317055"/>
                  </a:lnTo>
                  <a:lnTo>
                    <a:pt x="121355" y="317701"/>
                  </a:lnTo>
                  <a:lnTo>
                    <a:pt x="123827" y="319490"/>
                  </a:lnTo>
                  <a:lnTo>
                    <a:pt x="119793" y="321149"/>
                  </a:lnTo>
                  <a:lnTo>
                    <a:pt x="118261" y="321223"/>
                  </a:lnTo>
                  <a:lnTo>
                    <a:pt x="114403" y="322666"/>
                  </a:lnTo>
                  <a:lnTo>
                    <a:pt x="112924" y="324748"/>
                  </a:lnTo>
                  <a:lnTo>
                    <a:pt x="112418" y="328258"/>
                  </a:lnTo>
                  <a:lnTo>
                    <a:pt x="111629" y="329548"/>
                  </a:lnTo>
                  <a:lnTo>
                    <a:pt x="109788" y="330983"/>
                  </a:lnTo>
                  <a:lnTo>
                    <a:pt x="107152" y="332277"/>
                  </a:lnTo>
                  <a:lnTo>
                    <a:pt x="106655" y="332564"/>
                  </a:lnTo>
                  <a:lnTo>
                    <a:pt x="106324" y="332779"/>
                  </a:lnTo>
                  <a:lnTo>
                    <a:pt x="105160" y="333569"/>
                  </a:lnTo>
                  <a:lnTo>
                    <a:pt x="104437" y="333570"/>
                  </a:lnTo>
                  <a:lnTo>
                    <a:pt x="103566" y="333286"/>
                  </a:lnTo>
                  <a:lnTo>
                    <a:pt x="96459" y="325930"/>
                  </a:lnTo>
                  <a:lnTo>
                    <a:pt x="96001" y="323925"/>
                  </a:lnTo>
                  <a:lnTo>
                    <a:pt x="94613" y="321276"/>
                  </a:lnTo>
                  <a:lnTo>
                    <a:pt x="92913" y="314173"/>
                  </a:lnTo>
                  <a:lnTo>
                    <a:pt x="89456" y="305046"/>
                  </a:lnTo>
                  <a:lnTo>
                    <a:pt x="84739" y="295175"/>
                  </a:lnTo>
                  <a:lnTo>
                    <a:pt x="79827" y="287447"/>
                  </a:lnTo>
                  <a:lnTo>
                    <a:pt x="77050" y="278606"/>
                  </a:lnTo>
                  <a:lnTo>
                    <a:pt x="74509" y="269373"/>
                  </a:lnTo>
                  <a:lnTo>
                    <a:pt x="70808" y="260915"/>
                  </a:lnTo>
                  <a:lnTo>
                    <a:pt x="66692" y="253549"/>
                  </a:lnTo>
                  <a:lnTo>
                    <a:pt x="64567" y="249719"/>
                  </a:lnTo>
                  <a:lnTo>
                    <a:pt x="61573" y="242224"/>
                  </a:lnTo>
                  <a:lnTo>
                    <a:pt x="59751" y="236179"/>
                  </a:lnTo>
                  <a:lnTo>
                    <a:pt x="55907" y="218984"/>
                  </a:lnTo>
                  <a:lnTo>
                    <a:pt x="53557" y="204718"/>
                  </a:lnTo>
                  <a:lnTo>
                    <a:pt x="52767" y="196378"/>
                  </a:lnTo>
                  <a:lnTo>
                    <a:pt x="52511" y="195098"/>
                  </a:lnTo>
                  <a:lnTo>
                    <a:pt x="53680" y="192079"/>
                  </a:lnTo>
                  <a:lnTo>
                    <a:pt x="56413" y="187612"/>
                  </a:lnTo>
                  <a:lnTo>
                    <a:pt x="56448" y="185947"/>
                  </a:lnTo>
                  <a:lnTo>
                    <a:pt x="54423" y="184436"/>
                  </a:lnTo>
                  <a:lnTo>
                    <a:pt x="52580" y="182088"/>
                  </a:lnTo>
                  <a:lnTo>
                    <a:pt x="52011" y="178670"/>
                  </a:lnTo>
                  <a:lnTo>
                    <a:pt x="51468" y="173721"/>
                  </a:lnTo>
                  <a:lnTo>
                    <a:pt x="51799" y="170360"/>
                  </a:lnTo>
                  <a:lnTo>
                    <a:pt x="47603" y="170523"/>
                  </a:lnTo>
                  <a:lnTo>
                    <a:pt x="46644" y="171671"/>
                  </a:lnTo>
                  <a:lnTo>
                    <a:pt x="45465" y="173963"/>
                  </a:lnTo>
                  <a:lnTo>
                    <a:pt x="45508" y="174954"/>
                  </a:lnTo>
                  <a:lnTo>
                    <a:pt x="46897" y="176322"/>
                  </a:lnTo>
                  <a:lnTo>
                    <a:pt x="47268" y="177312"/>
                  </a:lnTo>
                  <a:lnTo>
                    <a:pt x="46903" y="179670"/>
                  </a:lnTo>
                  <a:lnTo>
                    <a:pt x="45395" y="182028"/>
                  </a:lnTo>
                  <a:lnTo>
                    <a:pt x="42872" y="184007"/>
                  </a:lnTo>
                  <a:lnTo>
                    <a:pt x="38799" y="185986"/>
                  </a:lnTo>
                  <a:lnTo>
                    <a:pt x="36277" y="186598"/>
                  </a:lnTo>
                  <a:lnTo>
                    <a:pt x="33177" y="187968"/>
                  </a:lnTo>
                  <a:lnTo>
                    <a:pt x="31290" y="188048"/>
                  </a:lnTo>
                  <a:lnTo>
                    <a:pt x="26971" y="186544"/>
                  </a:lnTo>
                  <a:lnTo>
                    <a:pt x="24102" y="184505"/>
                  </a:lnTo>
                  <a:lnTo>
                    <a:pt x="19001" y="179126"/>
                  </a:lnTo>
                  <a:lnTo>
                    <a:pt x="12024" y="172284"/>
                  </a:lnTo>
                  <a:lnTo>
                    <a:pt x="9440" y="168468"/>
                  </a:lnTo>
                  <a:lnTo>
                    <a:pt x="10778" y="168237"/>
                  </a:lnTo>
                  <a:lnTo>
                    <a:pt x="16104" y="168913"/>
                  </a:lnTo>
                  <a:lnTo>
                    <a:pt x="19190" y="168447"/>
                  </a:lnTo>
                  <a:lnTo>
                    <a:pt x="21411" y="167677"/>
                  </a:lnTo>
                  <a:lnTo>
                    <a:pt x="23726" y="166139"/>
                  </a:lnTo>
                  <a:lnTo>
                    <a:pt x="26337" y="162835"/>
                  </a:lnTo>
                  <a:lnTo>
                    <a:pt x="26004" y="161530"/>
                  </a:lnTo>
                  <a:lnTo>
                    <a:pt x="25219" y="161916"/>
                  </a:lnTo>
                  <a:lnTo>
                    <a:pt x="22274" y="162537"/>
                  </a:lnTo>
                  <a:lnTo>
                    <a:pt x="18028" y="162394"/>
                  </a:lnTo>
                  <a:lnTo>
                    <a:pt x="14985" y="161787"/>
                  </a:lnTo>
                  <a:lnTo>
                    <a:pt x="11814" y="161067"/>
                  </a:lnTo>
                  <a:lnTo>
                    <a:pt x="9309" y="159877"/>
                  </a:lnTo>
                  <a:lnTo>
                    <a:pt x="8288" y="159495"/>
                  </a:lnTo>
                  <a:lnTo>
                    <a:pt x="3632" y="155887"/>
                  </a:lnTo>
                  <a:lnTo>
                    <a:pt x="281" y="151648"/>
                  </a:lnTo>
                  <a:lnTo>
                    <a:pt x="0" y="150566"/>
                  </a:lnTo>
                  <a:lnTo>
                    <a:pt x="1857" y="150370"/>
                  </a:lnTo>
                  <a:lnTo>
                    <a:pt x="3341" y="148004"/>
                  </a:lnTo>
                  <a:lnTo>
                    <a:pt x="7684" y="147913"/>
                  </a:lnTo>
                  <a:lnTo>
                    <a:pt x="7607" y="143914"/>
                  </a:lnTo>
                  <a:lnTo>
                    <a:pt x="8905" y="144202"/>
                  </a:lnTo>
                  <a:lnTo>
                    <a:pt x="13091" y="144253"/>
                  </a:lnTo>
                  <a:lnTo>
                    <a:pt x="17279" y="144370"/>
                  </a:lnTo>
                  <a:lnTo>
                    <a:pt x="18427" y="145188"/>
                  </a:lnTo>
                  <a:lnTo>
                    <a:pt x="22114" y="145733"/>
                  </a:lnTo>
                  <a:lnTo>
                    <a:pt x="23117" y="143914"/>
                  </a:lnTo>
                  <a:lnTo>
                    <a:pt x="27027" y="142731"/>
                  </a:lnTo>
                  <a:lnTo>
                    <a:pt x="27947" y="143072"/>
                  </a:lnTo>
                  <a:lnTo>
                    <a:pt x="28672" y="144915"/>
                  </a:lnTo>
                  <a:lnTo>
                    <a:pt x="31428" y="144461"/>
                  </a:lnTo>
                  <a:lnTo>
                    <a:pt x="32183" y="143096"/>
                  </a:lnTo>
                  <a:lnTo>
                    <a:pt x="33772" y="142731"/>
                  </a:lnTo>
                  <a:lnTo>
                    <a:pt x="32563" y="140180"/>
                  </a:lnTo>
                  <a:lnTo>
                    <a:pt x="33731" y="139358"/>
                  </a:lnTo>
                  <a:lnTo>
                    <a:pt x="30447" y="131982"/>
                  </a:lnTo>
                  <a:lnTo>
                    <a:pt x="29367" y="129168"/>
                  </a:lnTo>
                  <a:lnTo>
                    <a:pt x="28804" y="126713"/>
                  </a:lnTo>
                  <a:lnTo>
                    <a:pt x="26111" y="127264"/>
                  </a:lnTo>
                  <a:lnTo>
                    <a:pt x="24456" y="126713"/>
                  </a:lnTo>
                  <a:lnTo>
                    <a:pt x="22388" y="124422"/>
                  </a:lnTo>
                  <a:lnTo>
                    <a:pt x="23159" y="120320"/>
                  </a:lnTo>
                  <a:lnTo>
                    <a:pt x="23732" y="116462"/>
                  </a:lnTo>
                  <a:lnTo>
                    <a:pt x="21606" y="116380"/>
                  </a:lnTo>
                  <a:lnTo>
                    <a:pt x="19076" y="115905"/>
                  </a:lnTo>
                  <a:lnTo>
                    <a:pt x="16363" y="114990"/>
                  </a:lnTo>
                  <a:lnTo>
                    <a:pt x="15780" y="112854"/>
                  </a:lnTo>
                  <a:lnTo>
                    <a:pt x="16177" y="111344"/>
                  </a:lnTo>
                  <a:lnTo>
                    <a:pt x="17108" y="108282"/>
                  </a:lnTo>
                  <a:lnTo>
                    <a:pt x="22020" y="103239"/>
                  </a:lnTo>
                  <a:lnTo>
                    <a:pt x="22739" y="100711"/>
                  </a:lnTo>
                  <a:lnTo>
                    <a:pt x="25425" y="98083"/>
                  </a:lnTo>
                  <a:lnTo>
                    <a:pt x="27450" y="97614"/>
                  </a:lnTo>
                  <a:lnTo>
                    <a:pt x="28486" y="98365"/>
                  </a:lnTo>
                  <a:lnTo>
                    <a:pt x="29283" y="101301"/>
                  </a:lnTo>
                  <a:lnTo>
                    <a:pt x="31096" y="101835"/>
                  </a:lnTo>
                  <a:lnTo>
                    <a:pt x="35579" y="100054"/>
                  </a:lnTo>
                  <a:lnTo>
                    <a:pt x="39260" y="100116"/>
                  </a:lnTo>
                  <a:lnTo>
                    <a:pt x="42822" y="98647"/>
                  </a:lnTo>
                  <a:lnTo>
                    <a:pt x="43204" y="96486"/>
                  </a:lnTo>
                  <a:lnTo>
                    <a:pt x="46027" y="93012"/>
                  </a:lnTo>
                  <a:lnTo>
                    <a:pt x="47420" y="90265"/>
                  </a:lnTo>
                  <a:lnTo>
                    <a:pt x="48306" y="88187"/>
                  </a:lnTo>
                  <a:lnTo>
                    <a:pt x="54292" y="85345"/>
                  </a:lnTo>
                  <a:lnTo>
                    <a:pt x="56684" y="82201"/>
                  </a:lnTo>
                  <a:lnTo>
                    <a:pt x="59237" y="75191"/>
                  </a:lnTo>
                  <a:lnTo>
                    <a:pt x="61002" y="72486"/>
                  </a:lnTo>
                  <a:lnTo>
                    <a:pt x="64059" y="71716"/>
                  </a:lnTo>
                  <a:lnTo>
                    <a:pt x="65858" y="70086"/>
                  </a:lnTo>
                  <a:lnTo>
                    <a:pt x="64550" y="67878"/>
                  </a:lnTo>
                  <a:lnTo>
                    <a:pt x="72129" y="59108"/>
                  </a:lnTo>
                  <a:lnTo>
                    <a:pt x="73317" y="53378"/>
                  </a:lnTo>
                  <a:lnTo>
                    <a:pt x="72378" y="51155"/>
                  </a:lnTo>
                  <a:lnTo>
                    <a:pt x="72218" y="48994"/>
                  </a:lnTo>
                  <a:lnTo>
                    <a:pt x="74808" y="47530"/>
                  </a:lnTo>
                  <a:lnTo>
                    <a:pt x="78028" y="46371"/>
                  </a:lnTo>
                  <a:lnTo>
                    <a:pt x="80555" y="45185"/>
                  </a:lnTo>
                  <a:lnTo>
                    <a:pt x="81562" y="43675"/>
                  </a:lnTo>
                  <a:lnTo>
                    <a:pt x="81504" y="42420"/>
                  </a:lnTo>
                  <a:lnTo>
                    <a:pt x="78150" y="40180"/>
                  </a:lnTo>
                  <a:lnTo>
                    <a:pt x="74632" y="40474"/>
                  </a:lnTo>
                  <a:lnTo>
                    <a:pt x="73688" y="38999"/>
                  </a:lnTo>
                  <a:lnTo>
                    <a:pt x="73884" y="36438"/>
                  </a:lnTo>
                  <a:lnTo>
                    <a:pt x="69958" y="36457"/>
                  </a:lnTo>
                  <a:lnTo>
                    <a:pt x="69976" y="33278"/>
                  </a:lnTo>
                  <a:lnTo>
                    <a:pt x="66933" y="31497"/>
                  </a:lnTo>
                  <a:lnTo>
                    <a:pt x="66489" y="30011"/>
                  </a:lnTo>
                  <a:lnTo>
                    <a:pt x="67565" y="29217"/>
                  </a:lnTo>
                  <a:lnTo>
                    <a:pt x="68146" y="26336"/>
                  </a:lnTo>
                  <a:lnTo>
                    <a:pt x="66199" y="24942"/>
                  </a:lnTo>
                  <a:lnTo>
                    <a:pt x="66893" y="22450"/>
                  </a:lnTo>
                  <a:lnTo>
                    <a:pt x="68820" y="21851"/>
                  </a:lnTo>
                  <a:lnTo>
                    <a:pt x="68831" y="19752"/>
                  </a:lnTo>
                  <a:lnTo>
                    <a:pt x="65832" y="19852"/>
                  </a:lnTo>
                  <a:lnTo>
                    <a:pt x="65328" y="18651"/>
                  </a:lnTo>
                  <a:lnTo>
                    <a:pt x="66340" y="17749"/>
                  </a:lnTo>
                  <a:lnTo>
                    <a:pt x="66108" y="15843"/>
                  </a:lnTo>
                  <a:lnTo>
                    <a:pt x="64420" y="15843"/>
                  </a:lnTo>
                  <a:lnTo>
                    <a:pt x="63970" y="14839"/>
                  </a:lnTo>
                  <a:lnTo>
                    <a:pt x="65877" y="11115"/>
                  </a:lnTo>
                  <a:lnTo>
                    <a:pt x="70355" y="9501"/>
                  </a:lnTo>
                  <a:lnTo>
                    <a:pt x="78920" y="11485"/>
                  </a:lnTo>
                  <a:lnTo>
                    <a:pt x="81768" y="12325"/>
                  </a:lnTo>
                  <a:lnTo>
                    <a:pt x="86422" y="13230"/>
                  </a:lnTo>
                  <a:lnTo>
                    <a:pt x="89214" y="11619"/>
                  </a:lnTo>
                  <a:lnTo>
                    <a:pt x="90527" y="12324"/>
                  </a:lnTo>
                  <a:lnTo>
                    <a:pt x="91882" y="10510"/>
                  </a:lnTo>
                  <a:lnTo>
                    <a:pt x="94077" y="9703"/>
                  </a:lnTo>
                  <a:lnTo>
                    <a:pt x="97192" y="10328"/>
                  </a:lnTo>
                  <a:lnTo>
                    <a:pt x="97815" y="11417"/>
                  </a:lnTo>
                  <a:lnTo>
                    <a:pt x="98991" y="10712"/>
                  </a:lnTo>
                  <a:lnTo>
                    <a:pt x="99348" y="7783"/>
                  </a:lnTo>
                  <a:lnTo>
                    <a:pt x="100128" y="5149"/>
                  </a:lnTo>
                  <a:lnTo>
                    <a:pt x="102191" y="3726"/>
                  </a:lnTo>
                  <a:lnTo>
                    <a:pt x="105636" y="1451"/>
                  </a:lnTo>
                  <a:lnTo>
                    <a:pt x="106674" y="936"/>
                  </a:lnTo>
                  <a:lnTo>
                    <a:pt x="109192" y="0"/>
                  </a:lnTo>
                  <a:lnTo>
                    <a:pt x="109192" y="3168"/>
                  </a:lnTo>
                  <a:lnTo>
                    <a:pt x="111406" y="9478"/>
                  </a:lnTo>
                  <a:lnTo>
                    <a:pt x="112513" y="12619"/>
                  </a:lnTo>
                  <a:lnTo>
                    <a:pt x="116573" y="13291"/>
                  </a:lnTo>
                  <a:lnTo>
                    <a:pt x="118787" y="15752"/>
                  </a:lnTo>
                  <a:lnTo>
                    <a:pt x="119895" y="17315"/>
                  </a:lnTo>
                  <a:lnTo>
                    <a:pt x="118234" y="18653"/>
                  </a:lnTo>
                  <a:lnTo>
                    <a:pt x="117311" y="19767"/>
                  </a:lnTo>
                  <a:lnTo>
                    <a:pt x="117680" y="23325"/>
                  </a:lnTo>
                  <a:lnTo>
                    <a:pt x="117865" y="26649"/>
                  </a:lnTo>
                  <a:lnTo>
                    <a:pt x="119341" y="27977"/>
                  </a:lnTo>
                  <a:lnTo>
                    <a:pt x="122940" y="28551"/>
                  </a:lnTo>
                  <a:lnTo>
                    <a:pt x="123397" y="29019"/>
                  </a:lnTo>
                  <a:lnTo>
                    <a:pt x="123619" y="30110"/>
                  </a:lnTo>
                  <a:lnTo>
                    <a:pt x="127029" y="30704"/>
                  </a:lnTo>
                  <a:lnTo>
                    <a:pt x="126510" y="33179"/>
                  </a:lnTo>
                  <a:lnTo>
                    <a:pt x="128347" y="37325"/>
                  </a:lnTo>
                  <a:lnTo>
                    <a:pt x="125450" y="39491"/>
                  </a:lnTo>
                  <a:lnTo>
                    <a:pt x="123565" y="41162"/>
                  </a:lnTo>
                  <a:lnTo>
                    <a:pt x="121720" y="41457"/>
                  </a:lnTo>
                  <a:lnTo>
                    <a:pt x="120029" y="39885"/>
                  </a:lnTo>
                  <a:lnTo>
                    <a:pt x="119863" y="37719"/>
                  </a:lnTo>
                  <a:lnTo>
                    <a:pt x="115927" y="38901"/>
                  </a:lnTo>
                  <a:lnTo>
                    <a:pt x="116712" y="43027"/>
                  </a:lnTo>
                  <a:lnTo>
                    <a:pt x="119617" y="46552"/>
                  </a:lnTo>
                  <a:lnTo>
                    <a:pt x="119094" y="49190"/>
                  </a:lnTo>
                  <a:lnTo>
                    <a:pt x="120462" y="51334"/>
                  </a:lnTo>
                  <a:lnTo>
                    <a:pt x="119382" y="52600"/>
                  </a:lnTo>
                  <a:lnTo>
                    <a:pt x="119879" y="55127"/>
                  </a:lnTo>
                  <a:lnTo>
                    <a:pt x="120870" y="55515"/>
                  </a:lnTo>
                  <a:lnTo>
                    <a:pt x="123261" y="53670"/>
                  </a:lnTo>
                  <a:lnTo>
                    <a:pt x="125183" y="55127"/>
                  </a:lnTo>
                  <a:lnTo>
                    <a:pt x="129053" y="60069"/>
                  </a:lnTo>
                  <a:lnTo>
                    <a:pt x="130875" y="59392"/>
                  </a:lnTo>
                  <a:lnTo>
                    <a:pt x="136280" y="62773"/>
                  </a:lnTo>
                  <a:lnTo>
                    <a:pt x="135700" y="64895"/>
                  </a:lnTo>
                  <a:lnTo>
                    <a:pt x="139488" y="66339"/>
                  </a:lnTo>
                  <a:lnTo>
                    <a:pt x="140260" y="65954"/>
                  </a:lnTo>
                  <a:lnTo>
                    <a:pt x="144571" y="69414"/>
                  </a:lnTo>
                  <a:lnTo>
                    <a:pt x="139206" y="74683"/>
                  </a:lnTo>
                  <a:lnTo>
                    <a:pt x="137792" y="75352"/>
                  </a:lnTo>
                  <a:lnTo>
                    <a:pt x="137832" y="77452"/>
                  </a:lnTo>
                  <a:lnTo>
                    <a:pt x="136728" y="78978"/>
                  </a:lnTo>
                  <a:lnTo>
                    <a:pt x="136930" y="81262"/>
                  </a:lnTo>
                  <a:lnTo>
                    <a:pt x="135381" y="83542"/>
                  </a:lnTo>
                  <a:lnTo>
                    <a:pt x="134287" y="86008"/>
                  </a:lnTo>
                  <a:lnTo>
                    <a:pt x="134482" y="87430"/>
                  </a:lnTo>
                  <a:lnTo>
                    <a:pt x="137643" y="89605"/>
                  </a:lnTo>
                  <a:lnTo>
                    <a:pt x="139979" y="89132"/>
                  </a:lnTo>
                  <a:lnTo>
                    <a:pt x="143315" y="91871"/>
                  </a:lnTo>
                  <a:lnTo>
                    <a:pt x="146841" y="92720"/>
                  </a:lnTo>
                  <a:lnTo>
                    <a:pt x="148372" y="95733"/>
                  </a:lnTo>
                  <a:lnTo>
                    <a:pt x="154599" y="99585"/>
                  </a:lnTo>
                  <a:lnTo>
                    <a:pt x="155759" y="98646"/>
                  </a:lnTo>
                  <a:lnTo>
                    <a:pt x="160914" y="102022"/>
                  </a:lnTo>
                  <a:lnTo>
                    <a:pt x="163611" y="101648"/>
                  </a:lnTo>
                  <a:lnTo>
                    <a:pt x="164523" y="103894"/>
                  </a:lnTo>
                  <a:lnTo>
                    <a:pt x="168706" y="104828"/>
                  </a:lnTo>
                  <a:lnTo>
                    <a:pt x="170231" y="105949"/>
                  </a:lnTo>
                  <a:lnTo>
                    <a:pt x="170984" y="105576"/>
                  </a:lnTo>
                  <a:lnTo>
                    <a:pt x="171420" y="104362"/>
                  </a:lnTo>
                  <a:lnTo>
                    <a:pt x="173943" y="104362"/>
                  </a:lnTo>
                  <a:lnTo>
                    <a:pt x="176363" y="105856"/>
                  </a:lnTo>
                  <a:lnTo>
                    <a:pt x="179279" y="103894"/>
                  </a:lnTo>
                  <a:lnTo>
                    <a:pt x="181756" y="105576"/>
                  </a:lnTo>
                  <a:lnTo>
                    <a:pt x="184981" y="105949"/>
                  </a:lnTo>
                  <a:lnTo>
                    <a:pt x="185689" y="107256"/>
                  </a:lnTo>
                  <a:lnTo>
                    <a:pt x="185188" y="109773"/>
                  </a:lnTo>
                  <a:lnTo>
                    <a:pt x="188513" y="110610"/>
                  </a:lnTo>
                  <a:lnTo>
                    <a:pt x="189945" y="112191"/>
                  </a:lnTo>
                  <a:lnTo>
                    <a:pt x="193045" y="113679"/>
                  </a:lnTo>
                  <a:lnTo>
                    <a:pt x="195972" y="112098"/>
                  </a:lnTo>
                  <a:lnTo>
                    <a:pt x="197546" y="112470"/>
                  </a:lnTo>
                  <a:lnTo>
                    <a:pt x="197373" y="114328"/>
                  </a:lnTo>
                  <a:lnTo>
                    <a:pt x="198941" y="115720"/>
                  </a:lnTo>
                  <a:lnTo>
                    <a:pt x="200842" y="114421"/>
                  </a:lnTo>
                  <a:lnTo>
                    <a:pt x="204455" y="115256"/>
                  </a:lnTo>
                  <a:lnTo>
                    <a:pt x="208701" y="117295"/>
                  </a:lnTo>
                  <a:lnTo>
                    <a:pt x="211742" y="115627"/>
                  </a:lnTo>
                  <a:lnTo>
                    <a:pt x="213082" y="117665"/>
                  </a:lnTo>
                  <a:lnTo>
                    <a:pt x="215084" y="118314"/>
                  </a:lnTo>
                  <a:lnTo>
                    <a:pt x="216876" y="117573"/>
                  </a:lnTo>
                  <a:lnTo>
                    <a:pt x="218236" y="118036"/>
                  </a:lnTo>
                  <a:lnTo>
                    <a:pt x="221675" y="117295"/>
                  </a:lnTo>
                  <a:lnTo>
                    <a:pt x="223362" y="117573"/>
                  </a:lnTo>
                  <a:lnTo>
                    <a:pt x="224919" y="113679"/>
                  </a:lnTo>
                  <a:lnTo>
                    <a:pt x="222768" y="109027"/>
                  </a:lnTo>
                  <a:lnTo>
                    <a:pt x="223121" y="104080"/>
                  </a:lnTo>
                  <a:lnTo>
                    <a:pt x="224718" y="99773"/>
                  </a:lnTo>
                  <a:lnTo>
                    <a:pt x="224533" y="99645"/>
                  </a:lnTo>
                  <a:lnTo>
                    <a:pt x="226260" y="98913"/>
                  </a:lnTo>
                  <a:lnTo>
                    <a:pt x="228620" y="98337"/>
                  </a:lnTo>
                  <a:lnTo>
                    <a:pt x="229781" y="98730"/>
                  </a:lnTo>
                  <a:lnTo>
                    <a:pt x="230477" y="99767"/>
                  </a:lnTo>
                  <a:lnTo>
                    <a:pt x="230215" y="104641"/>
                  </a:lnTo>
                  <a:lnTo>
                    <a:pt x="231278" y="108377"/>
                  </a:lnTo>
                  <a:lnTo>
                    <a:pt x="230818" y="109016"/>
                  </a:lnTo>
                  <a:lnTo>
                    <a:pt x="232001" y="111788"/>
                  </a:lnTo>
                  <a:lnTo>
                    <a:pt x="235190" y="112798"/>
                  </a:lnTo>
                  <a:lnTo>
                    <a:pt x="237994" y="113255"/>
                  </a:lnTo>
                  <a:lnTo>
                    <a:pt x="242351" y="114454"/>
                  </a:lnTo>
                  <a:lnTo>
                    <a:pt x="242775" y="114572"/>
                  </a:lnTo>
                  <a:lnTo>
                    <a:pt x="245502" y="114157"/>
                  </a:lnTo>
                  <a:lnTo>
                    <a:pt x="248170" y="112397"/>
                  </a:lnTo>
                  <a:lnTo>
                    <a:pt x="249678" y="112704"/>
                  </a:lnTo>
                  <a:lnTo>
                    <a:pt x="251356" y="113407"/>
                  </a:lnTo>
                  <a:lnTo>
                    <a:pt x="257567" y="113763"/>
                  </a:lnTo>
                  <a:lnTo>
                    <a:pt x="262763" y="113413"/>
                  </a:lnTo>
                  <a:lnTo>
                    <a:pt x="265891" y="113076"/>
                  </a:lnTo>
                  <a:lnTo>
                    <a:pt x="266977" y="109815"/>
                  </a:lnTo>
                  <a:lnTo>
                    <a:pt x="266895" y="108226"/>
                  </a:lnTo>
                  <a:lnTo>
                    <a:pt x="265603" y="106882"/>
                  </a:lnTo>
                  <a:lnTo>
                    <a:pt x="264029" y="106493"/>
                  </a:lnTo>
                  <a:lnTo>
                    <a:pt x="262392" y="104831"/>
                  </a:lnTo>
                  <a:lnTo>
                    <a:pt x="262183" y="103476"/>
                  </a:lnTo>
                  <a:lnTo>
                    <a:pt x="262535" y="102595"/>
                  </a:lnTo>
                  <a:lnTo>
                    <a:pt x="263485" y="102031"/>
                  </a:lnTo>
                  <a:lnTo>
                    <a:pt x="267420" y="101845"/>
                  </a:lnTo>
                  <a:lnTo>
                    <a:pt x="270999" y="100623"/>
                  </a:lnTo>
                  <a:lnTo>
                    <a:pt x="272990" y="99090"/>
                  </a:lnTo>
                  <a:lnTo>
                    <a:pt x="278621" y="92794"/>
                  </a:lnTo>
                  <a:lnTo>
                    <a:pt x="281343" y="90684"/>
                  </a:lnTo>
                  <a:lnTo>
                    <a:pt x="285503" y="89207"/>
                  </a:lnTo>
                  <a:lnTo>
                    <a:pt x="291044" y="85052"/>
                  </a:lnTo>
                  <a:lnTo>
                    <a:pt x="293780" y="83334"/>
                  </a:lnTo>
                  <a:lnTo>
                    <a:pt x="295562" y="82835"/>
                  </a:lnTo>
                  <a:lnTo>
                    <a:pt x="296998" y="83798"/>
                  </a:lnTo>
                  <a:lnTo>
                    <a:pt x="301887" y="85628"/>
                  </a:lnTo>
                  <a:lnTo>
                    <a:pt x="303777" y="85372"/>
                  </a:lnTo>
                  <a:lnTo>
                    <a:pt x="310683" y="80547"/>
                  </a:lnTo>
                  <a:lnTo>
                    <a:pt x="312964" y="82803"/>
                  </a:lnTo>
                  <a:lnTo>
                    <a:pt x="316551" y="86905"/>
                  </a:lnTo>
                  <a:lnTo>
                    <a:pt x="316780" y="89083"/>
                  </a:lnTo>
                  <a:lnTo>
                    <a:pt x="315005" y="91673"/>
                  </a:lnTo>
                  <a:lnTo>
                    <a:pt x="314315" y="93206"/>
                  </a:lnTo>
                  <a:lnTo>
                    <a:pt x="314822" y="93523"/>
                  </a:lnTo>
                  <a:lnTo>
                    <a:pt x="316326" y="93835"/>
                  </a:lnTo>
                  <a:lnTo>
                    <a:pt x="319623" y="94296"/>
                  </a:lnTo>
                  <a:lnTo>
                    <a:pt x="323285" y="95316"/>
                  </a:lnTo>
                  <a:lnTo>
                    <a:pt x="326414" y="95777"/>
                  </a:lnTo>
                  <a:lnTo>
                    <a:pt x="326324" y="98663"/>
                  </a:lnTo>
                  <a:lnTo>
                    <a:pt x="325762" y="100027"/>
                  </a:lnTo>
                  <a:lnTo>
                    <a:pt x="322775" y="103323"/>
                  </a:lnTo>
                  <a:lnTo>
                    <a:pt x="322416" y="104920"/>
                  </a:lnTo>
                  <a:lnTo>
                    <a:pt x="323336" y="108973"/>
                  </a:lnTo>
                  <a:lnTo>
                    <a:pt x="321857" y="109301"/>
                  </a:lnTo>
                  <a:lnTo>
                    <a:pt x="317580" y="108057"/>
                  </a:lnTo>
                  <a:lnTo>
                    <a:pt x="314784" y="107598"/>
                  </a:lnTo>
                  <a:lnTo>
                    <a:pt x="313218" y="108324"/>
                  </a:lnTo>
                  <a:lnTo>
                    <a:pt x="309613" y="111207"/>
                  </a:lnTo>
                  <a:lnTo>
                    <a:pt x="302361" y="116165"/>
                  </a:lnTo>
                  <a:lnTo>
                    <a:pt x="301370" y="118147"/>
                  </a:lnTo>
                  <a:lnTo>
                    <a:pt x="301654" y="122405"/>
                  </a:lnTo>
                  <a:lnTo>
                    <a:pt x="300976" y="124534"/>
                  </a:lnTo>
                  <a:lnTo>
                    <a:pt x="296270" y="130841"/>
                  </a:lnTo>
                  <a:lnTo>
                    <a:pt x="296043" y="132017"/>
                  </a:lnTo>
                  <a:lnTo>
                    <a:pt x="297010" y="134278"/>
                  </a:lnTo>
                  <a:lnTo>
                    <a:pt x="297007" y="136073"/>
                  </a:lnTo>
                  <a:lnTo>
                    <a:pt x="291252" y="148468"/>
                  </a:lnTo>
                  <a:lnTo>
                    <a:pt x="290398" y="149171"/>
                  </a:lnTo>
                  <a:lnTo>
                    <a:pt x="288849" y="149103"/>
                  </a:lnTo>
                  <a:lnTo>
                    <a:pt x="286894" y="148496"/>
                  </a:lnTo>
                  <a:lnTo>
                    <a:pt x="282826" y="146740"/>
                  </a:lnTo>
                  <a:lnTo>
                    <a:pt x="282163" y="148294"/>
                  </a:lnTo>
                  <a:lnTo>
                    <a:pt x="282897" y="157015"/>
                  </a:lnTo>
                  <a:lnTo>
                    <a:pt x="281935" y="158946"/>
                  </a:lnTo>
                  <a:lnTo>
                    <a:pt x="279925" y="159727"/>
                  </a:lnTo>
                  <a:lnTo>
                    <a:pt x="278783" y="160733"/>
                  </a:lnTo>
                  <a:lnTo>
                    <a:pt x="279549" y="165792"/>
                  </a:lnTo>
                  <a:lnTo>
                    <a:pt x="279472" y="169466"/>
                  </a:lnTo>
                  <a:lnTo>
                    <a:pt x="278101" y="171460"/>
                  </a:lnTo>
                  <a:lnTo>
                    <a:pt x="276849" y="172154"/>
                  </a:lnTo>
                  <a:lnTo>
                    <a:pt x="275573" y="171399"/>
                  </a:lnTo>
                  <a:lnTo>
                    <a:pt x="272588" y="17057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2" name="Mongolia"/>
            <p:cNvSpPr/>
            <p:nvPr/>
          </p:nvSpPr>
          <p:spPr>
            <a:xfrm>
              <a:off x="3450835" y="2116234"/>
              <a:ext cx="355992" cy="171113"/>
            </a:xfrm>
            <a:custGeom>
              <a:avLst/>
              <a:gdLst/>
              <a:ahLst/>
              <a:cxnLst/>
              <a:pathLst>
                <a:path w="355992" h="171113">
                  <a:moveTo>
                    <a:pt x="321934" y="37317"/>
                  </a:moveTo>
                  <a:lnTo>
                    <a:pt x="320455" y="39728"/>
                  </a:lnTo>
                  <a:lnTo>
                    <a:pt x="317012" y="49051"/>
                  </a:lnTo>
                  <a:lnTo>
                    <a:pt x="310877" y="63976"/>
                  </a:lnTo>
                  <a:lnTo>
                    <a:pt x="308970" y="68342"/>
                  </a:lnTo>
                  <a:lnTo>
                    <a:pt x="310314" y="74597"/>
                  </a:lnTo>
                  <a:lnTo>
                    <a:pt x="310572" y="74810"/>
                  </a:lnTo>
                  <a:lnTo>
                    <a:pt x="312285" y="74473"/>
                  </a:lnTo>
                  <a:lnTo>
                    <a:pt x="316941" y="71526"/>
                  </a:lnTo>
                  <a:lnTo>
                    <a:pt x="320722" y="71063"/>
                  </a:lnTo>
                  <a:lnTo>
                    <a:pt x="323609" y="70932"/>
                  </a:lnTo>
                  <a:lnTo>
                    <a:pt x="325200" y="71568"/>
                  </a:lnTo>
                  <a:lnTo>
                    <a:pt x="327362" y="74676"/>
                  </a:lnTo>
                  <a:lnTo>
                    <a:pt x="328823" y="75202"/>
                  </a:lnTo>
                  <a:lnTo>
                    <a:pt x="334801" y="69328"/>
                  </a:lnTo>
                  <a:lnTo>
                    <a:pt x="336996" y="69310"/>
                  </a:lnTo>
                  <a:lnTo>
                    <a:pt x="341650" y="70896"/>
                  </a:lnTo>
                  <a:lnTo>
                    <a:pt x="344347" y="72386"/>
                  </a:lnTo>
                  <a:lnTo>
                    <a:pt x="348344" y="76122"/>
                  </a:lnTo>
                  <a:lnTo>
                    <a:pt x="352752" y="83459"/>
                  </a:lnTo>
                  <a:lnTo>
                    <a:pt x="355753" y="87148"/>
                  </a:lnTo>
                  <a:lnTo>
                    <a:pt x="355992" y="89153"/>
                  </a:lnTo>
                  <a:lnTo>
                    <a:pt x="355453" y="90739"/>
                  </a:lnTo>
                  <a:lnTo>
                    <a:pt x="353375" y="92333"/>
                  </a:lnTo>
                  <a:lnTo>
                    <a:pt x="351049" y="91405"/>
                  </a:lnTo>
                  <a:lnTo>
                    <a:pt x="345662" y="91342"/>
                  </a:lnTo>
                  <a:lnTo>
                    <a:pt x="343499" y="90622"/>
                  </a:lnTo>
                  <a:lnTo>
                    <a:pt x="339220" y="90866"/>
                  </a:lnTo>
                  <a:lnTo>
                    <a:pt x="334525" y="92481"/>
                  </a:lnTo>
                  <a:lnTo>
                    <a:pt x="331822" y="93553"/>
                  </a:lnTo>
                  <a:lnTo>
                    <a:pt x="327653" y="95577"/>
                  </a:lnTo>
                  <a:lnTo>
                    <a:pt x="325888" y="96950"/>
                  </a:lnTo>
                  <a:lnTo>
                    <a:pt x="323463" y="96028"/>
                  </a:lnTo>
                  <a:lnTo>
                    <a:pt x="321134" y="96360"/>
                  </a:lnTo>
                  <a:lnTo>
                    <a:pt x="318779" y="97841"/>
                  </a:lnTo>
                  <a:lnTo>
                    <a:pt x="316959" y="100252"/>
                  </a:lnTo>
                  <a:lnTo>
                    <a:pt x="315394" y="106173"/>
                  </a:lnTo>
                  <a:lnTo>
                    <a:pt x="314182" y="107729"/>
                  </a:lnTo>
                  <a:lnTo>
                    <a:pt x="312444" y="109081"/>
                  </a:lnTo>
                  <a:lnTo>
                    <a:pt x="309249" y="110853"/>
                  </a:lnTo>
                  <a:lnTo>
                    <a:pt x="304751" y="111810"/>
                  </a:lnTo>
                  <a:lnTo>
                    <a:pt x="301622" y="111424"/>
                  </a:lnTo>
                  <a:lnTo>
                    <a:pt x="299423" y="111339"/>
                  </a:lnTo>
                  <a:lnTo>
                    <a:pt x="298304" y="111245"/>
                  </a:lnTo>
                  <a:lnTo>
                    <a:pt x="292325" y="117728"/>
                  </a:lnTo>
                  <a:lnTo>
                    <a:pt x="288605" y="120799"/>
                  </a:lnTo>
                  <a:lnTo>
                    <a:pt x="284872" y="121130"/>
                  </a:lnTo>
                  <a:lnTo>
                    <a:pt x="279944" y="121168"/>
                  </a:lnTo>
                  <a:lnTo>
                    <a:pt x="276980" y="120281"/>
                  </a:lnTo>
                  <a:lnTo>
                    <a:pt x="273628" y="117566"/>
                  </a:lnTo>
                  <a:lnTo>
                    <a:pt x="270029" y="116473"/>
                  </a:lnTo>
                  <a:lnTo>
                    <a:pt x="268443" y="116995"/>
                  </a:lnTo>
                  <a:lnTo>
                    <a:pt x="266152" y="118641"/>
                  </a:lnTo>
                  <a:lnTo>
                    <a:pt x="263449" y="122808"/>
                  </a:lnTo>
                  <a:lnTo>
                    <a:pt x="262373" y="125636"/>
                  </a:lnTo>
                  <a:lnTo>
                    <a:pt x="262391" y="128046"/>
                  </a:lnTo>
                  <a:lnTo>
                    <a:pt x="264337" y="132032"/>
                  </a:lnTo>
                  <a:lnTo>
                    <a:pt x="267343" y="134898"/>
                  </a:lnTo>
                  <a:lnTo>
                    <a:pt x="268287" y="136480"/>
                  </a:lnTo>
                  <a:lnTo>
                    <a:pt x="267668" y="138369"/>
                  </a:lnTo>
                  <a:lnTo>
                    <a:pt x="266033" y="140161"/>
                  </a:lnTo>
                  <a:lnTo>
                    <a:pt x="259690" y="142183"/>
                  </a:lnTo>
                  <a:lnTo>
                    <a:pt x="256331" y="144866"/>
                  </a:lnTo>
                  <a:lnTo>
                    <a:pt x="250758" y="152052"/>
                  </a:lnTo>
                  <a:lnTo>
                    <a:pt x="249432" y="153230"/>
                  </a:lnTo>
                  <a:lnTo>
                    <a:pt x="239696" y="158251"/>
                  </a:lnTo>
                  <a:lnTo>
                    <a:pt x="236434" y="158662"/>
                  </a:lnTo>
                  <a:lnTo>
                    <a:pt x="231480" y="158119"/>
                  </a:lnTo>
                  <a:lnTo>
                    <a:pt x="223891" y="158562"/>
                  </a:lnTo>
                  <a:lnTo>
                    <a:pt x="217180" y="158611"/>
                  </a:lnTo>
                  <a:lnTo>
                    <a:pt x="211141" y="160974"/>
                  </a:lnTo>
                  <a:lnTo>
                    <a:pt x="207046" y="162932"/>
                  </a:lnTo>
                  <a:lnTo>
                    <a:pt x="203355" y="164785"/>
                  </a:lnTo>
                  <a:lnTo>
                    <a:pt x="201835" y="165469"/>
                  </a:lnTo>
                  <a:lnTo>
                    <a:pt x="194613" y="169065"/>
                  </a:lnTo>
                  <a:lnTo>
                    <a:pt x="191174" y="171000"/>
                  </a:lnTo>
                  <a:lnTo>
                    <a:pt x="188761" y="171113"/>
                  </a:lnTo>
                  <a:lnTo>
                    <a:pt x="186594" y="169793"/>
                  </a:lnTo>
                  <a:lnTo>
                    <a:pt x="185322" y="167794"/>
                  </a:lnTo>
                  <a:lnTo>
                    <a:pt x="182266" y="167338"/>
                  </a:lnTo>
                  <a:lnTo>
                    <a:pt x="178938" y="167746"/>
                  </a:lnTo>
                  <a:lnTo>
                    <a:pt x="174280" y="166918"/>
                  </a:lnTo>
                  <a:lnTo>
                    <a:pt x="166267" y="164001"/>
                  </a:lnTo>
                  <a:lnTo>
                    <a:pt x="161221" y="161536"/>
                  </a:lnTo>
                  <a:lnTo>
                    <a:pt x="157135" y="157797"/>
                  </a:lnTo>
                  <a:lnTo>
                    <a:pt x="154525" y="156654"/>
                  </a:lnTo>
                  <a:lnTo>
                    <a:pt x="146050" y="155844"/>
                  </a:lnTo>
                  <a:lnTo>
                    <a:pt x="140208" y="155693"/>
                  </a:lnTo>
                  <a:lnTo>
                    <a:pt x="135515" y="155534"/>
                  </a:lnTo>
                  <a:lnTo>
                    <a:pt x="121168" y="155931"/>
                  </a:lnTo>
                  <a:lnTo>
                    <a:pt x="115325" y="155780"/>
                  </a:lnTo>
                  <a:lnTo>
                    <a:pt x="111305" y="155033"/>
                  </a:lnTo>
                  <a:lnTo>
                    <a:pt x="105078" y="153621"/>
                  </a:lnTo>
                  <a:lnTo>
                    <a:pt x="95161" y="153500"/>
                  </a:lnTo>
                  <a:lnTo>
                    <a:pt x="92934" y="151763"/>
                  </a:lnTo>
                  <a:lnTo>
                    <a:pt x="90589" y="148752"/>
                  </a:lnTo>
                  <a:lnTo>
                    <a:pt x="82710" y="133802"/>
                  </a:lnTo>
                  <a:lnTo>
                    <a:pt x="82186" y="130012"/>
                  </a:lnTo>
                  <a:lnTo>
                    <a:pt x="78451" y="129339"/>
                  </a:lnTo>
                  <a:lnTo>
                    <a:pt x="74248" y="127165"/>
                  </a:lnTo>
                  <a:lnTo>
                    <a:pt x="66001" y="121484"/>
                  </a:lnTo>
                  <a:lnTo>
                    <a:pt x="62831" y="119586"/>
                  </a:lnTo>
                  <a:lnTo>
                    <a:pt x="57827" y="117998"/>
                  </a:lnTo>
                  <a:lnTo>
                    <a:pt x="54478" y="117413"/>
                  </a:lnTo>
                  <a:lnTo>
                    <a:pt x="49485" y="117146"/>
                  </a:lnTo>
                  <a:lnTo>
                    <a:pt x="41941" y="117000"/>
                  </a:lnTo>
                  <a:lnTo>
                    <a:pt x="36619" y="115715"/>
                  </a:lnTo>
                  <a:lnTo>
                    <a:pt x="32991" y="113493"/>
                  </a:lnTo>
                  <a:lnTo>
                    <a:pt x="31820" y="111863"/>
                  </a:lnTo>
                  <a:lnTo>
                    <a:pt x="31291" y="108783"/>
                  </a:lnTo>
                  <a:lnTo>
                    <a:pt x="31466" y="107854"/>
                  </a:lnTo>
                  <a:lnTo>
                    <a:pt x="33316" y="105360"/>
                  </a:lnTo>
                  <a:lnTo>
                    <a:pt x="34392" y="102554"/>
                  </a:lnTo>
                  <a:lnTo>
                    <a:pt x="35581" y="97126"/>
                  </a:lnTo>
                  <a:lnTo>
                    <a:pt x="36659" y="93870"/>
                  </a:lnTo>
                  <a:lnTo>
                    <a:pt x="34644" y="89040"/>
                  </a:lnTo>
                  <a:lnTo>
                    <a:pt x="29279" y="78336"/>
                  </a:lnTo>
                  <a:lnTo>
                    <a:pt x="26427" y="73738"/>
                  </a:lnTo>
                  <a:lnTo>
                    <a:pt x="24656" y="72673"/>
                  </a:lnTo>
                  <a:lnTo>
                    <a:pt x="21483" y="71596"/>
                  </a:lnTo>
                  <a:lnTo>
                    <a:pt x="17817" y="70349"/>
                  </a:lnTo>
                  <a:lnTo>
                    <a:pt x="14737" y="69832"/>
                  </a:lnTo>
                  <a:lnTo>
                    <a:pt x="10554" y="66717"/>
                  </a:lnTo>
                  <a:lnTo>
                    <a:pt x="4028" y="61090"/>
                  </a:lnTo>
                  <a:lnTo>
                    <a:pt x="2168" y="57809"/>
                  </a:lnTo>
                  <a:lnTo>
                    <a:pt x="964" y="53513"/>
                  </a:lnTo>
                  <a:lnTo>
                    <a:pt x="312" y="50411"/>
                  </a:lnTo>
                  <a:lnTo>
                    <a:pt x="0" y="49301"/>
                  </a:lnTo>
                  <a:lnTo>
                    <a:pt x="772" y="48960"/>
                  </a:lnTo>
                  <a:lnTo>
                    <a:pt x="4779" y="45689"/>
                  </a:lnTo>
                  <a:lnTo>
                    <a:pt x="7781" y="44097"/>
                  </a:lnTo>
                  <a:lnTo>
                    <a:pt x="14736" y="43478"/>
                  </a:lnTo>
                  <a:lnTo>
                    <a:pt x="17758" y="42331"/>
                  </a:lnTo>
                  <a:lnTo>
                    <a:pt x="21399" y="39373"/>
                  </a:lnTo>
                  <a:lnTo>
                    <a:pt x="21483" y="39279"/>
                  </a:lnTo>
                  <a:lnTo>
                    <a:pt x="26348" y="33887"/>
                  </a:lnTo>
                  <a:lnTo>
                    <a:pt x="30298" y="30767"/>
                  </a:lnTo>
                  <a:lnTo>
                    <a:pt x="36028" y="28078"/>
                  </a:lnTo>
                  <a:lnTo>
                    <a:pt x="43606" y="24325"/>
                  </a:lnTo>
                  <a:lnTo>
                    <a:pt x="47818" y="22900"/>
                  </a:lnTo>
                  <a:lnTo>
                    <a:pt x="52597" y="23671"/>
                  </a:lnTo>
                  <a:lnTo>
                    <a:pt x="57270" y="24903"/>
                  </a:lnTo>
                  <a:lnTo>
                    <a:pt x="66501" y="25865"/>
                  </a:lnTo>
                  <a:lnTo>
                    <a:pt x="70669" y="26522"/>
                  </a:lnTo>
                  <a:lnTo>
                    <a:pt x="74151" y="32461"/>
                  </a:lnTo>
                  <a:lnTo>
                    <a:pt x="76124" y="35638"/>
                  </a:lnTo>
                  <a:lnTo>
                    <a:pt x="79626" y="36518"/>
                  </a:lnTo>
                  <a:lnTo>
                    <a:pt x="86939" y="36458"/>
                  </a:lnTo>
                  <a:lnTo>
                    <a:pt x="90543" y="37107"/>
                  </a:lnTo>
                  <a:lnTo>
                    <a:pt x="94801" y="37072"/>
                  </a:lnTo>
                  <a:lnTo>
                    <a:pt x="99190" y="37601"/>
                  </a:lnTo>
                  <a:lnTo>
                    <a:pt x="100750" y="38492"/>
                  </a:lnTo>
                  <a:lnTo>
                    <a:pt x="103642" y="39936"/>
                  </a:lnTo>
                  <a:lnTo>
                    <a:pt x="106464" y="39800"/>
                  </a:lnTo>
                  <a:lnTo>
                    <a:pt x="110247" y="37623"/>
                  </a:lnTo>
                  <a:lnTo>
                    <a:pt x="111799" y="36365"/>
                  </a:lnTo>
                  <a:lnTo>
                    <a:pt x="115529" y="31888"/>
                  </a:lnTo>
                  <a:lnTo>
                    <a:pt x="116348" y="27752"/>
                  </a:lnTo>
                  <a:lnTo>
                    <a:pt x="115768" y="26145"/>
                  </a:lnTo>
                  <a:lnTo>
                    <a:pt x="113782" y="23736"/>
                  </a:lnTo>
                  <a:lnTo>
                    <a:pt x="111730" y="16892"/>
                  </a:lnTo>
                  <a:lnTo>
                    <a:pt x="112223" y="14548"/>
                  </a:lnTo>
                  <a:lnTo>
                    <a:pt x="116760" y="7793"/>
                  </a:lnTo>
                  <a:lnTo>
                    <a:pt x="123120" y="0"/>
                  </a:lnTo>
                  <a:lnTo>
                    <a:pt x="127330" y="1638"/>
                  </a:lnTo>
                  <a:lnTo>
                    <a:pt x="132487" y="2429"/>
                  </a:lnTo>
                  <a:lnTo>
                    <a:pt x="137684" y="3934"/>
                  </a:lnTo>
                  <a:lnTo>
                    <a:pt x="146449" y="6592"/>
                  </a:lnTo>
                  <a:lnTo>
                    <a:pt x="149968" y="8457"/>
                  </a:lnTo>
                  <a:lnTo>
                    <a:pt x="154931" y="11011"/>
                  </a:lnTo>
                  <a:lnTo>
                    <a:pt x="158775" y="12156"/>
                  </a:lnTo>
                  <a:lnTo>
                    <a:pt x="159498" y="13794"/>
                  </a:lnTo>
                  <a:lnTo>
                    <a:pt x="159520" y="18123"/>
                  </a:lnTo>
                  <a:lnTo>
                    <a:pt x="160428" y="21953"/>
                  </a:lnTo>
                  <a:lnTo>
                    <a:pt x="162477" y="25522"/>
                  </a:lnTo>
                  <a:lnTo>
                    <a:pt x="164588" y="28154"/>
                  </a:lnTo>
                  <a:lnTo>
                    <a:pt x="172820" y="32325"/>
                  </a:lnTo>
                  <a:lnTo>
                    <a:pt x="176195" y="33211"/>
                  </a:lnTo>
                  <a:lnTo>
                    <a:pt x="188633" y="28987"/>
                  </a:lnTo>
                  <a:lnTo>
                    <a:pt x="192624" y="28379"/>
                  </a:lnTo>
                  <a:lnTo>
                    <a:pt x="198500" y="28675"/>
                  </a:lnTo>
                  <a:lnTo>
                    <a:pt x="205637" y="28845"/>
                  </a:lnTo>
                  <a:lnTo>
                    <a:pt x="209488" y="30648"/>
                  </a:lnTo>
                  <a:lnTo>
                    <a:pt x="216172" y="36522"/>
                  </a:lnTo>
                  <a:lnTo>
                    <a:pt x="219300" y="39095"/>
                  </a:lnTo>
                  <a:lnTo>
                    <a:pt x="224974" y="41527"/>
                  </a:lnTo>
                  <a:lnTo>
                    <a:pt x="229043" y="44411"/>
                  </a:lnTo>
                  <a:lnTo>
                    <a:pt x="235656" y="46371"/>
                  </a:lnTo>
                  <a:lnTo>
                    <a:pt x="240193" y="48230"/>
                  </a:lnTo>
                  <a:lnTo>
                    <a:pt x="245127" y="48859"/>
                  </a:lnTo>
                  <a:lnTo>
                    <a:pt x="248838" y="49162"/>
                  </a:lnTo>
                  <a:lnTo>
                    <a:pt x="256866" y="48317"/>
                  </a:lnTo>
                  <a:lnTo>
                    <a:pt x="261969" y="47829"/>
                  </a:lnTo>
                  <a:lnTo>
                    <a:pt x="264638" y="47250"/>
                  </a:lnTo>
                  <a:lnTo>
                    <a:pt x="268987" y="46433"/>
                  </a:lnTo>
                  <a:lnTo>
                    <a:pt x="274741" y="45380"/>
                  </a:lnTo>
                  <a:lnTo>
                    <a:pt x="277378" y="44127"/>
                  </a:lnTo>
                  <a:lnTo>
                    <a:pt x="280408" y="42083"/>
                  </a:lnTo>
                  <a:lnTo>
                    <a:pt x="282655" y="39025"/>
                  </a:lnTo>
                  <a:lnTo>
                    <a:pt x="286439" y="35144"/>
                  </a:lnTo>
                  <a:lnTo>
                    <a:pt x="292278" y="31331"/>
                  </a:lnTo>
                  <a:lnTo>
                    <a:pt x="293949" y="31317"/>
                  </a:lnTo>
                  <a:lnTo>
                    <a:pt x="297006" y="30949"/>
                  </a:lnTo>
                  <a:lnTo>
                    <a:pt x="300715" y="32175"/>
                  </a:lnTo>
                  <a:lnTo>
                    <a:pt x="304483" y="36131"/>
                  </a:lnTo>
                  <a:lnTo>
                    <a:pt x="306187" y="37137"/>
                  </a:lnTo>
                  <a:lnTo>
                    <a:pt x="310500" y="38457"/>
                  </a:lnTo>
                  <a:lnTo>
                    <a:pt x="316657" y="36144"/>
                  </a:lnTo>
                  <a:lnTo>
                    <a:pt x="319775" y="36005"/>
                  </a:lnTo>
                  <a:lnTo>
                    <a:pt x="321934" y="3731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3" name="Mozambique"/>
            <p:cNvSpPr/>
            <p:nvPr/>
          </p:nvSpPr>
          <p:spPr>
            <a:xfrm>
              <a:off x="2809292" y="2915084"/>
              <a:ext cx="117678" cy="195373"/>
            </a:xfrm>
            <a:custGeom>
              <a:avLst/>
              <a:gdLst/>
              <a:ahLst/>
              <a:cxnLst/>
              <a:pathLst>
                <a:path w="117678" h="195373">
                  <a:moveTo>
                    <a:pt x="28464" y="194991"/>
                  </a:moveTo>
                  <a:lnTo>
                    <a:pt x="21789" y="195049"/>
                  </a:lnTo>
                  <a:lnTo>
                    <a:pt x="20823" y="195373"/>
                  </a:lnTo>
                  <a:lnTo>
                    <a:pt x="20482" y="193230"/>
                  </a:lnTo>
                  <a:lnTo>
                    <a:pt x="19171" y="188244"/>
                  </a:lnTo>
                  <a:lnTo>
                    <a:pt x="19530" y="185475"/>
                  </a:lnTo>
                  <a:lnTo>
                    <a:pt x="19152" y="183820"/>
                  </a:lnTo>
                  <a:lnTo>
                    <a:pt x="18681" y="182010"/>
                  </a:lnTo>
                  <a:lnTo>
                    <a:pt x="18831" y="177525"/>
                  </a:lnTo>
                  <a:lnTo>
                    <a:pt x="19116" y="170314"/>
                  </a:lnTo>
                  <a:lnTo>
                    <a:pt x="18753" y="166102"/>
                  </a:lnTo>
                  <a:lnTo>
                    <a:pt x="18013" y="162370"/>
                  </a:lnTo>
                  <a:lnTo>
                    <a:pt x="16358" y="157179"/>
                  </a:lnTo>
                  <a:lnTo>
                    <a:pt x="14144" y="153401"/>
                  </a:lnTo>
                  <a:lnTo>
                    <a:pt x="13239" y="148235"/>
                  </a:lnTo>
                  <a:lnTo>
                    <a:pt x="11762" y="141707"/>
                  </a:lnTo>
                  <a:lnTo>
                    <a:pt x="10962" y="140714"/>
                  </a:lnTo>
                  <a:lnTo>
                    <a:pt x="13208" y="138629"/>
                  </a:lnTo>
                  <a:lnTo>
                    <a:pt x="15197" y="136396"/>
                  </a:lnTo>
                  <a:lnTo>
                    <a:pt x="23617" y="127187"/>
                  </a:lnTo>
                  <a:lnTo>
                    <a:pt x="24195" y="125965"/>
                  </a:lnTo>
                  <a:lnTo>
                    <a:pt x="23744" y="123992"/>
                  </a:lnTo>
                  <a:lnTo>
                    <a:pt x="24120" y="119513"/>
                  </a:lnTo>
                  <a:lnTo>
                    <a:pt x="25266" y="116931"/>
                  </a:lnTo>
                  <a:lnTo>
                    <a:pt x="28957" y="113280"/>
                  </a:lnTo>
                  <a:lnTo>
                    <a:pt x="29986" y="111462"/>
                  </a:lnTo>
                  <a:lnTo>
                    <a:pt x="30827" y="109270"/>
                  </a:lnTo>
                  <a:lnTo>
                    <a:pt x="27851" y="104772"/>
                  </a:lnTo>
                  <a:lnTo>
                    <a:pt x="27259" y="100496"/>
                  </a:lnTo>
                  <a:lnTo>
                    <a:pt x="26690" y="97875"/>
                  </a:lnTo>
                  <a:lnTo>
                    <a:pt x="27331" y="96374"/>
                  </a:lnTo>
                  <a:lnTo>
                    <a:pt x="29580" y="93219"/>
                  </a:lnTo>
                  <a:lnTo>
                    <a:pt x="30587" y="91046"/>
                  </a:lnTo>
                  <a:lnTo>
                    <a:pt x="29927" y="86800"/>
                  </a:lnTo>
                  <a:lnTo>
                    <a:pt x="29495" y="80777"/>
                  </a:lnTo>
                  <a:lnTo>
                    <a:pt x="29339" y="76622"/>
                  </a:lnTo>
                  <a:lnTo>
                    <a:pt x="28450" y="72331"/>
                  </a:lnTo>
                  <a:lnTo>
                    <a:pt x="26232" y="70348"/>
                  </a:lnTo>
                  <a:lnTo>
                    <a:pt x="23655" y="69181"/>
                  </a:lnTo>
                  <a:lnTo>
                    <a:pt x="17804" y="67371"/>
                  </a:lnTo>
                  <a:lnTo>
                    <a:pt x="12577" y="65041"/>
                  </a:lnTo>
                  <a:lnTo>
                    <a:pt x="9277" y="63881"/>
                  </a:lnTo>
                  <a:lnTo>
                    <a:pt x="2065" y="63852"/>
                  </a:lnTo>
                  <a:lnTo>
                    <a:pt x="1381" y="63119"/>
                  </a:lnTo>
                  <a:lnTo>
                    <a:pt x="1253" y="60542"/>
                  </a:lnTo>
                  <a:lnTo>
                    <a:pt x="1199" y="59439"/>
                  </a:lnTo>
                  <a:lnTo>
                    <a:pt x="764" y="57161"/>
                  </a:lnTo>
                  <a:lnTo>
                    <a:pt x="0" y="54742"/>
                  </a:lnTo>
                  <a:lnTo>
                    <a:pt x="40" y="52173"/>
                  </a:lnTo>
                  <a:lnTo>
                    <a:pt x="979" y="51507"/>
                  </a:lnTo>
                  <a:lnTo>
                    <a:pt x="11835" y="48509"/>
                  </a:lnTo>
                  <a:lnTo>
                    <a:pt x="16507" y="46430"/>
                  </a:lnTo>
                  <a:lnTo>
                    <a:pt x="25013" y="43453"/>
                  </a:lnTo>
                  <a:lnTo>
                    <a:pt x="31345" y="40711"/>
                  </a:lnTo>
                  <a:lnTo>
                    <a:pt x="32325" y="40924"/>
                  </a:lnTo>
                  <a:lnTo>
                    <a:pt x="34240" y="43762"/>
                  </a:lnTo>
                  <a:lnTo>
                    <a:pt x="35962" y="45873"/>
                  </a:lnTo>
                  <a:lnTo>
                    <a:pt x="37309" y="46962"/>
                  </a:lnTo>
                  <a:lnTo>
                    <a:pt x="40832" y="46282"/>
                  </a:lnTo>
                  <a:lnTo>
                    <a:pt x="44212" y="45969"/>
                  </a:lnTo>
                  <a:lnTo>
                    <a:pt x="45520" y="46254"/>
                  </a:lnTo>
                  <a:lnTo>
                    <a:pt x="46618" y="48736"/>
                  </a:lnTo>
                  <a:lnTo>
                    <a:pt x="47122" y="53720"/>
                  </a:lnTo>
                  <a:lnTo>
                    <a:pt x="46991" y="57320"/>
                  </a:lnTo>
                  <a:lnTo>
                    <a:pt x="46407" y="58500"/>
                  </a:lnTo>
                  <a:lnTo>
                    <a:pt x="43909" y="61680"/>
                  </a:lnTo>
                  <a:lnTo>
                    <a:pt x="43726" y="62786"/>
                  </a:lnTo>
                  <a:lnTo>
                    <a:pt x="44901" y="64990"/>
                  </a:lnTo>
                  <a:lnTo>
                    <a:pt x="47332" y="67854"/>
                  </a:lnTo>
                  <a:lnTo>
                    <a:pt x="51154" y="73672"/>
                  </a:lnTo>
                  <a:lnTo>
                    <a:pt x="53975" y="76099"/>
                  </a:lnTo>
                  <a:lnTo>
                    <a:pt x="54903" y="76686"/>
                  </a:lnTo>
                  <a:lnTo>
                    <a:pt x="55382" y="75201"/>
                  </a:lnTo>
                  <a:lnTo>
                    <a:pt x="55232" y="72685"/>
                  </a:lnTo>
                  <a:lnTo>
                    <a:pt x="54833" y="70024"/>
                  </a:lnTo>
                  <a:lnTo>
                    <a:pt x="55212" y="66772"/>
                  </a:lnTo>
                  <a:lnTo>
                    <a:pt x="56364" y="65658"/>
                  </a:lnTo>
                  <a:lnTo>
                    <a:pt x="57979" y="65574"/>
                  </a:lnTo>
                  <a:lnTo>
                    <a:pt x="60145" y="65192"/>
                  </a:lnTo>
                  <a:lnTo>
                    <a:pt x="61215" y="64079"/>
                  </a:lnTo>
                  <a:lnTo>
                    <a:pt x="61417" y="61941"/>
                  </a:lnTo>
                  <a:lnTo>
                    <a:pt x="62197" y="49740"/>
                  </a:lnTo>
                  <a:lnTo>
                    <a:pt x="61498" y="47254"/>
                  </a:lnTo>
                  <a:lnTo>
                    <a:pt x="59217" y="43830"/>
                  </a:lnTo>
                  <a:lnTo>
                    <a:pt x="53256" y="37804"/>
                  </a:lnTo>
                  <a:lnTo>
                    <a:pt x="49230" y="34767"/>
                  </a:lnTo>
                  <a:lnTo>
                    <a:pt x="48034" y="33390"/>
                  </a:lnTo>
                  <a:lnTo>
                    <a:pt x="47288" y="31284"/>
                  </a:lnTo>
                  <a:lnTo>
                    <a:pt x="46399" y="26054"/>
                  </a:lnTo>
                  <a:lnTo>
                    <a:pt x="45138" y="21345"/>
                  </a:lnTo>
                  <a:lnTo>
                    <a:pt x="45674" y="18876"/>
                  </a:lnTo>
                  <a:lnTo>
                    <a:pt x="46798" y="12817"/>
                  </a:lnTo>
                  <a:lnTo>
                    <a:pt x="51299" y="12907"/>
                  </a:lnTo>
                  <a:lnTo>
                    <a:pt x="56408" y="13671"/>
                  </a:lnTo>
                  <a:lnTo>
                    <a:pt x="59047" y="13221"/>
                  </a:lnTo>
                  <a:lnTo>
                    <a:pt x="62271" y="11394"/>
                  </a:lnTo>
                  <a:lnTo>
                    <a:pt x="62888" y="10740"/>
                  </a:lnTo>
                  <a:lnTo>
                    <a:pt x="64034" y="11167"/>
                  </a:lnTo>
                  <a:lnTo>
                    <a:pt x="65653" y="13182"/>
                  </a:lnTo>
                  <a:lnTo>
                    <a:pt x="68217" y="14685"/>
                  </a:lnTo>
                  <a:lnTo>
                    <a:pt x="73047" y="14584"/>
                  </a:lnTo>
                  <a:lnTo>
                    <a:pt x="77881" y="14555"/>
                  </a:lnTo>
                  <a:lnTo>
                    <a:pt x="79988" y="14831"/>
                  </a:lnTo>
                  <a:lnTo>
                    <a:pt x="81970" y="14096"/>
                  </a:lnTo>
                  <a:lnTo>
                    <a:pt x="84692" y="10175"/>
                  </a:lnTo>
                  <a:lnTo>
                    <a:pt x="85745" y="8507"/>
                  </a:lnTo>
                  <a:lnTo>
                    <a:pt x="87133" y="8932"/>
                  </a:lnTo>
                  <a:lnTo>
                    <a:pt x="90372" y="11080"/>
                  </a:lnTo>
                  <a:lnTo>
                    <a:pt x="92620" y="10922"/>
                  </a:lnTo>
                  <a:lnTo>
                    <a:pt x="98853" y="8067"/>
                  </a:lnTo>
                  <a:lnTo>
                    <a:pt x="104961" y="6008"/>
                  </a:lnTo>
                  <a:lnTo>
                    <a:pt x="107538" y="4261"/>
                  </a:lnTo>
                  <a:lnTo>
                    <a:pt x="113341" y="0"/>
                  </a:lnTo>
                  <a:lnTo>
                    <a:pt x="113986" y="849"/>
                  </a:lnTo>
                  <a:lnTo>
                    <a:pt x="115050" y="3296"/>
                  </a:lnTo>
                  <a:lnTo>
                    <a:pt x="114124" y="6255"/>
                  </a:lnTo>
                  <a:lnTo>
                    <a:pt x="112608" y="8567"/>
                  </a:lnTo>
                  <a:lnTo>
                    <a:pt x="111616" y="9869"/>
                  </a:lnTo>
                  <a:lnTo>
                    <a:pt x="112520" y="12179"/>
                  </a:lnTo>
                  <a:lnTo>
                    <a:pt x="113165" y="15866"/>
                  </a:lnTo>
                  <a:lnTo>
                    <a:pt x="113110" y="18255"/>
                  </a:lnTo>
                  <a:lnTo>
                    <a:pt x="114019" y="23979"/>
                  </a:lnTo>
                  <a:lnTo>
                    <a:pt x="113515" y="26956"/>
                  </a:lnTo>
                  <a:lnTo>
                    <a:pt x="112223" y="28630"/>
                  </a:lnTo>
                  <a:lnTo>
                    <a:pt x="114096" y="32262"/>
                  </a:lnTo>
                  <a:lnTo>
                    <a:pt x="114869" y="34808"/>
                  </a:lnTo>
                  <a:lnTo>
                    <a:pt x="114842" y="40568"/>
                  </a:lnTo>
                  <a:lnTo>
                    <a:pt x="114823" y="44805"/>
                  </a:lnTo>
                  <a:lnTo>
                    <a:pt x="115037" y="45755"/>
                  </a:lnTo>
                  <a:lnTo>
                    <a:pt x="115962" y="46412"/>
                  </a:lnTo>
                  <a:lnTo>
                    <a:pt x="117602" y="46847"/>
                  </a:lnTo>
                  <a:lnTo>
                    <a:pt x="117678" y="48237"/>
                  </a:lnTo>
                  <a:lnTo>
                    <a:pt x="116849" y="50803"/>
                  </a:lnTo>
                  <a:lnTo>
                    <a:pt x="114024" y="53816"/>
                  </a:lnTo>
                  <a:lnTo>
                    <a:pt x="114945" y="55795"/>
                  </a:lnTo>
                  <a:lnTo>
                    <a:pt x="114543" y="57265"/>
                  </a:lnTo>
                  <a:lnTo>
                    <a:pt x="112445" y="60211"/>
                  </a:lnTo>
                  <a:lnTo>
                    <a:pt x="108427" y="64933"/>
                  </a:lnTo>
                  <a:lnTo>
                    <a:pt x="105863" y="68185"/>
                  </a:lnTo>
                  <a:lnTo>
                    <a:pt x="102255" y="71592"/>
                  </a:lnTo>
                  <a:lnTo>
                    <a:pt x="95432" y="75529"/>
                  </a:lnTo>
                  <a:lnTo>
                    <a:pt x="88007" y="78956"/>
                  </a:lnTo>
                  <a:lnTo>
                    <a:pt x="84344" y="80151"/>
                  </a:lnTo>
                  <a:lnTo>
                    <a:pt x="77785" y="83211"/>
                  </a:lnTo>
                  <a:lnTo>
                    <a:pt x="73518" y="86569"/>
                  </a:lnTo>
                  <a:lnTo>
                    <a:pt x="67069" y="94191"/>
                  </a:lnTo>
                  <a:lnTo>
                    <a:pt x="62625" y="98691"/>
                  </a:lnTo>
                  <a:lnTo>
                    <a:pt x="56643" y="103354"/>
                  </a:lnTo>
                  <a:lnTo>
                    <a:pt x="50725" y="107803"/>
                  </a:lnTo>
                  <a:lnTo>
                    <a:pt x="49381" y="108483"/>
                  </a:lnTo>
                  <a:lnTo>
                    <a:pt x="49204" y="113610"/>
                  </a:lnTo>
                  <a:lnTo>
                    <a:pt x="48792" y="116256"/>
                  </a:lnTo>
                  <a:lnTo>
                    <a:pt x="49078" y="116935"/>
                  </a:lnTo>
                  <a:lnTo>
                    <a:pt x="52683" y="119803"/>
                  </a:lnTo>
                  <a:lnTo>
                    <a:pt x="53626" y="121848"/>
                  </a:lnTo>
                  <a:lnTo>
                    <a:pt x="52796" y="124278"/>
                  </a:lnTo>
                  <a:lnTo>
                    <a:pt x="52367" y="125267"/>
                  </a:lnTo>
                  <a:lnTo>
                    <a:pt x="54679" y="133411"/>
                  </a:lnTo>
                  <a:lnTo>
                    <a:pt x="55038" y="136467"/>
                  </a:lnTo>
                  <a:lnTo>
                    <a:pt x="55338" y="137308"/>
                  </a:lnTo>
                  <a:lnTo>
                    <a:pt x="56571" y="137382"/>
                  </a:lnTo>
                  <a:lnTo>
                    <a:pt x="57427" y="136691"/>
                  </a:lnTo>
                  <a:lnTo>
                    <a:pt x="58134" y="136231"/>
                  </a:lnTo>
                  <a:lnTo>
                    <a:pt x="58347" y="139522"/>
                  </a:lnTo>
                  <a:lnTo>
                    <a:pt x="57172" y="151598"/>
                  </a:lnTo>
                  <a:lnTo>
                    <a:pt x="55746" y="156085"/>
                  </a:lnTo>
                  <a:lnTo>
                    <a:pt x="57379" y="157165"/>
                  </a:lnTo>
                  <a:lnTo>
                    <a:pt x="58140" y="157474"/>
                  </a:lnTo>
                  <a:lnTo>
                    <a:pt x="58013" y="159256"/>
                  </a:lnTo>
                  <a:lnTo>
                    <a:pt x="57224" y="160966"/>
                  </a:lnTo>
                  <a:lnTo>
                    <a:pt x="54638" y="164080"/>
                  </a:lnTo>
                  <a:lnTo>
                    <a:pt x="51136" y="167048"/>
                  </a:lnTo>
                  <a:lnTo>
                    <a:pt x="47805" y="168928"/>
                  </a:lnTo>
                  <a:lnTo>
                    <a:pt x="41456" y="171208"/>
                  </a:lnTo>
                  <a:lnTo>
                    <a:pt x="37466" y="172938"/>
                  </a:lnTo>
                  <a:lnTo>
                    <a:pt x="34016" y="174199"/>
                  </a:lnTo>
                  <a:lnTo>
                    <a:pt x="29532" y="177110"/>
                  </a:lnTo>
                  <a:lnTo>
                    <a:pt x="26258" y="180811"/>
                  </a:lnTo>
                  <a:lnTo>
                    <a:pt x="24571" y="183650"/>
                  </a:lnTo>
                  <a:lnTo>
                    <a:pt x="26034" y="185540"/>
                  </a:lnTo>
                  <a:lnTo>
                    <a:pt x="28987" y="187428"/>
                  </a:lnTo>
                  <a:lnTo>
                    <a:pt x="29210" y="189247"/>
                  </a:lnTo>
                  <a:lnTo>
                    <a:pt x="28464" y="19499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4" name="South Africa"/>
            <p:cNvSpPr/>
            <p:nvPr/>
          </p:nvSpPr>
          <p:spPr>
            <a:xfrm>
              <a:off x="2632139" y="3051343"/>
              <a:ext cx="205620" cy="163015"/>
            </a:xfrm>
            <a:custGeom>
              <a:avLst/>
              <a:gdLst/>
              <a:ahLst/>
              <a:cxnLst/>
              <a:pathLst>
                <a:path w="205620" h="163015">
                  <a:moveTo>
                    <a:pt x="60692" y="33514"/>
                  </a:moveTo>
                  <a:lnTo>
                    <a:pt x="63342" y="33888"/>
                  </a:lnTo>
                  <a:lnTo>
                    <a:pt x="66933" y="38247"/>
                  </a:lnTo>
                  <a:lnTo>
                    <a:pt x="69676" y="43490"/>
                  </a:lnTo>
                  <a:lnTo>
                    <a:pt x="70725" y="47737"/>
                  </a:lnTo>
                  <a:lnTo>
                    <a:pt x="69896" y="50743"/>
                  </a:lnTo>
                  <a:lnTo>
                    <a:pt x="68677" y="54154"/>
                  </a:lnTo>
                  <a:lnTo>
                    <a:pt x="68659" y="56850"/>
                  </a:lnTo>
                  <a:lnTo>
                    <a:pt x="69211" y="57879"/>
                  </a:lnTo>
                  <a:lnTo>
                    <a:pt x="71061" y="58423"/>
                  </a:lnTo>
                  <a:lnTo>
                    <a:pt x="75346" y="58157"/>
                  </a:lnTo>
                  <a:lnTo>
                    <a:pt x="79470" y="57972"/>
                  </a:lnTo>
                  <a:lnTo>
                    <a:pt x="83484" y="55882"/>
                  </a:lnTo>
                  <a:lnTo>
                    <a:pt x="86651" y="53483"/>
                  </a:lnTo>
                  <a:lnTo>
                    <a:pt x="89916" y="49981"/>
                  </a:lnTo>
                  <a:lnTo>
                    <a:pt x="91829" y="47364"/>
                  </a:lnTo>
                  <a:lnTo>
                    <a:pt x="94767" y="41050"/>
                  </a:lnTo>
                  <a:lnTo>
                    <a:pt x="95186" y="39713"/>
                  </a:lnTo>
                  <a:lnTo>
                    <a:pt x="96858" y="38683"/>
                  </a:lnTo>
                  <a:lnTo>
                    <a:pt x="99589" y="38900"/>
                  </a:lnTo>
                  <a:lnTo>
                    <a:pt x="104493" y="42480"/>
                  </a:lnTo>
                  <a:lnTo>
                    <a:pt x="108227" y="44265"/>
                  </a:lnTo>
                  <a:lnTo>
                    <a:pt x="112333" y="45341"/>
                  </a:lnTo>
                  <a:lnTo>
                    <a:pt x="114895" y="45403"/>
                  </a:lnTo>
                  <a:lnTo>
                    <a:pt x="117266" y="45073"/>
                  </a:lnTo>
                  <a:lnTo>
                    <a:pt x="119420" y="45217"/>
                  </a:lnTo>
                  <a:lnTo>
                    <a:pt x="122348" y="44568"/>
                  </a:lnTo>
                  <a:lnTo>
                    <a:pt x="123540" y="43852"/>
                  </a:lnTo>
                  <a:lnTo>
                    <a:pt x="124982" y="41877"/>
                  </a:lnTo>
                  <a:lnTo>
                    <a:pt x="126709" y="36533"/>
                  </a:lnTo>
                  <a:lnTo>
                    <a:pt x="127797" y="32617"/>
                  </a:lnTo>
                  <a:lnTo>
                    <a:pt x="129048" y="31438"/>
                  </a:lnTo>
                  <a:lnTo>
                    <a:pt x="133964" y="29613"/>
                  </a:lnTo>
                  <a:lnTo>
                    <a:pt x="137142" y="27646"/>
                  </a:lnTo>
                  <a:lnTo>
                    <a:pt x="138382" y="26315"/>
                  </a:lnTo>
                  <a:lnTo>
                    <a:pt x="139490" y="22658"/>
                  </a:lnTo>
                  <a:lnTo>
                    <a:pt x="140033" y="19167"/>
                  </a:lnTo>
                  <a:lnTo>
                    <a:pt x="141976" y="17221"/>
                  </a:lnTo>
                  <a:lnTo>
                    <a:pt x="145722" y="15265"/>
                  </a:lnTo>
                  <a:lnTo>
                    <a:pt x="147538" y="14019"/>
                  </a:lnTo>
                  <a:lnTo>
                    <a:pt x="150473" y="10840"/>
                  </a:lnTo>
                  <a:lnTo>
                    <a:pt x="153987" y="6357"/>
                  </a:lnTo>
                  <a:lnTo>
                    <a:pt x="155509" y="5733"/>
                  </a:lnTo>
                  <a:lnTo>
                    <a:pt x="159253" y="5326"/>
                  </a:lnTo>
                  <a:lnTo>
                    <a:pt x="161799" y="4005"/>
                  </a:lnTo>
                  <a:lnTo>
                    <a:pt x="163742" y="2230"/>
                  </a:lnTo>
                  <a:lnTo>
                    <a:pt x="165332" y="0"/>
                  </a:lnTo>
                  <a:lnTo>
                    <a:pt x="165672" y="227"/>
                  </a:lnTo>
                  <a:lnTo>
                    <a:pt x="169282" y="358"/>
                  </a:lnTo>
                  <a:lnTo>
                    <a:pt x="172273" y="1104"/>
                  </a:lnTo>
                  <a:lnTo>
                    <a:pt x="177236" y="3295"/>
                  </a:lnTo>
                  <a:lnTo>
                    <a:pt x="178786" y="3208"/>
                  </a:lnTo>
                  <a:lnTo>
                    <a:pt x="181441" y="2425"/>
                  </a:lnTo>
                  <a:lnTo>
                    <a:pt x="183661" y="2564"/>
                  </a:lnTo>
                  <a:lnTo>
                    <a:pt x="186404" y="3237"/>
                  </a:lnTo>
                  <a:lnTo>
                    <a:pt x="188118" y="4453"/>
                  </a:lnTo>
                  <a:lnTo>
                    <a:pt x="188918" y="5446"/>
                  </a:lnTo>
                  <a:lnTo>
                    <a:pt x="190395" y="11974"/>
                  </a:lnTo>
                  <a:lnTo>
                    <a:pt x="191300" y="17140"/>
                  </a:lnTo>
                  <a:lnTo>
                    <a:pt x="193514" y="20919"/>
                  </a:lnTo>
                  <a:lnTo>
                    <a:pt x="195169" y="26109"/>
                  </a:lnTo>
                  <a:lnTo>
                    <a:pt x="195909" y="29841"/>
                  </a:lnTo>
                  <a:lnTo>
                    <a:pt x="196272" y="34054"/>
                  </a:lnTo>
                  <a:lnTo>
                    <a:pt x="195987" y="41265"/>
                  </a:lnTo>
                  <a:lnTo>
                    <a:pt x="195837" y="45749"/>
                  </a:lnTo>
                  <a:lnTo>
                    <a:pt x="196308" y="47560"/>
                  </a:lnTo>
                  <a:lnTo>
                    <a:pt x="189045" y="44297"/>
                  </a:lnTo>
                  <a:lnTo>
                    <a:pt x="187645" y="45408"/>
                  </a:lnTo>
                  <a:lnTo>
                    <a:pt x="184349" y="50875"/>
                  </a:lnTo>
                  <a:lnTo>
                    <a:pt x="182942" y="54050"/>
                  </a:lnTo>
                  <a:lnTo>
                    <a:pt x="182919" y="55874"/>
                  </a:lnTo>
                  <a:lnTo>
                    <a:pt x="184872" y="59675"/>
                  </a:lnTo>
                  <a:lnTo>
                    <a:pt x="186407" y="62292"/>
                  </a:lnTo>
                  <a:lnTo>
                    <a:pt x="188707" y="64112"/>
                  </a:lnTo>
                  <a:lnTo>
                    <a:pt x="192070" y="64729"/>
                  </a:lnTo>
                  <a:lnTo>
                    <a:pt x="195049" y="64710"/>
                  </a:lnTo>
                  <a:lnTo>
                    <a:pt x="195434" y="61358"/>
                  </a:lnTo>
                  <a:lnTo>
                    <a:pt x="195755" y="60241"/>
                  </a:lnTo>
                  <a:lnTo>
                    <a:pt x="197324" y="59196"/>
                  </a:lnTo>
                  <a:lnTo>
                    <a:pt x="197979" y="59112"/>
                  </a:lnTo>
                  <a:lnTo>
                    <a:pt x="198944" y="58788"/>
                  </a:lnTo>
                  <a:lnTo>
                    <a:pt x="205620" y="58731"/>
                  </a:lnTo>
                  <a:lnTo>
                    <a:pt x="204708" y="65470"/>
                  </a:lnTo>
                  <a:lnTo>
                    <a:pt x="202946" y="70273"/>
                  </a:lnTo>
                  <a:lnTo>
                    <a:pt x="202036" y="71317"/>
                  </a:lnTo>
                  <a:lnTo>
                    <a:pt x="200008" y="71883"/>
                  </a:lnTo>
                  <a:lnTo>
                    <a:pt x="199540" y="73249"/>
                  </a:lnTo>
                  <a:lnTo>
                    <a:pt x="200541" y="76301"/>
                  </a:lnTo>
                  <a:lnTo>
                    <a:pt x="200017" y="78961"/>
                  </a:lnTo>
                  <a:lnTo>
                    <a:pt x="198775" y="80982"/>
                  </a:lnTo>
                  <a:lnTo>
                    <a:pt x="195917" y="83576"/>
                  </a:lnTo>
                  <a:lnTo>
                    <a:pt x="191290" y="86908"/>
                  </a:lnTo>
                  <a:lnTo>
                    <a:pt x="188326" y="91222"/>
                  </a:lnTo>
                  <a:lnTo>
                    <a:pt x="181394" y="102686"/>
                  </a:lnTo>
                  <a:lnTo>
                    <a:pt x="178231" y="107548"/>
                  </a:lnTo>
                  <a:lnTo>
                    <a:pt x="172000" y="115588"/>
                  </a:lnTo>
                  <a:lnTo>
                    <a:pt x="166019" y="121842"/>
                  </a:lnTo>
                  <a:lnTo>
                    <a:pt x="161859" y="126951"/>
                  </a:lnTo>
                  <a:lnTo>
                    <a:pt x="154673" y="133100"/>
                  </a:lnTo>
                  <a:lnTo>
                    <a:pt x="147758" y="139620"/>
                  </a:lnTo>
                  <a:lnTo>
                    <a:pt x="144993" y="141914"/>
                  </a:lnTo>
                  <a:lnTo>
                    <a:pt x="140032" y="145751"/>
                  </a:lnTo>
                  <a:lnTo>
                    <a:pt x="136641" y="147549"/>
                  </a:lnTo>
                  <a:lnTo>
                    <a:pt x="132719" y="148155"/>
                  </a:lnTo>
                  <a:lnTo>
                    <a:pt x="127805" y="148082"/>
                  </a:lnTo>
                  <a:lnTo>
                    <a:pt x="125051" y="148515"/>
                  </a:lnTo>
                  <a:lnTo>
                    <a:pt x="124388" y="150653"/>
                  </a:lnTo>
                  <a:lnTo>
                    <a:pt x="124455" y="151422"/>
                  </a:lnTo>
                  <a:lnTo>
                    <a:pt x="123907" y="151937"/>
                  </a:lnTo>
                  <a:lnTo>
                    <a:pt x="121654" y="151343"/>
                  </a:lnTo>
                  <a:lnTo>
                    <a:pt x="118879" y="150580"/>
                  </a:lnTo>
                  <a:lnTo>
                    <a:pt x="117363" y="150670"/>
                  </a:lnTo>
                  <a:lnTo>
                    <a:pt x="116109" y="151870"/>
                  </a:lnTo>
                  <a:lnTo>
                    <a:pt x="114743" y="153758"/>
                  </a:lnTo>
                  <a:lnTo>
                    <a:pt x="113615" y="154447"/>
                  </a:lnTo>
                  <a:lnTo>
                    <a:pt x="111807" y="154108"/>
                  </a:lnTo>
                  <a:lnTo>
                    <a:pt x="107959" y="151634"/>
                  </a:lnTo>
                  <a:lnTo>
                    <a:pt x="104151" y="150617"/>
                  </a:lnTo>
                  <a:lnTo>
                    <a:pt x="101436" y="150539"/>
                  </a:lnTo>
                  <a:lnTo>
                    <a:pt x="99881" y="151226"/>
                  </a:lnTo>
                  <a:lnTo>
                    <a:pt x="97978" y="152857"/>
                  </a:lnTo>
                  <a:lnTo>
                    <a:pt x="95559" y="152264"/>
                  </a:lnTo>
                  <a:lnTo>
                    <a:pt x="92327" y="150988"/>
                  </a:lnTo>
                  <a:lnTo>
                    <a:pt x="90849" y="151591"/>
                  </a:lnTo>
                  <a:lnTo>
                    <a:pt x="87651" y="151855"/>
                  </a:lnTo>
                  <a:lnTo>
                    <a:pt x="84699" y="153147"/>
                  </a:lnTo>
                  <a:lnTo>
                    <a:pt x="81045" y="156416"/>
                  </a:lnTo>
                  <a:lnTo>
                    <a:pt x="77437" y="156941"/>
                  </a:lnTo>
                  <a:lnTo>
                    <a:pt x="75225" y="156861"/>
                  </a:lnTo>
                  <a:lnTo>
                    <a:pt x="71881" y="156353"/>
                  </a:lnTo>
                  <a:lnTo>
                    <a:pt x="68181" y="156793"/>
                  </a:lnTo>
                  <a:lnTo>
                    <a:pt x="65297" y="158003"/>
                  </a:lnTo>
                  <a:lnTo>
                    <a:pt x="61149" y="163015"/>
                  </a:lnTo>
                  <a:lnTo>
                    <a:pt x="54877" y="159493"/>
                  </a:lnTo>
                  <a:lnTo>
                    <a:pt x="54414" y="156397"/>
                  </a:lnTo>
                  <a:lnTo>
                    <a:pt x="53322" y="155283"/>
                  </a:lnTo>
                  <a:lnTo>
                    <a:pt x="50926" y="154946"/>
                  </a:lnTo>
                  <a:lnTo>
                    <a:pt x="49519" y="155464"/>
                  </a:lnTo>
                  <a:lnTo>
                    <a:pt x="48228" y="152552"/>
                  </a:lnTo>
                  <a:lnTo>
                    <a:pt x="46512" y="152214"/>
                  </a:lnTo>
                  <a:lnTo>
                    <a:pt x="45764" y="153758"/>
                  </a:lnTo>
                  <a:lnTo>
                    <a:pt x="45587" y="154959"/>
                  </a:lnTo>
                  <a:lnTo>
                    <a:pt x="44017" y="154276"/>
                  </a:lnTo>
                  <a:lnTo>
                    <a:pt x="43422" y="152907"/>
                  </a:lnTo>
                  <a:lnTo>
                    <a:pt x="44757" y="149909"/>
                  </a:lnTo>
                  <a:lnTo>
                    <a:pt x="45274" y="147348"/>
                  </a:lnTo>
                  <a:lnTo>
                    <a:pt x="40972" y="139205"/>
                  </a:lnTo>
                  <a:lnTo>
                    <a:pt x="39353" y="137517"/>
                  </a:lnTo>
                  <a:lnTo>
                    <a:pt x="38683" y="136167"/>
                  </a:lnTo>
                  <a:lnTo>
                    <a:pt x="39550" y="135152"/>
                  </a:lnTo>
                  <a:lnTo>
                    <a:pt x="42738" y="134892"/>
                  </a:lnTo>
                  <a:lnTo>
                    <a:pt x="43598" y="132362"/>
                  </a:lnTo>
                  <a:lnTo>
                    <a:pt x="43899" y="127491"/>
                  </a:lnTo>
                  <a:lnTo>
                    <a:pt x="43081" y="123561"/>
                  </a:lnTo>
                  <a:lnTo>
                    <a:pt x="42148" y="120476"/>
                  </a:lnTo>
                  <a:lnTo>
                    <a:pt x="39087" y="113754"/>
                  </a:lnTo>
                  <a:lnTo>
                    <a:pt x="35328" y="107728"/>
                  </a:lnTo>
                  <a:lnTo>
                    <a:pt x="32963" y="102469"/>
                  </a:lnTo>
                  <a:lnTo>
                    <a:pt x="29890" y="94454"/>
                  </a:lnTo>
                  <a:lnTo>
                    <a:pt x="26656" y="86004"/>
                  </a:lnTo>
                  <a:lnTo>
                    <a:pt x="23780" y="81318"/>
                  </a:lnTo>
                  <a:lnTo>
                    <a:pt x="21596" y="78650"/>
                  </a:lnTo>
                  <a:lnTo>
                    <a:pt x="22363" y="78261"/>
                  </a:lnTo>
                  <a:lnTo>
                    <a:pt x="25289" y="76720"/>
                  </a:lnTo>
                  <a:lnTo>
                    <a:pt x="26882" y="74354"/>
                  </a:lnTo>
                  <a:lnTo>
                    <a:pt x="27428" y="73121"/>
                  </a:lnTo>
                  <a:lnTo>
                    <a:pt x="29110" y="72463"/>
                  </a:lnTo>
                  <a:lnTo>
                    <a:pt x="30760" y="73184"/>
                  </a:lnTo>
                  <a:lnTo>
                    <a:pt x="33951" y="75160"/>
                  </a:lnTo>
                  <a:lnTo>
                    <a:pt x="34921" y="76423"/>
                  </a:lnTo>
                  <a:lnTo>
                    <a:pt x="35131" y="78386"/>
                  </a:lnTo>
                  <a:lnTo>
                    <a:pt x="35408" y="81404"/>
                  </a:lnTo>
                  <a:lnTo>
                    <a:pt x="36889" y="82617"/>
                  </a:lnTo>
                  <a:lnTo>
                    <a:pt x="39478" y="82843"/>
                  </a:lnTo>
                  <a:lnTo>
                    <a:pt x="43953" y="82571"/>
                  </a:lnTo>
                  <a:lnTo>
                    <a:pt x="47687" y="82811"/>
                  </a:lnTo>
                  <a:lnTo>
                    <a:pt x="50601" y="83761"/>
                  </a:lnTo>
                  <a:lnTo>
                    <a:pt x="52738" y="83566"/>
                  </a:lnTo>
                  <a:lnTo>
                    <a:pt x="55653" y="80716"/>
                  </a:lnTo>
                  <a:lnTo>
                    <a:pt x="58387" y="78989"/>
                  </a:lnTo>
                  <a:lnTo>
                    <a:pt x="60665" y="77173"/>
                  </a:lnTo>
                  <a:lnTo>
                    <a:pt x="60950" y="76005"/>
                  </a:lnTo>
                  <a:lnTo>
                    <a:pt x="60820" y="63266"/>
                  </a:lnTo>
                  <a:lnTo>
                    <a:pt x="60664" y="52621"/>
                  </a:lnTo>
                  <a:lnTo>
                    <a:pt x="60692" y="33514"/>
                  </a:lnTo>
                  <a:close/>
                </a:path>
                <a:path w="205620" h="163015">
                  <a:moveTo>
                    <a:pt x="1938" y="6883"/>
                  </a:moveTo>
                  <a:lnTo>
                    <a:pt x="4226" y="6918"/>
                  </a:lnTo>
                  <a:lnTo>
                    <a:pt x="4609" y="10992"/>
                  </a:lnTo>
                  <a:lnTo>
                    <a:pt x="4407" y="14693"/>
                  </a:lnTo>
                  <a:lnTo>
                    <a:pt x="534" y="14798"/>
                  </a:lnTo>
                  <a:lnTo>
                    <a:pt x="144" y="12869"/>
                  </a:lnTo>
                  <a:lnTo>
                    <a:pt x="0" y="10713"/>
                  </a:lnTo>
                  <a:lnTo>
                    <a:pt x="1430" y="9094"/>
                  </a:lnTo>
                  <a:lnTo>
                    <a:pt x="1938" y="6883"/>
                  </a:lnTo>
                  <a:close/>
                </a:path>
                <a:path w="205620" h="163015">
                  <a:moveTo>
                    <a:pt x="149893" y="107190"/>
                  </a:moveTo>
                  <a:lnTo>
                    <a:pt x="151960" y="106930"/>
                  </a:lnTo>
                  <a:lnTo>
                    <a:pt x="152936" y="103711"/>
                  </a:lnTo>
                  <a:lnTo>
                    <a:pt x="156106" y="101718"/>
                  </a:lnTo>
                  <a:lnTo>
                    <a:pt x="161297" y="99961"/>
                  </a:lnTo>
                  <a:lnTo>
                    <a:pt x="162615" y="98804"/>
                  </a:lnTo>
                  <a:lnTo>
                    <a:pt x="165536" y="92981"/>
                  </a:lnTo>
                  <a:lnTo>
                    <a:pt x="166875" y="91098"/>
                  </a:lnTo>
                  <a:lnTo>
                    <a:pt x="167591" y="89710"/>
                  </a:lnTo>
                  <a:lnTo>
                    <a:pt x="167065" y="88412"/>
                  </a:lnTo>
                  <a:lnTo>
                    <a:pt x="162218" y="84143"/>
                  </a:lnTo>
                  <a:lnTo>
                    <a:pt x="160564" y="82211"/>
                  </a:lnTo>
                  <a:lnTo>
                    <a:pt x="158447" y="80690"/>
                  </a:lnTo>
                  <a:lnTo>
                    <a:pt x="156908" y="81185"/>
                  </a:lnTo>
                  <a:lnTo>
                    <a:pt x="151917" y="83240"/>
                  </a:lnTo>
                  <a:lnTo>
                    <a:pt x="148656" y="85124"/>
                  </a:lnTo>
                  <a:lnTo>
                    <a:pt x="146084" y="88387"/>
                  </a:lnTo>
                  <a:lnTo>
                    <a:pt x="144703" y="90918"/>
                  </a:lnTo>
                  <a:lnTo>
                    <a:pt x="141234" y="94447"/>
                  </a:lnTo>
                  <a:lnTo>
                    <a:pt x="141840" y="96813"/>
                  </a:lnTo>
                  <a:lnTo>
                    <a:pt x="144754" y="101793"/>
                  </a:lnTo>
                  <a:lnTo>
                    <a:pt x="146186" y="103921"/>
                  </a:lnTo>
                  <a:lnTo>
                    <a:pt x="149893" y="107190"/>
                  </a:lnTo>
                  <a:close/>
                </a:path>
              </a:pathLst>
            </a:custGeom>
            <a:solidFill>
              <a:srgbClr val="5CADC1"/>
            </a:solidFill>
            <a:ln w="7600" cap="flat">
              <a:solidFill>
                <a:srgbClr val="5CADC1"/>
              </a:solidFill>
              <a:bevel/>
            </a:ln>
          </p:spPr>
        </p:sp>
        <p:sp>
          <p:nvSpPr>
            <p:cNvPr id="465" name="Malawi"/>
            <p:cNvSpPr/>
            <p:nvPr/>
          </p:nvSpPr>
          <p:spPr>
            <a:xfrm>
              <a:off x="2836358" y="2905755"/>
              <a:ext cx="35137" cy="86018"/>
            </a:xfrm>
            <a:custGeom>
              <a:avLst/>
              <a:gdLst/>
              <a:ahLst/>
              <a:cxnLst/>
              <a:pathLst>
                <a:path w="35137" h="86018">
                  <a:moveTo>
                    <a:pt x="19738" y="22148"/>
                  </a:moveTo>
                  <a:lnTo>
                    <a:pt x="18614" y="28208"/>
                  </a:lnTo>
                  <a:lnTo>
                    <a:pt x="18078" y="30676"/>
                  </a:lnTo>
                  <a:lnTo>
                    <a:pt x="19339" y="35385"/>
                  </a:lnTo>
                  <a:lnTo>
                    <a:pt x="20228" y="40615"/>
                  </a:lnTo>
                  <a:lnTo>
                    <a:pt x="20974" y="42721"/>
                  </a:lnTo>
                  <a:lnTo>
                    <a:pt x="22170" y="44098"/>
                  </a:lnTo>
                  <a:lnTo>
                    <a:pt x="26195" y="47136"/>
                  </a:lnTo>
                  <a:lnTo>
                    <a:pt x="32157" y="53161"/>
                  </a:lnTo>
                  <a:lnTo>
                    <a:pt x="34438" y="56585"/>
                  </a:lnTo>
                  <a:lnTo>
                    <a:pt x="35137" y="59072"/>
                  </a:lnTo>
                  <a:lnTo>
                    <a:pt x="34357" y="71272"/>
                  </a:lnTo>
                  <a:lnTo>
                    <a:pt x="34155" y="73411"/>
                  </a:lnTo>
                  <a:lnTo>
                    <a:pt x="33085" y="74523"/>
                  </a:lnTo>
                  <a:lnTo>
                    <a:pt x="30919" y="74905"/>
                  </a:lnTo>
                  <a:lnTo>
                    <a:pt x="29304" y="74989"/>
                  </a:lnTo>
                  <a:lnTo>
                    <a:pt x="28152" y="76103"/>
                  </a:lnTo>
                  <a:lnTo>
                    <a:pt x="27773" y="79355"/>
                  </a:lnTo>
                  <a:lnTo>
                    <a:pt x="28172" y="82015"/>
                  </a:lnTo>
                  <a:lnTo>
                    <a:pt x="28321" y="84533"/>
                  </a:lnTo>
                  <a:lnTo>
                    <a:pt x="27842" y="86018"/>
                  </a:lnTo>
                  <a:lnTo>
                    <a:pt x="26915" y="85430"/>
                  </a:lnTo>
                  <a:lnTo>
                    <a:pt x="24094" y="83003"/>
                  </a:lnTo>
                  <a:lnTo>
                    <a:pt x="20271" y="77185"/>
                  </a:lnTo>
                  <a:lnTo>
                    <a:pt x="17841" y="74322"/>
                  </a:lnTo>
                  <a:lnTo>
                    <a:pt x="16666" y="72117"/>
                  </a:lnTo>
                  <a:lnTo>
                    <a:pt x="16848" y="71011"/>
                  </a:lnTo>
                  <a:lnTo>
                    <a:pt x="19347" y="67831"/>
                  </a:lnTo>
                  <a:lnTo>
                    <a:pt x="19931" y="66651"/>
                  </a:lnTo>
                  <a:lnTo>
                    <a:pt x="20061" y="63051"/>
                  </a:lnTo>
                  <a:lnTo>
                    <a:pt x="19557" y="58068"/>
                  </a:lnTo>
                  <a:lnTo>
                    <a:pt x="18460" y="55585"/>
                  </a:lnTo>
                  <a:lnTo>
                    <a:pt x="17151" y="55300"/>
                  </a:lnTo>
                  <a:lnTo>
                    <a:pt x="13772" y="55613"/>
                  </a:lnTo>
                  <a:lnTo>
                    <a:pt x="10249" y="56294"/>
                  </a:lnTo>
                  <a:lnTo>
                    <a:pt x="8901" y="55204"/>
                  </a:lnTo>
                  <a:lnTo>
                    <a:pt x="7180" y="53094"/>
                  </a:lnTo>
                  <a:lnTo>
                    <a:pt x="5264" y="50255"/>
                  </a:lnTo>
                  <a:lnTo>
                    <a:pt x="4285" y="50042"/>
                  </a:lnTo>
                  <a:lnTo>
                    <a:pt x="2315" y="49397"/>
                  </a:lnTo>
                  <a:lnTo>
                    <a:pt x="1003" y="47289"/>
                  </a:lnTo>
                  <a:lnTo>
                    <a:pt x="0" y="44816"/>
                  </a:lnTo>
                  <a:lnTo>
                    <a:pt x="1505" y="40656"/>
                  </a:lnTo>
                  <a:lnTo>
                    <a:pt x="1974" y="36726"/>
                  </a:lnTo>
                  <a:lnTo>
                    <a:pt x="2703" y="34978"/>
                  </a:lnTo>
                  <a:lnTo>
                    <a:pt x="6678" y="33647"/>
                  </a:lnTo>
                  <a:lnTo>
                    <a:pt x="9039" y="32326"/>
                  </a:lnTo>
                  <a:lnTo>
                    <a:pt x="10033" y="31087"/>
                  </a:lnTo>
                  <a:lnTo>
                    <a:pt x="9666" y="30074"/>
                  </a:lnTo>
                  <a:lnTo>
                    <a:pt x="7108" y="28712"/>
                  </a:lnTo>
                  <a:lnTo>
                    <a:pt x="6023" y="27849"/>
                  </a:lnTo>
                  <a:lnTo>
                    <a:pt x="5624" y="26041"/>
                  </a:lnTo>
                  <a:lnTo>
                    <a:pt x="6078" y="17433"/>
                  </a:lnTo>
                  <a:lnTo>
                    <a:pt x="5878" y="14403"/>
                  </a:lnTo>
                  <a:lnTo>
                    <a:pt x="5933" y="13753"/>
                  </a:lnTo>
                  <a:lnTo>
                    <a:pt x="9488" y="12001"/>
                  </a:lnTo>
                  <a:lnTo>
                    <a:pt x="10401" y="10626"/>
                  </a:lnTo>
                  <a:lnTo>
                    <a:pt x="10338" y="8970"/>
                  </a:lnTo>
                  <a:lnTo>
                    <a:pt x="8163" y="4591"/>
                  </a:lnTo>
                  <a:lnTo>
                    <a:pt x="5366" y="80"/>
                  </a:lnTo>
                  <a:lnTo>
                    <a:pt x="6478" y="0"/>
                  </a:lnTo>
                  <a:lnTo>
                    <a:pt x="11563" y="544"/>
                  </a:lnTo>
                  <a:lnTo>
                    <a:pt x="14886" y="3285"/>
                  </a:lnTo>
                  <a:lnTo>
                    <a:pt x="17135" y="7567"/>
                  </a:lnTo>
                  <a:lnTo>
                    <a:pt x="17810" y="12394"/>
                  </a:lnTo>
                  <a:lnTo>
                    <a:pt x="18076" y="15375"/>
                  </a:lnTo>
                  <a:lnTo>
                    <a:pt x="18752" y="19289"/>
                  </a:lnTo>
                  <a:lnTo>
                    <a:pt x="19738" y="2214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6" name="Pakistan"/>
            <p:cNvSpPr/>
            <p:nvPr/>
          </p:nvSpPr>
          <p:spPr>
            <a:xfrm>
              <a:off x="3149441" y="2353247"/>
              <a:ext cx="187198" cy="171706"/>
            </a:xfrm>
            <a:custGeom>
              <a:avLst/>
              <a:gdLst/>
              <a:ahLst/>
              <a:cxnLst/>
              <a:pathLst>
                <a:path w="187198" h="171706">
                  <a:moveTo>
                    <a:pt x="80524" y="171706"/>
                  </a:moveTo>
                  <a:lnTo>
                    <a:pt x="76572" y="171096"/>
                  </a:lnTo>
                  <a:lnTo>
                    <a:pt x="74274" y="169708"/>
                  </a:lnTo>
                  <a:lnTo>
                    <a:pt x="72378" y="167697"/>
                  </a:lnTo>
                  <a:lnTo>
                    <a:pt x="71134" y="161638"/>
                  </a:lnTo>
                  <a:lnTo>
                    <a:pt x="70569" y="160861"/>
                  </a:lnTo>
                  <a:lnTo>
                    <a:pt x="68853" y="160086"/>
                  </a:lnTo>
                  <a:lnTo>
                    <a:pt x="65534" y="159626"/>
                  </a:lnTo>
                  <a:lnTo>
                    <a:pt x="65005" y="159237"/>
                  </a:lnTo>
                  <a:lnTo>
                    <a:pt x="64937" y="157755"/>
                  </a:lnTo>
                  <a:lnTo>
                    <a:pt x="65521" y="155176"/>
                  </a:lnTo>
                  <a:lnTo>
                    <a:pt x="64629" y="152674"/>
                  </a:lnTo>
                  <a:lnTo>
                    <a:pt x="62532" y="150563"/>
                  </a:lnTo>
                  <a:lnTo>
                    <a:pt x="61059" y="150488"/>
                  </a:lnTo>
                  <a:lnTo>
                    <a:pt x="55139" y="152774"/>
                  </a:lnTo>
                  <a:lnTo>
                    <a:pt x="48975" y="153259"/>
                  </a:lnTo>
                  <a:lnTo>
                    <a:pt x="44914" y="154050"/>
                  </a:lnTo>
                  <a:lnTo>
                    <a:pt x="40165" y="154453"/>
                  </a:lnTo>
                  <a:lnTo>
                    <a:pt x="38084" y="153988"/>
                  </a:lnTo>
                  <a:lnTo>
                    <a:pt x="36767" y="152739"/>
                  </a:lnTo>
                  <a:lnTo>
                    <a:pt x="36089" y="151644"/>
                  </a:lnTo>
                  <a:lnTo>
                    <a:pt x="31533" y="152438"/>
                  </a:lnTo>
                  <a:lnTo>
                    <a:pt x="28783" y="154557"/>
                  </a:lnTo>
                  <a:lnTo>
                    <a:pt x="24488" y="154646"/>
                  </a:lnTo>
                  <a:lnTo>
                    <a:pt x="18153" y="154582"/>
                  </a:lnTo>
                  <a:lnTo>
                    <a:pt x="14685" y="155294"/>
                  </a:lnTo>
                  <a:lnTo>
                    <a:pt x="11063" y="155928"/>
                  </a:lnTo>
                  <a:lnTo>
                    <a:pt x="8352" y="156096"/>
                  </a:lnTo>
                  <a:lnTo>
                    <a:pt x="9259" y="150808"/>
                  </a:lnTo>
                  <a:lnTo>
                    <a:pt x="9505" y="148844"/>
                  </a:lnTo>
                  <a:lnTo>
                    <a:pt x="11057" y="144432"/>
                  </a:lnTo>
                  <a:lnTo>
                    <a:pt x="12490" y="142296"/>
                  </a:lnTo>
                  <a:lnTo>
                    <a:pt x="16469" y="139665"/>
                  </a:lnTo>
                  <a:lnTo>
                    <a:pt x="19966" y="138220"/>
                  </a:lnTo>
                  <a:lnTo>
                    <a:pt x="24981" y="137793"/>
                  </a:lnTo>
                  <a:lnTo>
                    <a:pt x="26027" y="137391"/>
                  </a:lnTo>
                  <a:lnTo>
                    <a:pt x="26967" y="135959"/>
                  </a:lnTo>
                  <a:lnTo>
                    <a:pt x="27151" y="130483"/>
                  </a:lnTo>
                  <a:lnTo>
                    <a:pt x="26216" y="128898"/>
                  </a:lnTo>
                  <a:lnTo>
                    <a:pt x="22947" y="128601"/>
                  </a:lnTo>
                  <a:lnTo>
                    <a:pt x="22021" y="126376"/>
                  </a:lnTo>
                  <a:lnTo>
                    <a:pt x="21463" y="118784"/>
                  </a:lnTo>
                  <a:lnTo>
                    <a:pt x="20620" y="116623"/>
                  </a:lnTo>
                  <a:lnTo>
                    <a:pt x="18568" y="115351"/>
                  </a:lnTo>
                  <a:lnTo>
                    <a:pt x="12836" y="113136"/>
                  </a:lnTo>
                  <a:lnTo>
                    <a:pt x="9347" y="110902"/>
                  </a:lnTo>
                  <a:lnTo>
                    <a:pt x="7583" y="108250"/>
                  </a:lnTo>
                  <a:lnTo>
                    <a:pt x="4019" y="102117"/>
                  </a:lnTo>
                  <a:lnTo>
                    <a:pt x="0" y="95873"/>
                  </a:lnTo>
                  <a:lnTo>
                    <a:pt x="4447" y="97723"/>
                  </a:lnTo>
                  <a:lnTo>
                    <a:pt x="7606" y="98843"/>
                  </a:lnTo>
                  <a:lnTo>
                    <a:pt x="12966" y="100271"/>
                  </a:lnTo>
                  <a:lnTo>
                    <a:pt x="17251" y="101625"/>
                  </a:lnTo>
                  <a:lnTo>
                    <a:pt x="19964" y="101851"/>
                  </a:lnTo>
                  <a:lnTo>
                    <a:pt x="23689" y="101988"/>
                  </a:lnTo>
                  <a:lnTo>
                    <a:pt x="29635" y="100731"/>
                  </a:lnTo>
                  <a:lnTo>
                    <a:pt x="31386" y="100720"/>
                  </a:lnTo>
                  <a:lnTo>
                    <a:pt x="36424" y="101499"/>
                  </a:lnTo>
                  <a:lnTo>
                    <a:pt x="42615" y="100808"/>
                  </a:lnTo>
                  <a:lnTo>
                    <a:pt x="47444" y="99801"/>
                  </a:lnTo>
                  <a:lnTo>
                    <a:pt x="53375" y="98704"/>
                  </a:lnTo>
                  <a:lnTo>
                    <a:pt x="58724" y="97122"/>
                  </a:lnTo>
                  <a:lnTo>
                    <a:pt x="59961" y="96217"/>
                  </a:lnTo>
                  <a:lnTo>
                    <a:pt x="60309" y="95154"/>
                  </a:lnTo>
                  <a:lnTo>
                    <a:pt x="60805" y="89917"/>
                  </a:lnTo>
                  <a:lnTo>
                    <a:pt x="61968" y="84818"/>
                  </a:lnTo>
                  <a:lnTo>
                    <a:pt x="62914" y="82836"/>
                  </a:lnTo>
                  <a:lnTo>
                    <a:pt x="64983" y="80678"/>
                  </a:lnTo>
                  <a:lnTo>
                    <a:pt x="67975" y="78096"/>
                  </a:lnTo>
                  <a:lnTo>
                    <a:pt x="69394" y="77674"/>
                  </a:lnTo>
                  <a:lnTo>
                    <a:pt x="72618" y="77900"/>
                  </a:lnTo>
                  <a:lnTo>
                    <a:pt x="75208" y="78379"/>
                  </a:lnTo>
                  <a:lnTo>
                    <a:pt x="76477" y="77874"/>
                  </a:lnTo>
                  <a:lnTo>
                    <a:pt x="78092" y="73803"/>
                  </a:lnTo>
                  <a:lnTo>
                    <a:pt x="79909" y="72213"/>
                  </a:lnTo>
                  <a:lnTo>
                    <a:pt x="82705" y="70780"/>
                  </a:lnTo>
                  <a:lnTo>
                    <a:pt x="85530" y="70928"/>
                  </a:lnTo>
                  <a:lnTo>
                    <a:pt x="90548" y="73139"/>
                  </a:lnTo>
                  <a:lnTo>
                    <a:pt x="91738" y="72632"/>
                  </a:lnTo>
                  <a:lnTo>
                    <a:pt x="93444" y="70376"/>
                  </a:lnTo>
                  <a:lnTo>
                    <a:pt x="93543" y="69875"/>
                  </a:lnTo>
                  <a:lnTo>
                    <a:pt x="94238" y="62688"/>
                  </a:lnTo>
                  <a:lnTo>
                    <a:pt x="95683" y="57726"/>
                  </a:lnTo>
                  <a:lnTo>
                    <a:pt x="96803" y="55192"/>
                  </a:lnTo>
                  <a:lnTo>
                    <a:pt x="98270" y="53833"/>
                  </a:lnTo>
                  <a:lnTo>
                    <a:pt x="100356" y="53143"/>
                  </a:lnTo>
                  <a:lnTo>
                    <a:pt x="102925" y="52957"/>
                  </a:lnTo>
                  <a:lnTo>
                    <a:pt x="104505" y="52270"/>
                  </a:lnTo>
                  <a:lnTo>
                    <a:pt x="105509" y="50741"/>
                  </a:lnTo>
                  <a:lnTo>
                    <a:pt x="105065" y="48118"/>
                  </a:lnTo>
                  <a:lnTo>
                    <a:pt x="104419" y="46426"/>
                  </a:lnTo>
                  <a:lnTo>
                    <a:pt x="102590" y="43972"/>
                  </a:lnTo>
                  <a:lnTo>
                    <a:pt x="100838" y="41940"/>
                  </a:lnTo>
                  <a:lnTo>
                    <a:pt x="102617" y="41160"/>
                  </a:lnTo>
                  <a:lnTo>
                    <a:pt x="107616" y="41893"/>
                  </a:lnTo>
                  <a:lnTo>
                    <a:pt x="111117" y="42126"/>
                  </a:lnTo>
                  <a:lnTo>
                    <a:pt x="113691" y="40829"/>
                  </a:lnTo>
                  <a:lnTo>
                    <a:pt x="115140" y="39282"/>
                  </a:lnTo>
                  <a:lnTo>
                    <a:pt x="114974" y="37401"/>
                  </a:lnTo>
                  <a:lnTo>
                    <a:pt x="113857" y="34495"/>
                  </a:lnTo>
                  <a:lnTo>
                    <a:pt x="114506" y="32773"/>
                  </a:lnTo>
                  <a:lnTo>
                    <a:pt x="116514" y="30695"/>
                  </a:lnTo>
                  <a:lnTo>
                    <a:pt x="119144" y="28522"/>
                  </a:lnTo>
                  <a:lnTo>
                    <a:pt x="120771" y="25916"/>
                  </a:lnTo>
                  <a:lnTo>
                    <a:pt x="119775" y="22990"/>
                  </a:lnTo>
                  <a:lnTo>
                    <a:pt x="120374" y="20012"/>
                  </a:lnTo>
                  <a:lnTo>
                    <a:pt x="119206" y="18959"/>
                  </a:lnTo>
                  <a:lnTo>
                    <a:pt x="119159" y="16880"/>
                  </a:lnTo>
                  <a:lnTo>
                    <a:pt x="117095" y="15203"/>
                  </a:lnTo>
                  <a:lnTo>
                    <a:pt x="117049" y="13219"/>
                  </a:lnTo>
                  <a:lnTo>
                    <a:pt x="119373" y="10657"/>
                  </a:lnTo>
                  <a:lnTo>
                    <a:pt x="120667" y="9323"/>
                  </a:lnTo>
                  <a:lnTo>
                    <a:pt x="121902" y="9469"/>
                  </a:lnTo>
                  <a:lnTo>
                    <a:pt x="124705" y="7010"/>
                  </a:lnTo>
                  <a:lnTo>
                    <a:pt x="126069" y="5824"/>
                  </a:lnTo>
                  <a:lnTo>
                    <a:pt x="128726" y="3996"/>
                  </a:lnTo>
                  <a:lnTo>
                    <a:pt x="134488" y="3044"/>
                  </a:lnTo>
                  <a:lnTo>
                    <a:pt x="141229" y="2971"/>
                  </a:lnTo>
                  <a:lnTo>
                    <a:pt x="144477" y="3869"/>
                  </a:lnTo>
                  <a:lnTo>
                    <a:pt x="146169" y="2751"/>
                  </a:lnTo>
                  <a:lnTo>
                    <a:pt x="147834" y="2783"/>
                  </a:lnTo>
                  <a:lnTo>
                    <a:pt x="150119" y="918"/>
                  </a:lnTo>
                  <a:lnTo>
                    <a:pt x="151914" y="893"/>
                  </a:lnTo>
                  <a:lnTo>
                    <a:pt x="152658" y="0"/>
                  </a:lnTo>
                  <a:lnTo>
                    <a:pt x="154231" y="877"/>
                  </a:lnTo>
                  <a:lnTo>
                    <a:pt x="154759" y="1578"/>
                  </a:lnTo>
                  <a:lnTo>
                    <a:pt x="156171" y="258"/>
                  </a:lnTo>
                  <a:lnTo>
                    <a:pt x="157651" y="551"/>
                  </a:lnTo>
                  <a:lnTo>
                    <a:pt x="160430" y="1285"/>
                  </a:lnTo>
                  <a:lnTo>
                    <a:pt x="160450" y="4142"/>
                  </a:lnTo>
                  <a:lnTo>
                    <a:pt x="161866" y="3337"/>
                  </a:lnTo>
                  <a:lnTo>
                    <a:pt x="164996" y="3283"/>
                  </a:lnTo>
                  <a:lnTo>
                    <a:pt x="166867" y="5304"/>
                  </a:lnTo>
                  <a:lnTo>
                    <a:pt x="167934" y="6846"/>
                  </a:lnTo>
                  <a:lnTo>
                    <a:pt x="167969" y="9968"/>
                  </a:lnTo>
                  <a:lnTo>
                    <a:pt x="166407" y="13174"/>
                  </a:lnTo>
                  <a:lnTo>
                    <a:pt x="167915" y="13609"/>
                  </a:lnTo>
                  <a:lnTo>
                    <a:pt x="168910" y="14962"/>
                  </a:lnTo>
                  <a:lnTo>
                    <a:pt x="170172" y="16703"/>
                  </a:lnTo>
                  <a:lnTo>
                    <a:pt x="172781" y="15492"/>
                  </a:lnTo>
                  <a:lnTo>
                    <a:pt x="173978" y="15492"/>
                  </a:lnTo>
                  <a:lnTo>
                    <a:pt x="174502" y="16721"/>
                  </a:lnTo>
                  <a:lnTo>
                    <a:pt x="175396" y="17278"/>
                  </a:lnTo>
                  <a:lnTo>
                    <a:pt x="178230" y="19968"/>
                  </a:lnTo>
                  <a:lnTo>
                    <a:pt x="184935" y="20613"/>
                  </a:lnTo>
                  <a:lnTo>
                    <a:pt x="186461" y="21298"/>
                  </a:lnTo>
                  <a:lnTo>
                    <a:pt x="187198" y="22076"/>
                  </a:lnTo>
                  <a:lnTo>
                    <a:pt x="186160" y="22591"/>
                  </a:lnTo>
                  <a:lnTo>
                    <a:pt x="182715" y="24866"/>
                  </a:lnTo>
                  <a:lnTo>
                    <a:pt x="180653" y="26289"/>
                  </a:lnTo>
                  <a:lnTo>
                    <a:pt x="179872" y="28923"/>
                  </a:lnTo>
                  <a:lnTo>
                    <a:pt x="179515" y="31852"/>
                  </a:lnTo>
                  <a:lnTo>
                    <a:pt x="178339" y="32557"/>
                  </a:lnTo>
                  <a:lnTo>
                    <a:pt x="177716" y="31468"/>
                  </a:lnTo>
                  <a:lnTo>
                    <a:pt x="174602" y="30843"/>
                  </a:lnTo>
                  <a:lnTo>
                    <a:pt x="172407" y="31650"/>
                  </a:lnTo>
                  <a:lnTo>
                    <a:pt x="171051" y="33464"/>
                  </a:lnTo>
                  <a:lnTo>
                    <a:pt x="169738" y="32759"/>
                  </a:lnTo>
                  <a:lnTo>
                    <a:pt x="166946" y="34370"/>
                  </a:lnTo>
                  <a:lnTo>
                    <a:pt x="162293" y="33465"/>
                  </a:lnTo>
                  <a:lnTo>
                    <a:pt x="159444" y="32625"/>
                  </a:lnTo>
                  <a:lnTo>
                    <a:pt x="150879" y="30641"/>
                  </a:lnTo>
                  <a:lnTo>
                    <a:pt x="146401" y="32255"/>
                  </a:lnTo>
                  <a:lnTo>
                    <a:pt x="144494" y="35979"/>
                  </a:lnTo>
                  <a:lnTo>
                    <a:pt x="144945" y="36983"/>
                  </a:lnTo>
                  <a:lnTo>
                    <a:pt x="146633" y="36983"/>
                  </a:lnTo>
                  <a:lnTo>
                    <a:pt x="146864" y="38889"/>
                  </a:lnTo>
                  <a:lnTo>
                    <a:pt x="145852" y="39791"/>
                  </a:lnTo>
                  <a:lnTo>
                    <a:pt x="146356" y="40992"/>
                  </a:lnTo>
                  <a:lnTo>
                    <a:pt x="149355" y="40892"/>
                  </a:lnTo>
                  <a:lnTo>
                    <a:pt x="149345" y="42991"/>
                  </a:lnTo>
                  <a:lnTo>
                    <a:pt x="147417" y="43590"/>
                  </a:lnTo>
                  <a:lnTo>
                    <a:pt x="146724" y="46082"/>
                  </a:lnTo>
                  <a:lnTo>
                    <a:pt x="148670" y="47476"/>
                  </a:lnTo>
                  <a:lnTo>
                    <a:pt x="148089" y="50357"/>
                  </a:lnTo>
                  <a:lnTo>
                    <a:pt x="147013" y="51151"/>
                  </a:lnTo>
                  <a:lnTo>
                    <a:pt x="147457" y="52637"/>
                  </a:lnTo>
                  <a:lnTo>
                    <a:pt x="150501" y="54418"/>
                  </a:lnTo>
                  <a:lnTo>
                    <a:pt x="150483" y="57597"/>
                  </a:lnTo>
                  <a:lnTo>
                    <a:pt x="154408" y="57578"/>
                  </a:lnTo>
                  <a:lnTo>
                    <a:pt x="154212" y="60139"/>
                  </a:lnTo>
                  <a:lnTo>
                    <a:pt x="155156" y="61615"/>
                  </a:lnTo>
                  <a:lnTo>
                    <a:pt x="158674" y="61320"/>
                  </a:lnTo>
                  <a:lnTo>
                    <a:pt x="162027" y="63561"/>
                  </a:lnTo>
                  <a:lnTo>
                    <a:pt x="162085" y="64815"/>
                  </a:lnTo>
                  <a:lnTo>
                    <a:pt x="161080" y="66326"/>
                  </a:lnTo>
                  <a:lnTo>
                    <a:pt x="158552" y="67511"/>
                  </a:lnTo>
                  <a:lnTo>
                    <a:pt x="155332" y="68670"/>
                  </a:lnTo>
                  <a:lnTo>
                    <a:pt x="152743" y="70135"/>
                  </a:lnTo>
                  <a:lnTo>
                    <a:pt x="152902" y="72295"/>
                  </a:lnTo>
                  <a:lnTo>
                    <a:pt x="153841" y="74518"/>
                  </a:lnTo>
                  <a:lnTo>
                    <a:pt x="152654" y="80248"/>
                  </a:lnTo>
                  <a:lnTo>
                    <a:pt x="145074" y="89018"/>
                  </a:lnTo>
                  <a:lnTo>
                    <a:pt x="146383" y="91226"/>
                  </a:lnTo>
                  <a:lnTo>
                    <a:pt x="144583" y="92856"/>
                  </a:lnTo>
                  <a:lnTo>
                    <a:pt x="141526" y="93627"/>
                  </a:lnTo>
                  <a:lnTo>
                    <a:pt x="139762" y="96332"/>
                  </a:lnTo>
                  <a:lnTo>
                    <a:pt x="137208" y="103341"/>
                  </a:lnTo>
                  <a:lnTo>
                    <a:pt x="134816" y="106485"/>
                  </a:lnTo>
                  <a:lnTo>
                    <a:pt x="128831" y="109326"/>
                  </a:lnTo>
                  <a:lnTo>
                    <a:pt x="127944" y="111405"/>
                  </a:lnTo>
                  <a:lnTo>
                    <a:pt x="126551" y="114152"/>
                  </a:lnTo>
                  <a:lnTo>
                    <a:pt x="123728" y="117626"/>
                  </a:lnTo>
                  <a:lnTo>
                    <a:pt x="123346" y="119787"/>
                  </a:lnTo>
                  <a:lnTo>
                    <a:pt x="119784" y="121256"/>
                  </a:lnTo>
                  <a:lnTo>
                    <a:pt x="116104" y="121194"/>
                  </a:lnTo>
                  <a:lnTo>
                    <a:pt x="111620" y="122975"/>
                  </a:lnTo>
                  <a:lnTo>
                    <a:pt x="109807" y="122441"/>
                  </a:lnTo>
                  <a:lnTo>
                    <a:pt x="109011" y="119505"/>
                  </a:lnTo>
                  <a:lnTo>
                    <a:pt x="107974" y="118754"/>
                  </a:lnTo>
                  <a:lnTo>
                    <a:pt x="105949" y="119223"/>
                  </a:lnTo>
                  <a:lnTo>
                    <a:pt x="103263" y="121850"/>
                  </a:lnTo>
                  <a:lnTo>
                    <a:pt x="102545" y="124379"/>
                  </a:lnTo>
                  <a:lnTo>
                    <a:pt x="97632" y="129422"/>
                  </a:lnTo>
                  <a:lnTo>
                    <a:pt x="96701" y="132484"/>
                  </a:lnTo>
                  <a:lnTo>
                    <a:pt x="96304" y="133994"/>
                  </a:lnTo>
                  <a:lnTo>
                    <a:pt x="96888" y="136130"/>
                  </a:lnTo>
                  <a:lnTo>
                    <a:pt x="99600" y="137045"/>
                  </a:lnTo>
                  <a:lnTo>
                    <a:pt x="102130" y="137520"/>
                  </a:lnTo>
                  <a:lnTo>
                    <a:pt x="104257" y="137601"/>
                  </a:lnTo>
                  <a:lnTo>
                    <a:pt x="103684" y="141460"/>
                  </a:lnTo>
                  <a:lnTo>
                    <a:pt x="102912" y="145561"/>
                  </a:lnTo>
                  <a:lnTo>
                    <a:pt x="104980" y="147853"/>
                  </a:lnTo>
                  <a:lnTo>
                    <a:pt x="106636" y="148404"/>
                  </a:lnTo>
                  <a:lnTo>
                    <a:pt x="109329" y="147853"/>
                  </a:lnTo>
                  <a:lnTo>
                    <a:pt x="109891" y="150307"/>
                  </a:lnTo>
                  <a:lnTo>
                    <a:pt x="110971" y="153121"/>
                  </a:lnTo>
                  <a:lnTo>
                    <a:pt x="114255" y="160498"/>
                  </a:lnTo>
                  <a:lnTo>
                    <a:pt x="113087" y="161320"/>
                  </a:lnTo>
                  <a:lnTo>
                    <a:pt x="114296" y="163871"/>
                  </a:lnTo>
                  <a:lnTo>
                    <a:pt x="112707" y="164235"/>
                  </a:lnTo>
                  <a:lnTo>
                    <a:pt x="111952" y="165600"/>
                  </a:lnTo>
                  <a:lnTo>
                    <a:pt x="109196" y="166055"/>
                  </a:lnTo>
                  <a:lnTo>
                    <a:pt x="108472" y="164211"/>
                  </a:lnTo>
                  <a:lnTo>
                    <a:pt x="107551" y="163871"/>
                  </a:lnTo>
                  <a:lnTo>
                    <a:pt x="103642" y="165055"/>
                  </a:lnTo>
                  <a:lnTo>
                    <a:pt x="102639" y="166873"/>
                  </a:lnTo>
                  <a:lnTo>
                    <a:pt x="98952" y="166328"/>
                  </a:lnTo>
                  <a:lnTo>
                    <a:pt x="97804" y="165509"/>
                  </a:lnTo>
                  <a:lnTo>
                    <a:pt x="93615" y="165393"/>
                  </a:lnTo>
                  <a:lnTo>
                    <a:pt x="89430" y="165342"/>
                  </a:lnTo>
                  <a:lnTo>
                    <a:pt x="88132" y="165055"/>
                  </a:lnTo>
                  <a:lnTo>
                    <a:pt x="88209" y="169053"/>
                  </a:lnTo>
                  <a:lnTo>
                    <a:pt x="83865" y="169143"/>
                  </a:lnTo>
                  <a:lnTo>
                    <a:pt x="82381" y="171510"/>
                  </a:lnTo>
                  <a:lnTo>
                    <a:pt x="80524" y="17170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7" name="Zimbabwe"/>
            <p:cNvSpPr/>
            <p:nvPr/>
          </p:nvSpPr>
          <p:spPr>
            <a:xfrm>
              <a:off x="2753630" y="2974027"/>
              <a:ext cx="86488" cy="81774"/>
            </a:xfrm>
            <a:custGeom>
              <a:avLst/>
              <a:gdLst/>
              <a:ahLst/>
              <a:cxnLst/>
              <a:pathLst>
                <a:path w="86488" h="81774">
                  <a:moveTo>
                    <a:pt x="56860" y="499"/>
                  </a:moveTo>
                  <a:lnTo>
                    <a:pt x="56914" y="1603"/>
                  </a:lnTo>
                  <a:lnTo>
                    <a:pt x="57042" y="4180"/>
                  </a:lnTo>
                  <a:lnTo>
                    <a:pt x="57727" y="4913"/>
                  </a:lnTo>
                  <a:lnTo>
                    <a:pt x="64939" y="4942"/>
                  </a:lnTo>
                  <a:lnTo>
                    <a:pt x="68239" y="6102"/>
                  </a:lnTo>
                  <a:lnTo>
                    <a:pt x="73465" y="8431"/>
                  </a:lnTo>
                  <a:lnTo>
                    <a:pt x="79317" y="10242"/>
                  </a:lnTo>
                  <a:lnTo>
                    <a:pt x="81894" y="11409"/>
                  </a:lnTo>
                  <a:lnTo>
                    <a:pt x="84111" y="13392"/>
                  </a:lnTo>
                  <a:lnTo>
                    <a:pt x="85001" y="17682"/>
                  </a:lnTo>
                  <a:lnTo>
                    <a:pt x="85156" y="21837"/>
                  </a:lnTo>
                  <a:lnTo>
                    <a:pt x="85589" y="27860"/>
                  </a:lnTo>
                  <a:lnTo>
                    <a:pt x="86249" y="32107"/>
                  </a:lnTo>
                  <a:lnTo>
                    <a:pt x="85242" y="34279"/>
                  </a:lnTo>
                  <a:lnTo>
                    <a:pt x="82993" y="37435"/>
                  </a:lnTo>
                  <a:lnTo>
                    <a:pt x="82352" y="38936"/>
                  </a:lnTo>
                  <a:lnTo>
                    <a:pt x="82920" y="41556"/>
                  </a:lnTo>
                  <a:lnTo>
                    <a:pt x="83513" y="45833"/>
                  </a:lnTo>
                  <a:lnTo>
                    <a:pt x="86488" y="50331"/>
                  </a:lnTo>
                  <a:lnTo>
                    <a:pt x="85648" y="52522"/>
                  </a:lnTo>
                  <a:lnTo>
                    <a:pt x="84618" y="54341"/>
                  </a:lnTo>
                  <a:lnTo>
                    <a:pt x="80928" y="57992"/>
                  </a:lnTo>
                  <a:lnTo>
                    <a:pt x="79781" y="60574"/>
                  </a:lnTo>
                  <a:lnTo>
                    <a:pt x="79406" y="65053"/>
                  </a:lnTo>
                  <a:lnTo>
                    <a:pt x="79856" y="67026"/>
                  </a:lnTo>
                  <a:lnTo>
                    <a:pt x="79279" y="68247"/>
                  </a:lnTo>
                  <a:lnTo>
                    <a:pt x="70858" y="77458"/>
                  </a:lnTo>
                  <a:lnTo>
                    <a:pt x="68869" y="79691"/>
                  </a:lnTo>
                  <a:lnTo>
                    <a:pt x="66624" y="81774"/>
                  </a:lnTo>
                  <a:lnTo>
                    <a:pt x="64910" y="80558"/>
                  </a:lnTo>
                  <a:lnTo>
                    <a:pt x="62166" y="79886"/>
                  </a:lnTo>
                  <a:lnTo>
                    <a:pt x="59947" y="79747"/>
                  </a:lnTo>
                  <a:lnTo>
                    <a:pt x="57292" y="80530"/>
                  </a:lnTo>
                  <a:lnTo>
                    <a:pt x="55742" y="80616"/>
                  </a:lnTo>
                  <a:lnTo>
                    <a:pt x="50779" y="78425"/>
                  </a:lnTo>
                  <a:lnTo>
                    <a:pt x="47788" y="77679"/>
                  </a:lnTo>
                  <a:lnTo>
                    <a:pt x="44178" y="77549"/>
                  </a:lnTo>
                  <a:lnTo>
                    <a:pt x="43838" y="77322"/>
                  </a:lnTo>
                  <a:lnTo>
                    <a:pt x="42906" y="76792"/>
                  </a:lnTo>
                  <a:lnTo>
                    <a:pt x="41374" y="74356"/>
                  </a:lnTo>
                  <a:lnTo>
                    <a:pt x="38975" y="72462"/>
                  </a:lnTo>
                  <a:lnTo>
                    <a:pt x="36225" y="71564"/>
                  </a:lnTo>
                  <a:lnTo>
                    <a:pt x="31523" y="70832"/>
                  </a:lnTo>
                  <a:lnTo>
                    <a:pt x="29759" y="70004"/>
                  </a:lnTo>
                  <a:lnTo>
                    <a:pt x="27131" y="65304"/>
                  </a:lnTo>
                  <a:lnTo>
                    <a:pt x="26313" y="62273"/>
                  </a:lnTo>
                  <a:lnTo>
                    <a:pt x="26476" y="59240"/>
                  </a:lnTo>
                  <a:lnTo>
                    <a:pt x="25836" y="57957"/>
                  </a:lnTo>
                  <a:lnTo>
                    <a:pt x="21923" y="58058"/>
                  </a:lnTo>
                  <a:lnTo>
                    <a:pt x="20916" y="57534"/>
                  </a:lnTo>
                  <a:lnTo>
                    <a:pt x="20367" y="56403"/>
                  </a:lnTo>
                  <a:lnTo>
                    <a:pt x="20625" y="53531"/>
                  </a:lnTo>
                  <a:lnTo>
                    <a:pt x="20088" y="52629"/>
                  </a:lnTo>
                  <a:lnTo>
                    <a:pt x="17323" y="51213"/>
                  </a:lnTo>
                  <a:lnTo>
                    <a:pt x="14651" y="50024"/>
                  </a:lnTo>
                  <a:lnTo>
                    <a:pt x="11789" y="48310"/>
                  </a:lnTo>
                  <a:lnTo>
                    <a:pt x="8964" y="45695"/>
                  </a:lnTo>
                  <a:lnTo>
                    <a:pt x="7073" y="42177"/>
                  </a:lnTo>
                  <a:lnTo>
                    <a:pt x="5841" y="37089"/>
                  </a:lnTo>
                  <a:lnTo>
                    <a:pt x="3487" y="33888"/>
                  </a:lnTo>
                  <a:lnTo>
                    <a:pt x="1333" y="31363"/>
                  </a:lnTo>
                  <a:lnTo>
                    <a:pt x="0" y="28985"/>
                  </a:lnTo>
                  <a:lnTo>
                    <a:pt x="512" y="27789"/>
                  </a:lnTo>
                  <a:lnTo>
                    <a:pt x="3490" y="28889"/>
                  </a:lnTo>
                  <a:lnTo>
                    <a:pt x="5517" y="28802"/>
                  </a:lnTo>
                  <a:lnTo>
                    <a:pt x="8126" y="27295"/>
                  </a:lnTo>
                  <a:lnTo>
                    <a:pt x="9800" y="26615"/>
                  </a:lnTo>
                  <a:lnTo>
                    <a:pt x="11910" y="28240"/>
                  </a:lnTo>
                  <a:lnTo>
                    <a:pt x="15935" y="29110"/>
                  </a:lnTo>
                  <a:lnTo>
                    <a:pt x="17711" y="28875"/>
                  </a:lnTo>
                  <a:lnTo>
                    <a:pt x="21849" y="23862"/>
                  </a:lnTo>
                  <a:lnTo>
                    <a:pt x="24662" y="19982"/>
                  </a:lnTo>
                  <a:lnTo>
                    <a:pt x="28560" y="15066"/>
                  </a:lnTo>
                  <a:lnTo>
                    <a:pt x="30096" y="13280"/>
                  </a:lnTo>
                  <a:lnTo>
                    <a:pt x="33207" y="12225"/>
                  </a:lnTo>
                  <a:lnTo>
                    <a:pt x="38218" y="11898"/>
                  </a:lnTo>
                  <a:lnTo>
                    <a:pt x="39648" y="11298"/>
                  </a:lnTo>
                  <a:lnTo>
                    <a:pt x="40489" y="10258"/>
                  </a:lnTo>
                  <a:lnTo>
                    <a:pt x="40584" y="7230"/>
                  </a:lnTo>
                  <a:lnTo>
                    <a:pt x="42149" y="4419"/>
                  </a:lnTo>
                  <a:lnTo>
                    <a:pt x="45335" y="1600"/>
                  </a:lnTo>
                  <a:lnTo>
                    <a:pt x="49319" y="251"/>
                  </a:lnTo>
                  <a:lnTo>
                    <a:pt x="54326" y="0"/>
                  </a:lnTo>
                  <a:lnTo>
                    <a:pt x="56860" y="49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8" name="Botswana"/>
            <p:cNvSpPr/>
            <p:nvPr/>
          </p:nvSpPr>
          <p:spPr>
            <a:xfrm>
              <a:off x="2692735" y="2999452"/>
              <a:ext cx="104734" cy="110314"/>
            </a:xfrm>
            <a:custGeom>
              <a:avLst/>
              <a:gdLst/>
              <a:ahLst/>
              <a:cxnLst/>
              <a:pathLst>
                <a:path w="104734" h="110314">
                  <a:moveTo>
                    <a:pt x="57561" y="0"/>
                  </a:moveTo>
                  <a:lnTo>
                    <a:pt x="58493" y="813"/>
                  </a:lnTo>
                  <a:lnTo>
                    <a:pt x="59312" y="957"/>
                  </a:lnTo>
                  <a:lnTo>
                    <a:pt x="60084" y="1845"/>
                  </a:lnTo>
                  <a:lnTo>
                    <a:pt x="61409" y="2359"/>
                  </a:lnTo>
                  <a:lnTo>
                    <a:pt x="60896" y="3554"/>
                  </a:lnTo>
                  <a:lnTo>
                    <a:pt x="62229" y="5932"/>
                  </a:lnTo>
                  <a:lnTo>
                    <a:pt x="64384" y="8458"/>
                  </a:lnTo>
                  <a:lnTo>
                    <a:pt x="66737" y="11658"/>
                  </a:lnTo>
                  <a:lnTo>
                    <a:pt x="67969" y="16746"/>
                  </a:lnTo>
                  <a:lnTo>
                    <a:pt x="69860" y="20264"/>
                  </a:lnTo>
                  <a:lnTo>
                    <a:pt x="72685" y="22879"/>
                  </a:lnTo>
                  <a:lnTo>
                    <a:pt x="75547" y="24593"/>
                  </a:lnTo>
                  <a:lnTo>
                    <a:pt x="78220" y="25783"/>
                  </a:lnTo>
                  <a:lnTo>
                    <a:pt x="80984" y="27198"/>
                  </a:lnTo>
                  <a:lnTo>
                    <a:pt x="81521" y="28101"/>
                  </a:lnTo>
                  <a:lnTo>
                    <a:pt x="81264" y="30973"/>
                  </a:lnTo>
                  <a:lnTo>
                    <a:pt x="81812" y="32104"/>
                  </a:lnTo>
                  <a:lnTo>
                    <a:pt x="82819" y="32627"/>
                  </a:lnTo>
                  <a:lnTo>
                    <a:pt x="86732" y="32527"/>
                  </a:lnTo>
                  <a:lnTo>
                    <a:pt x="87372" y="33810"/>
                  </a:lnTo>
                  <a:lnTo>
                    <a:pt x="87209" y="36842"/>
                  </a:lnTo>
                  <a:lnTo>
                    <a:pt x="88027" y="39873"/>
                  </a:lnTo>
                  <a:lnTo>
                    <a:pt x="90656" y="44574"/>
                  </a:lnTo>
                  <a:lnTo>
                    <a:pt x="92419" y="45401"/>
                  </a:lnTo>
                  <a:lnTo>
                    <a:pt x="97121" y="46134"/>
                  </a:lnTo>
                  <a:lnTo>
                    <a:pt x="99872" y="47032"/>
                  </a:lnTo>
                  <a:lnTo>
                    <a:pt x="102270" y="48925"/>
                  </a:lnTo>
                  <a:lnTo>
                    <a:pt x="103803" y="51361"/>
                  </a:lnTo>
                  <a:lnTo>
                    <a:pt x="104734" y="51891"/>
                  </a:lnTo>
                  <a:lnTo>
                    <a:pt x="103145" y="54121"/>
                  </a:lnTo>
                  <a:lnTo>
                    <a:pt x="101201" y="55896"/>
                  </a:lnTo>
                  <a:lnTo>
                    <a:pt x="98656" y="57216"/>
                  </a:lnTo>
                  <a:lnTo>
                    <a:pt x="94911" y="57624"/>
                  </a:lnTo>
                  <a:lnTo>
                    <a:pt x="93390" y="58248"/>
                  </a:lnTo>
                  <a:lnTo>
                    <a:pt x="89876" y="62730"/>
                  </a:lnTo>
                  <a:lnTo>
                    <a:pt x="86940" y="65909"/>
                  </a:lnTo>
                  <a:lnTo>
                    <a:pt x="85125" y="67156"/>
                  </a:lnTo>
                  <a:lnTo>
                    <a:pt x="81378" y="69111"/>
                  </a:lnTo>
                  <a:lnTo>
                    <a:pt x="79435" y="71058"/>
                  </a:lnTo>
                  <a:lnTo>
                    <a:pt x="78893" y="74549"/>
                  </a:lnTo>
                  <a:lnTo>
                    <a:pt x="77784" y="78206"/>
                  </a:lnTo>
                  <a:lnTo>
                    <a:pt x="76545" y="79536"/>
                  </a:lnTo>
                  <a:lnTo>
                    <a:pt x="73366" y="81504"/>
                  </a:lnTo>
                  <a:lnTo>
                    <a:pt x="68450" y="83329"/>
                  </a:lnTo>
                  <a:lnTo>
                    <a:pt x="67199" y="84507"/>
                  </a:lnTo>
                  <a:lnTo>
                    <a:pt x="66112" y="88424"/>
                  </a:lnTo>
                  <a:lnTo>
                    <a:pt x="64385" y="93768"/>
                  </a:lnTo>
                  <a:lnTo>
                    <a:pt x="62942" y="95743"/>
                  </a:lnTo>
                  <a:lnTo>
                    <a:pt x="61750" y="96458"/>
                  </a:lnTo>
                  <a:lnTo>
                    <a:pt x="58822" y="97107"/>
                  </a:lnTo>
                  <a:lnTo>
                    <a:pt x="56668" y="96964"/>
                  </a:lnTo>
                  <a:lnTo>
                    <a:pt x="54297" y="97294"/>
                  </a:lnTo>
                  <a:lnTo>
                    <a:pt x="51736" y="97231"/>
                  </a:lnTo>
                  <a:lnTo>
                    <a:pt x="47630" y="96156"/>
                  </a:lnTo>
                  <a:lnTo>
                    <a:pt x="43896" y="94371"/>
                  </a:lnTo>
                  <a:lnTo>
                    <a:pt x="38991" y="90791"/>
                  </a:lnTo>
                  <a:lnTo>
                    <a:pt x="36260" y="90573"/>
                  </a:lnTo>
                  <a:lnTo>
                    <a:pt x="34588" y="91604"/>
                  </a:lnTo>
                  <a:lnTo>
                    <a:pt x="34170" y="92940"/>
                  </a:lnTo>
                  <a:lnTo>
                    <a:pt x="31232" y="99255"/>
                  </a:lnTo>
                  <a:lnTo>
                    <a:pt x="29319" y="101872"/>
                  </a:lnTo>
                  <a:lnTo>
                    <a:pt x="26053" y="105374"/>
                  </a:lnTo>
                  <a:lnTo>
                    <a:pt x="22886" y="107772"/>
                  </a:lnTo>
                  <a:lnTo>
                    <a:pt x="18873" y="109863"/>
                  </a:lnTo>
                  <a:lnTo>
                    <a:pt x="14749" y="110048"/>
                  </a:lnTo>
                  <a:lnTo>
                    <a:pt x="10464" y="110314"/>
                  </a:lnTo>
                  <a:lnTo>
                    <a:pt x="8614" y="109770"/>
                  </a:lnTo>
                  <a:lnTo>
                    <a:pt x="8061" y="108741"/>
                  </a:lnTo>
                  <a:lnTo>
                    <a:pt x="8079" y="106044"/>
                  </a:lnTo>
                  <a:lnTo>
                    <a:pt x="9299" y="102633"/>
                  </a:lnTo>
                  <a:lnTo>
                    <a:pt x="10128" y="99628"/>
                  </a:lnTo>
                  <a:lnTo>
                    <a:pt x="9078" y="95381"/>
                  </a:lnTo>
                  <a:lnTo>
                    <a:pt x="6336" y="90138"/>
                  </a:lnTo>
                  <a:lnTo>
                    <a:pt x="2745" y="85778"/>
                  </a:lnTo>
                  <a:lnTo>
                    <a:pt x="94" y="85405"/>
                  </a:lnTo>
                  <a:lnTo>
                    <a:pt x="62" y="80958"/>
                  </a:lnTo>
                  <a:lnTo>
                    <a:pt x="0" y="72027"/>
                  </a:lnTo>
                  <a:lnTo>
                    <a:pt x="44" y="65457"/>
                  </a:lnTo>
                  <a:lnTo>
                    <a:pt x="577" y="51016"/>
                  </a:lnTo>
                  <a:lnTo>
                    <a:pt x="1307" y="50859"/>
                  </a:lnTo>
                  <a:lnTo>
                    <a:pt x="9151" y="50580"/>
                  </a:lnTo>
                  <a:lnTo>
                    <a:pt x="12087" y="50332"/>
                  </a:lnTo>
                  <a:lnTo>
                    <a:pt x="12079" y="31177"/>
                  </a:lnTo>
                  <a:lnTo>
                    <a:pt x="12296" y="24761"/>
                  </a:lnTo>
                  <a:lnTo>
                    <a:pt x="12420" y="20095"/>
                  </a:lnTo>
                  <a:lnTo>
                    <a:pt x="12455" y="13267"/>
                  </a:lnTo>
                  <a:lnTo>
                    <a:pt x="12432" y="6837"/>
                  </a:lnTo>
                  <a:lnTo>
                    <a:pt x="18363" y="6726"/>
                  </a:lnTo>
                  <a:lnTo>
                    <a:pt x="33214" y="4247"/>
                  </a:lnTo>
                  <a:lnTo>
                    <a:pt x="38466" y="3543"/>
                  </a:lnTo>
                  <a:lnTo>
                    <a:pt x="41575" y="7628"/>
                  </a:lnTo>
                  <a:lnTo>
                    <a:pt x="42625" y="7472"/>
                  </a:lnTo>
                  <a:lnTo>
                    <a:pt x="47603" y="2518"/>
                  </a:lnTo>
                  <a:lnTo>
                    <a:pt x="49031" y="1765"/>
                  </a:lnTo>
                  <a:lnTo>
                    <a:pt x="53495" y="1663"/>
                  </a:lnTo>
                  <a:lnTo>
                    <a:pt x="57561" y="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69" name="Kirgistan"/>
            <p:cNvSpPr/>
            <p:nvPr/>
          </p:nvSpPr>
          <p:spPr>
            <a:xfrm>
              <a:off x="3244468" y="2262782"/>
              <a:ext cx="121798" cy="58926"/>
            </a:xfrm>
            <a:custGeom>
              <a:avLst/>
              <a:gdLst/>
              <a:ahLst/>
              <a:cxnLst/>
              <a:pathLst>
                <a:path w="121798" h="58926">
                  <a:moveTo>
                    <a:pt x="19231" y="44202"/>
                  </a:moveTo>
                  <a:lnTo>
                    <a:pt x="19439" y="43557"/>
                  </a:lnTo>
                  <a:lnTo>
                    <a:pt x="21038" y="44041"/>
                  </a:lnTo>
                  <a:lnTo>
                    <a:pt x="22268" y="43557"/>
                  </a:lnTo>
                  <a:lnTo>
                    <a:pt x="23375" y="43396"/>
                  </a:lnTo>
                  <a:lnTo>
                    <a:pt x="24852" y="44041"/>
                  </a:lnTo>
                  <a:lnTo>
                    <a:pt x="26451" y="44686"/>
                  </a:lnTo>
                  <a:lnTo>
                    <a:pt x="27681" y="45652"/>
                  </a:lnTo>
                  <a:lnTo>
                    <a:pt x="28789" y="44364"/>
                  </a:lnTo>
                  <a:lnTo>
                    <a:pt x="30142" y="44041"/>
                  </a:lnTo>
                  <a:lnTo>
                    <a:pt x="31249" y="42750"/>
                  </a:lnTo>
                  <a:lnTo>
                    <a:pt x="32972" y="41458"/>
                  </a:lnTo>
                  <a:lnTo>
                    <a:pt x="33833" y="41134"/>
                  </a:lnTo>
                  <a:lnTo>
                    <a:pt x="35432" y="41134"/>
                  </a:lnTo>
                  <a:lnTo>
                    <a:pt x="35432" y="40163"/>
                  </a:lnTo>
                  <a:lnTo>
                    <a:pt x="35186" y="39030"/>
                  </a:lnTo>
                  <a:lnTo>
                    <a:pt x="36416" y="39354"/>
                  </a:lnTo>
                  <a:lnTo>
                    <a:pt x="38877" y="39516"/>
                  </a:lnTo>
                  <a:lnTo>
                    <a:pt x="39984" y="38543"/>
                  </a:lnTo>
                  <a:lnTo>
                    <a:pt x="40969" y="37570"/>
                  </a:lnTo>
                  <a:lnTo>
                    <a:pt x="43429" y="36108"/>
                  </a:lnTo>
                  <a:lnTo>
                    <a:pt x="42568" y="35295"/>
                  </a:lnTo>
                  <a:lnTo>
                    <a:pt x="40230" y="35132"/>
                  </a:lnTo>
                  <a:lnTo>
                    <a:pt x="37647" y="34644"/>
                  </a:lnTo>
                  <a:lnTo>
                    <a:pt x="36416" y="33340"/>
                  </a:lnTo>
                  <a:lnTo>
                    <a:pt x="34817" y="32362"/>
                  </a:lnTo>
                  <a:lnTo>
                    <a:pt x="33095" y="32525"/>
                  </a:lnTo>
                  <a:lnTo>
                    <a:pt x="32972" y="31872"/>
                  </a:lnTo>
                  <a:lnTo>
                    <a:pt x="32603" y="30238"/>
                  </a:lnTo>
                  <a:lnTo>
                    <a:pt x="31864" y="30402"/>
                  </a:lnTo>
                  <a:lnTo>
                    <a:pt x="29896" y="30238"/>
                  </a:lnTo>
                  <a:lnTo>
                    <a:pt x="29650" y="29256"/>
                  </a:lnTo>
                  <a:lnTo>
                    <a:pt x="28789" y="27290"/>
                  </a:lnTo>
                  <a:lnTo>
                    <a:pt x="27805" y="26141"/>
                  </a:lnTo>
                  <a:lnTo>
                    <a:pt x="26820" y="25484"/>
                  </a:lnTo>
                  <a:lnTo>
                    <a:pt x="26697" y="27126"/>
                  </a:lnTo>
                  <a:lnTo>
                    <a:pt x="25713" y="28437"/>
                  </a:lnTo>
                  <a:lnTo>
                    <a:pt x="24606" y="28110"/>
                  </a:lnTo>
                  <a:lnTo>
                    <a:pt x="24360" y="30729"/>
                  </a:lnTo>
                  <a:lnTo>
                    <a:pt x="22391" y="30729"/>
                  </a:lnTo>
                  <a:lnTo>
                    <a:pt x="19439" y="30729"/>
                  </a:lnTo>
                  <a:lnTo>
                    <a:pt x="17593" y="28929"/>
                  </a:lnTo>
                  <a:lnTo>
                    <a:pt x="16732" y="27454"/>
                  </a:lnTo>
                  <a:lnTo>
                    <a:pt x="16240" y="25977"/>
                  </a:lnTo>
                  <a:lnTo>
                    <a:pt x="14148" y="26962"/>
                  </a:lnTo>
                  <a:lnTo>
                    <a:pt x="13410" y="26141"/>
                  </a:lnTo>
                  <a:lnTo>
                    <a:pt x="11934" y="25648"/>
                  </a:lnTo>
                  <a:lnTo>
                    <a:pt x="10457" y="25319"/>
                  </a:lnTo>
                  <a:lnTo>
                    <a:pt x="10580" y="24497"/>
                  </a:lnTo>
                  <a:lnTo>
                    <a:pt x="11442" y="23839"/>
                  </a:lnTo>
                  <a:lnTo>
                    <a:pt x="13656" y="21861"/>
                  </a:lnTo>
                  <a:lnTo>
                    <a:pt x="14640" y="20871"/>
                  </a:lnTo>
                  <a:lnTo>
                    <a:pt x="16117" y="19714"/>
                  </a:lnTo>
                  <a:lnTo>
                    <a:pt x="17593" y="19383"/>
                  </a:lnTo>
                  <a:lnTo>
                    <a:pt x="17962" y="18059"/>
                  </a:lnTo>
                  <a:lnTo>
                    <a:pt x="19069" y="17728"/>
                  </a:lnTo>
                  <a:lnTo>
                    <a:pt x="20915" y="16567"/>
                  </a:lnTo>
                  <a:lnTo>
                    <a:pt x="22760" y="15405"/>
                  </a:lnTo>
                  <a:lnTo>
                    <a:pt x="20546" y="13743"/>
                  </a:lnTo>
                  <a:lnTo>
                    <a:pt x="18799" y="14596"/>
                  </a:lnTo>
                  <a:lnTo>
                    <a:pt x="18577" y="12744"/>
                  </a:lnTo>
                  <a:lnTo>
                    <a:pt x="20546" y="9741"/>
                  </a:lnTo>
                  <a:lnTo>
                    <a:pt x="22145" y="7232"/>
                  </a:lnTo>
                  <a:lnTo>
                    <a:pt x="25836" y="6394"/>
                  </a:lnTo>
                  <a:lnTo>
                    <a:pt x="29158" y="5723"/>
                  </a:lnTo>
                  <a:lnTo>
                    <a:pt x="33587" y="6729"/>
                  </a:lnTo>
                  <a:lnTo>
                    <a:pt x="38016" y="8404"/>
                  </a:lnTo>
                  <a:lnTo>
                    <a:pt x="41461" y="9741"/>
                  </a:lnTo>
                  <a:lnTo>
                    <a:pt x="45521" y="10577"/>
                  </a:lnTo>
                  <a:lnTo>
                    <a:pt x="47243" y="11411"/>
                  </a:lnTo>
                  <a:lnTo>
                    <a:pt x="47120" y="8404"/>
                  </a:lnTo>
                  <a:lnTo>
                    <a:pt x="48350" y="3371"/>
                  </a:lnTo>
                  <a:lnTo>
                    <a:pt x="50688" y="844"/>
                  </a:lnTo>
                  <a:lnTo>
                    <a:pt x="54133" y="0"/>
                  </a:lnTo>
                  <a:lnTo>
                    <a:pt x="57085" y="506"/>
                  </a:lnTo>
                  <a:lnTo>
                    <a:pt x="60899" y="2361"/>
                  </a:lnTo>
                  <a:lnTo>
                    <a:pt x="64590" y="4043"/>
                  </a:lnTo>
                  <a:lnTo>
                    <a:pt x="69142" y="5387"/>
                  </a:lnTo>
                  <a:lnTo>
                    <a:pt x="71849" y="6058"/>
                  </a:lnTo>
                  <a:lnTo>
                    <a:pt x="74063" y="4211"/>
                  </a:lnTo>
                  <a:lnTo>
                    <a:pt x="78369" y="4043"/>
                  </a:lnTo>
                  <a:lnTo>
                    <a:pt x="82183" y="4043"/>
                  </a:lnTo>
                  <a:lnTo>
                    <a:pt x="86120" y="3034"/>
                  </a:lnTo>
                  <a:lnTo>
                    <a:pt x="89688" y="4547"/>
                  </a:lnTo>
                  <a:lnTo>
                    <a:pt x="93010" y="5219"/>
                  </a:lnTo>
                  <a:lnTo>
                    <a:pt x="99777" y="5387"/>
                  </a:lnTo>
                  <a:lnTo>
                    <a:pt x="103098" y="4883"/>
                  </a:lnTo>
                  <a:lnTo>
                    <a:pt x="108019" y="6561"/>
                  </a:lnTo>
                  <a:lnTo>
                    <a:pt x="110849" y="6226"/>
                  </a:lnTo>
                  <a:lnTo>
                    <a:pt x="111587" y="8571"/>
                  </a:lnTo>
                  <a:lnTo>
                    <a:pt x="112941" y="9574"/>
                  </a:lnTo>
                  <a:lnTo>
                    <a:pt x="113925" y="11411"/>
                  </a:lnTo>
                  <a:lnTo>
                    <a:pt x="117246" y="11411"/>
                  </a:lnTo>
                  <a:lnTo>
                    <a:pt x="119584" y="12078"/>
                  </a:lnTo>
                  <a:lnTo>
                    <a:pt x="121642" y="14620"/>
                  </a:lnTo>
                  <a:lnTo>
                    <a:pt x="121798" y="15931"/>
                  </a:lnTo>
                  <a:lnTo>
                    <a:pt x="121545" y="16992"/>
                  </a:lnTo>
                  <a:lnTo>
                    <a:pt x="119910" y="18255"/>
                  </a:lnTo>
                  <a:lnTo>
                    <a:pt x="115050" y="19731"/>
                  </a:lnTo>
                  <a:lnTo>
                    <a:pt x="108342" y="22080"/>
                  </a:lnTo>
                  <a:lnTo>
                    <a:pt x="106108" y="23053"/>
                  </a:lnTo>
                  <a:lnTo>
                    <a:pt x="104076" y="25073"/>
                  </a:lnTo>
                  <a:lnTo>
                    <a:pt x="100878" y="29757"/>
                  </a:lnTo>
                  <a:lnTo>
                    <a:pt x="97639" y="32055"/>
                  </a:lnTo>
                  <a:lnTo>
                    <a:pt x="95249" y="32734"/>
                  </a:lnTo>
                  <a:lnTo>
                    <a:pt x="92943" y="32845"/>
                  </a:lnTo>
                  <a:lnTo>
                    <a:pt x="86687" y="31282"/>
                  </a:lnTo>
                  <a:lnTo>
                    <a:pt x="85491" y="31481"/>
                  </a:lnTo>
                  <a:lnTo>
                    <a:pt x="83154" y="34617"/>
                  </a:lnTo>
                  <a:lnTo>
                    <a:pt x="80830" y="39807"/>
                  </a:lnTo>
                  <a:lnTo>
                    <a:pt x="79488" y="41410"/>
                  </a:lnTo>
                  <a:lnTo>
                    <a:pt x="75052" y="42285"/>
                  </a:lnTo>
                  <a:lnTo>
                    <a:pt x="72512" y="43238"/>
                  </a:lnTo>
                  <a:lnTo>
                    <a:pt x="70788" y="42876"/>
                  </a:lnTo>
                  <a:lnTo>
                    <a:pt x="69871" y="39136"/>
                  </a:lnTo>
                  <a:lnTo>
                    <a:pt x="69571" y="38669"/>
                  </a:lnTo>
                  <a:lnTo>
                    <a:pt x="67769" y="38870"/>
                  </a:lnTo>
                  <a:lnTo>
                    <a:pt x="59061" y="43709"/>
                  </a:lnTo>
                  <a:lnTo>
                    <a:pt x="51931" y="48324"/>
                  </a:lnTo>
                  <a:lnTo>
                    <a:pt x="50553" y="49538"/>
                  </a:lnTo>
                  <a:lnTo>
                    <a:pt x="49908" y="50930"/>
                  </a:lnTo>
                  <a:lnTo>
                    <a:pt x="49211" y="55743"/>
                  </a:lnTo>
                  <a:lnTo>
                    <a:pt x="48227" y="55265"/>
                  </a:lnTo>
                  <a:lnTo>
                    <a:pt x="46505" y="55903"/>
                  </a:lnTo>
                  <a:lnTo>
                    <a:pt x="44782" y="57018"/>
                  </a:lnTo>
                  <a:lnTo>
                    <a:pt x="42076" y="57018"/>
                  </a:lnTo>
                  <a:lnTo>
                    <a:pt x="38754" y="56540"/>
                  </a:lnTo>
                  <a:lnTo>
                    <a:pt x="34571" y="57972"/>
                  </a:lnTo>
                  <a:lnTo>
                    <a:pt x="33710" y="58926"/>
                  </a:lnTo>
                  <a:lnTo>
                    <a:pt x="32726" y="58926"/>
                  </a:lnTo>
                  <a:lnTo>
                    <a:pt x="31864" y="56858"/>
                  </a:lnTo>
                  <a:lnTo>
                    <a:pt x="30019" y="57018"/>
                  </a:lnTo>
                  <a:lnTo>
                    <a:pt x="28420" y="58131"/>
                  </a:lnTo>
                  <a:lnTo>
                    <a:pt x="28051" y="56699"/>
                  </a:lnTo>
                  <a:lnTo>
                    <a:pt x="27805" y="55584"/>
                  </a:lnTo>
                  <a:lnTo>
                    <a:pt x="27189" y="55743"/>
                  </a:lnTo>
                  <a:lnTo>
                    <a:pt x="25590" y="54946"/>
                  </a:lnTo>
                  <a:lnTo>
                    <a:pt x="25344" y="53989"/>
                  </a:lnTo>
                  <a:lnTo>
                    <a:pt x="24237" y="53829"/>
                  </a:lnTo>
                  <a:lnTo>
                    <a:pt x="22022" y="54627"/>
                  </a:lnTo>
                  <a:lnTo>
                    <a:pt x="20300" y="54946"/>
                  </a:lnTo>
                  <a:lnTo>
                    <a:pt x="20423" y="56381"/>
                  </a:lnTo>
                  <a:lnTo>
                    <a:pt x="18946" y="56699"/>
                  </a:lnTo>
                  <a:lnTo>
                    <a:pt x="16978" y="56221"/>
                  </a:lnTo>
                  <a:lnTo>
                    <a:pt x="16609" y="54946"/>
                  </a:lnTo>
                  <a:lnTo>
                    <a:pt x="15871" y="54148"/>
                  </a:lnTo>
                  <a:lnTo>
                    <a:pt x="14025" y="53510"/>
                  </a:lnTo>
                  <a:lnTo>
                    <a:pt x="11565" y="54468"/>
                  </a:lnTo>
                  <a:lnTo>
                    <a:pt x="10580" y="53989"/>
                  </a:lnTo>
                  <a:lnTo>
                    <a:pt x="7136" y="54148"/>
                  </a:lnTo>
                  <a:lnTo>
                    <a:pt x="4306" y="54148"/>
                  </a:lnTo>
                  <a:lnTo>
                    <a:pt x="1353" y="54308"/>
                  </a:lnTo>
                  <a:lnTo>
                    <a:pt x="738" y="53669"/>
                  </a:lnTo>
                  <a:lnTo>
                    <a:pt x="492" y="52711"/>
                  </a:lnTo>
                  <a:lnTo>
                    <a:pt x="0" y="50951"/>
                  </a:lnTo>
                  <a:lnTo>
                    <a:pt x="492" y="49348"/>
                  </a:lnTo>
                  <a:lnTo>
                    <a:pt x="1476" y="48064"/>
                  </a:lnTo>
                  <a:lnTo>
                    <a:pt x="1968" y="49509"/>
                  </a:lnTo>
                  <a:lnTo>
                    <a:pt x="2953" y="49027"/>
                  </a:lnTo>
                  <a:lnTo>
                    <a:pt x="2707" y="47743"/>
                  </a:lnTo>
                  <a:lnTo>
                    <a:pt x="3199" y="45974"/>
                  </a:lnTo>
                  <a:lnTo>
                    <a:pt x="3814" y="45974"/>
                  </a:lnTo>
                  <a:lnTo>
                    <a:pt x="8735" y="44686"/>
                  </a:lnTo>
                  <a:lnTo>
                    <a:pt x="11319" y="45652"/>
                  </a:lnTo>
                  <a:lnTo>
                    <a:pt x="13902" y="46939"/>
                  </a:lnTo>
                  <a:lnTo>
                    <a:pt x="14394" y="48064"/>
                  </a:lnTo>
                  <a:lnTo>
                    <a:pt x="15379" y="48064"/>
                  </a:lnTo>
                  <a:lnTo>
                    <a:pt x="15502" y="46457"/>
                  </a:lnTo>
                  <a:lnTo>
                    <a:pt x="17716" y="45169"/>
                  </a:lnTo>
                  <a:lnTo>
                    <a:pt x="19231" y="4420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0" name="Tadschikistan"/>
            <p:cNvSpPr/>
            <p:nvPr/>
          </p:nvSpPr>
          <p:spPr>
            <a:xfrm>
              <a:off x="3223973" y="2294901"/>
              <a:ext cx="83581" cy="62556"/>
            </a:xfrm>
            <a:custGeom>
              <a:avLst/>
              <a:gdLst/>
              <a:ahLst/>
              <a:cxnLst/>
              <a:pathLst>
                <a:path w="83581" h="62556">
                  <a:moveTo>
                    <a:pt x="80496" y="55486"/>
                  </a:moveTo>
                  <a:lnTo>
                    <a:pt x="77658" y="54525"/>
                  </a:lnTo>
                  <a:lnTo>
                    <a:pt x="75172" y="54186"/>
                  </a:lnTo>
                  <a:lnTo>
                    <a:pt x="73852" y="53230"/>
                  </a:lnTo>
                  <a:lnTo>
                    <a:pt x="71018" y="54661"/>
                  </a:lnTo>
                  <a:lnTo>
                    <a:pt x="66137" y="55590"/>
                  </a:lnTo>
                  <a:lnTo>
                    <a:pt x="65454" y="55222"/>
                  </a:lnTo>
                  <a:lnTo>
                    <a:pt x="66099" y="54116"/>
                  </a:lnTo>
                  <a:lnTo>
                    <a:pt x="65104" y="53632"/>
                  </a:lnTo>
                  <a:lnTo>
                    <a:pt x="61708" y="53821"/>
                  </a:lnTo>
                  <a:lnTo>
                    <a:pt x="57998" y="55811"/>
                  </a:lnTo>
                  <a:lnTo>
                    <a:pt x="55033" y="58865"/>
                  </a:lnTo>
                  <a:lnTo>
                    <a:pt x="52077" y="59267"/>
                  </a:lnTo>
                  <a:lnTo>
                    <a:pt x="48341" y="62367"/>
                  </a:lnTo>
                  <a:lnTo>
                    <a:pt x="46583" y="62556"/>
                  </a:lnTo>
                  <a:lnTo>
                    <a:pt x="44741" y="62392"/>
                  </a:lnTo>
                  <a:lnTo>
                    <a:pt x="44100" y="61866"/>
                  </a:lnTo>
                  <a:lnTo>
                    <a:pt x="43275" y="59302"/>
                  </a:lnTo>
                  <a:lnTo>
                    <a:pt x="42275" y="56032"/>
                  </a:lnTo>
                  <a:lnTo>
                    <a:pt x="43204" y="53230"/>
                  </a:lnTo>
                  <a:lnTo>
                    <a:pt x="43695" y="48325"/>
                  </a:lnTo>
                  <a:lnTo>
                    <a:pt x="43845" y="46708"/>
                  </a:lnTo>
                  <a:lnTo>
                    <a:pt x="42991" y="45522"/>
                  </a:lnTo>
                  <a:lnTo>
                    <a:pt x="40561" y="46117"/>
                  </a:lnTo>
                  <a:lnTo>
                    <a:pt x="41346" y="42313"/>
                  </a:lnTo>
                  <a:lnTo>
                    <a:pt x="38458" y="39442"/>
                  </a:lnTo>
                  <a:lnTo>
                    <a:pt x="37687" y="39085"/>
                  </a:lnTo>
                  <a:lnTo>
                    <a:pt x="35763" y="39189"/>
                  </a:lnTo>
                  <a:lnTo>
                    <a:pt x="34330" y="40225"/>
                  </a:lnTo>
                  <a:lnTo>
                    <a:pt x="33659" y="42541"/>
                  </a:lnTo>
                  <a:lnTo>
                    <a:pt x="31476" y="45267"/>
                  </a:lnTo>
                  <a:lnTo>
                    <a:pt x="31234" y="47964"/>
                  </a:lnTo>
                  <a:lnTo>
                    <a:pt x="31264" y="49578"/>
                  </a:lnTo>
                  <a:lnTo>
                    <a:pt x="30221" y="51018"/>
                  </a:lnTo>
                  <a:lnTo>
                    <a:pt x="28001" y="52017"/>
                  </a:lnTo>
                  <a:lnTo>
                    <a:pt x="27334" y="51932"/>
                  </a:lnTo>
                  <a:lnTo>
                    <a:pt x="24393" y="50969"/>
                  </a:lnTo>
                  <a:lnTo>
                    <a:pt x="22929" y="51337"/>
                  </a:lnTo>
                  <a:lnTo>
                    <a:pt x="22559" y="52502"/>
                  </a:lnTo>
                  <a:lnTo>
                    <a:pt x="22597" y="54465"/>
                  </a:lnTo>
                  <a:lnTo>
                    <a:pt x="21092" y="56435"/>
                  </a:lnTo>
                  <a:lnTo>
                    <a:pt x="20041" y="57243"/>
                  </a:lnTo>
                  <a:lnTo>
                    <a:pt x="18131" y="57345"/>
                  </a:lnTo>
                  <a:lnTo>
                    <a:pt x="14973" y="55855"/>
                  </a:lnTo>
                  <a:lnTo>
                    <a:pt x="13341" y="55866"/>
                  </a:lnTo>
                  <a:lnTo>
                    <a:pt x="10427" y="57666"/>
                  </a:lnTo>
                  <a:lnTo>
                    <a:pt x="7520" y="59817"/>
                  </a:lnTo>
                  <a:lnTo>
                    <a:pt x="5083" y="60721"/>
                  </a:lnTo>
                  <a:lnTo>
                    <a:pt x="3858" y="60463"/>
                  </a:lnTo>
                  <a:lnTo>
                    <a:pt x="3208" y="59581"/>
                  </a:lnTo>
                  <a:lnTo>
                    <a:pt x="3008" y="59238"/>
                  </a:lnTo>
                  <a:lnTo>
                    <a:pt x="4887" y="53936"/>
                  </a:lnTo>
                  <a:lnTo>
                    <a:pt x="4571" y="51554"/>
                  </a:lnTo>
                  <a:lnTo>
                    <a:pt x="6463" y="49167"/>
                  </a:lnTo>
                  <a:lnTo>
                    <a:pt x="7882" y="45975"/>
                  </a:lnTo>
                  <a:lnTo>
                    <a:pt x="10404" y="43775"/>
                  </a:lnTo>
                  <a:lnTo>
                    <a:pt x="11192" y="42373"/>
                  </a:lnTo>
                  <a:lnTo>
                    <a:pt x="10561" y="40567"/>
                  </a:lnTo>
                  <a:lnTo>
                    <a:pt x="8197" y="38557"/>
                  </a:lnTo>
                  <a:lnTo>
                    <a:pt x="7566" y="35938"/>
                  </a:lnTo>
                  <a:lnTo>
                    <a:pt x="7724" y="32907"/>
                  </a:lnTo>
                  <a:lnTo>
                    <a:pt x="8355" y="31490"/>
                  </a:lnTo>
                  <a:lnTo>
                    <a:pt x="7724" y="30071"/>
                  </a:lnTo>
                  <a:lnTo>
                    <a:pt x="5990" y="30071"/>
                  </a:lnTo>
                  <a:lnTo>
                    <a:pt x="3783" y="29868"/>
                  </a:lnTo>
                  <a:lnTo>
                    <a:pt x="2995" y="28853"/>
                  </a:lnTo>
                  <a:lnTo>
                    <a:pt x="1261" y="27633"/>
                  </a:lnTo>
                  <a:lnTo>
                    <a:pt x="0" y="25801"/>
                  </a:lnTo>
                  <a:lnTo>
                    <a:pt x="631" y="22740"/>
                  </a:lnTo>
                  <a:lnTo>
                    <a:pt x="2995" y="20899"/>
                  </a:lnTo>
                  <a:lnTo>
                    <a:pt x="6148" y="21718"/>
                  </a:lnTo>
                  <a:lnTo>
                    <a:pt x="11507" y="22331"/>
                  </a:lnTo>
                  <a:lnTo>
                    <a:pt x="12926" y="21104"/>
                  </a:lnTo>
                  <a:lnTo>
                    <a:pt x="13241" y="18439"/>
                  </a:lnTo>
                  <a:lnTo>
                    <a:pt x="14502" y="17412"/>
                  </a:lnTo>
                  <a:lnTo>
                    <a:pt x="15448" y="17412"/>
                  </a:lnTo>
                  <a:lnTo>
                    <a:pt x="15606" y="15149"/>
                  </a:lnTo>
                  <a:lnTo>
                    <a:pt x="16552" y="14737"/>
                  </a:lnTo>
                  <a:lnTo>
                    <a:pt x="17813" y="14325"/>
                  </a:lnTo>
                  <a:lnTo>
                    <a:pt x="17182" y="13707"/>
                  </a:lnTo>
                  <a:lnTo>
                    <a:pt x="14502" y="13913"/>
                  </a:lnTo>
                  <a:lnTo>
                    <a:pt x="13241" y="13088"/>
                  </a:lnTo>
                  <a:lnTo>
                    <a:pt x="15763" y="12469"/>
                  </a:lnTo>
                  <a:lnTo>
                    <a:pt x="18601" y="11849"/>
                  </a:lnTo>
                  <a:lnTo>
                    <a:pt x="20965" y="12469"/>
                  </a:lnTo>
                  <a:lnTo>
                    <a:pt x="21280" y="11642"/>
                  </a:lnTo>
                  <a:lnTo>
                    <a:pt x="21438" y="9366"/>
                  </a:lnTo>
                  <a:lnTo>
                    <a:pt x="20492" y="7293"/>
                  </a:lnTo>
                  <a:lnTo>
                    <a:pt x="21911" y="5215"/>
                  </a:lnTo>
                  <a:lnTo>
                    <a:pt x="21753" y="3757"/>
                  </a:lnTo>
                  <a:lnTo>
                    <a:pt x="23487" y="3757"/>
                  </a:lnTo>
                  <a:lnTo>
                    <a:pt x="24591" y="4798"/>
                  </a:lnTo>
                  <a:lnTo>
                    <a:pt x="25852" y="6254"/>
                  </a:lnTo>
                  <a:lnTo>
                    <a:pt x="26955" y="5215"/>
                  </a:lnTo>
                  <a:lnTo>
                    <a:pt x="30423" y="3966"/>
                  </a:lnTo>
                  <a:lnTo>
                    <a:pt x="32788" y="1672"/>
                  </a:lnTo>
                  <a:lnTo>
                    <a:pt x="33891" y="0"/>
                  </a:lnTo>
                  <a:lnTo>
                    <a:pt x="36098" y="2506"/>
                  </a:lnTo>
                  <a:lnTo>
                    <a:pt x="37359" y="4174"/>
                  </a:lnTo>
                  <a:lnTo>
                    <a:pt x="36413" y="5630"/>
                  </a:lnTo>
                  <a:lnTo>
                    <a:pt x="34364" y="7915"/>
                  </a:lnTo>
                  <a:lnTo>
                    <a:pt x="33103" y="8745"/>
                  </a:lnTo>
                  <a:lnTo>
                    <a:pt x="33734" y="9987"/>
                  </a:lnTo>
                  <a:lnTo>
                    <a:pt x="34995" y="10401"/>
                  </a:lnTo>
                  <a:lnTo>
                    <a:pt x="35940" y="12262"/>
                  </a:lnTo>
                  <a:lnTo>
                    <a:pt x="37990" y="12055"/>
                  </a:lnTo>
                  <a:lnTo>
                    <a:pt x="39722" y="12090"/>
                  </a:lnTo>
                  <a:lnTo>
                    <a:pt x="38206" y="13057"/>
                  </a:lnTo>
                  <a:lnTo>
                    <a:pt x="35992" y="14345"/>
                  </a:lnTo>
                  <a:lnTo>
                    <a:pt x="35869" y="15952"/>
                  </a:lnTo>
                  <a:lnTo>
                    <a:pt x="34885" y="15952"/>
                  </a:lnTo>
                  <a:lnTo>
                    <a:pt x="34393" y="14827"/>
                  </a:lnTo>
                  <a:lnTo>
                    <a:pt x="31809" y="13540"/>
                  </a:lnTo>
                  <a:lnTo>
                    <a:pt x="29225" y="12574"/>
                  </a:lnTo>
                  <a:lnTo>
                    <a:pt x="24304" y="13862"/>
                  </a:lnTo>
                  <a:lnTo>
                    <a:pt x="23689" y="13862"/>
                  </a:lnTo>
                  <a:lnTo>
                    <a:pt x="23197" y="15631"/>
                  </a:lnTo>
                  <a:lnTo>
                    <a:pt x="23443" y="16915"/>
                  </a:lnTo>
                  <a:lnTo>
                    <a:pt x="22459" y="17396"/>
                  </a:lnTo>
                  <a:lnTo>
                    <a:pt x="21967" y="15952"/>
                  </a:lnTo>
                  <a:lnTo>
                    <a:pt x="20982" y="17236"/>
                  </a:lnTo>
                  <a:lnTo>
                    <a:pt x="20490" y="18839"/>
                  </a:lnTo>
                  <a:lnTo>
                    <a:pt x="20982" y="20598"/>
                  </a:lnTo>
                  <a:lnTo>
                    <a:pt x="21228" y="21557"/>
                  </a:lnTo>
                  <a:lnTo>
                    <a:pt x="21844" y="22196"/>
                  </a:lnTo>
                  <a:lnTo>
                    <a:pt x="24796" y="22036"/>
                  </a:lnTo>
                  <a:lnTo>
                    <a:pt x="27626" y="22036"/>
                  </a:lnTo>
                  <a:lnTo>
                    <a:pt x="31071" y="21876"/>
                  </a:lnTo>
                  <a:lnTo>
                    <a:pt x="32055" y="22355"/>
                  </a:lnTo>
                  <a:lnTo>
                    <a:pt x="34516" y="21397"/>
                  </a:lnTo>
                  <a:lnTo>
                    <a:pt x="36361" y="22036"/>
                  </a:lnTo>
                  <a:lnTo>
                    <a:pt x="37099" y="22834"/>
                  </a:lnTo>
                  <a:lnTo>
                    <a:pt x="37468" y="24109"/>
                  </a:lnTo>
                  <a:lnTo>
                    <a:pt x="39437" y="24587"/>
                  </a:lnTo>
                  <a:lnTo>
                    <a:pt x="40913" y="24268"/>
                  </a:lnTo>
                  <a:lnTo>
                    <a:pt x="40790" y="22834"/>
                  </a:lnTo>
                  <a:lnTo>
                    <a:pt x="42513" y="22515"/>
                  </a:lnTo>
                  <a:lnTo>
                    <a:pt x="44727" y="21717"/>
                  </a:lnTo>
                  <a:lnTo>
                    <a:pt x="45834" y="21876"/>
                  </a:lnTo>
                  <a:lnTo>
                    <a:pt x="46080" y="22834"/>
                  </a:lnTo>
                  <a:lnTo>
                    <a:pt x="47680" y="23631"/>
                  </a:lnTo>
                  <a:lnTo>
                    <a:pt x="48295" y="23472"/>
                  </a:lnTo>
                  <a:lnTo>
                    <a:pt x="48541" y="24587"/>
                  </a:lnTo>
                  <a:lnTo>
                    <a:pt x="48910" y="26019"/>
                  </a:lnTo>
                  <a:lnTo>
                    <a:pt x="50509" y="24905"/>
                  </a:lnTo>
                  <a:lnTo>
                    <a:pt x="52355" y="24746"/>
                  </a:lnTo>
                  <a:lnTo>
                    <a:pt x="53216" y="26813"/>
                  </a:lnTo>
                  <a:lnTo>
                    <a:pt x="54200" y="26813"/>
                  </a:lnTo>
                  <a:lnTo>
                    <a:pt x="55061" y="25860"/>
                  </a:lnTo>
                  <a:lnTo>
                    <a:pt x="59244" y="24428"/>
                  </a:lnTo>
                  <a:lnTo>
                    <a:pt x="62566" y="24905"/>
                  </a:lnTo>
                  <a:lnTo>
                    <a:pt x="65273" y="24905"/>
                  </a:lnTo>
                  <a:lnTo>
                    <a:pt x="66995" y="23790"/>
                  </a:lnTo>
                  <a:lnTo>
                    <a:pt x="68718" y="23153"/>
                  </a:lnTo>
                  <a:lnTo>
                    <a:pt x="69702" y="23631"/>
                  </a:lnTo>
                  <a:lnTo>
                    <a:pt x="69650" y="24078"/>
                  </a:lnTo>
                  <a:lnTo>
                    <a:pt x="69764" y="30754"/>
                  </a:lnTo>
                  <a:lnTo>
                    <a:pt x="68726" y="32188"/>
                  </a:lnTo>
                  <a:lnTo>
                    <a:pt x="69116" y="34147"/>
                  </a:lnTo>
                  <a:lnTo>
                    <a:pt x="70747" y="36676"/>
                  </a:lnTo>
                  <a:lnTo>
                    <a:pt x="73067" y="36387"/>
                  </a:lnTo>
                  <a:lnTo>
                    <a:pt x="74210" y="35351"/>
                  </a:lnTo>
                  <a:lnTo>
                    <a:pt x="75314" y="35735"/>
                  </a:lnTo>
                  <a:lnTo>
                    <a:pt x="78785" y="35983"/>
                  </a:lnTo>
                  <a:lnTo>
                    <a:pt x="80158" y="36972"/>
                  </a:lnTo>
                  <a:lnTo>
                    <a:pt x="81635" y="40132"/>
                  </a:lnTo>
                  <a:lnTo>
                    <a:pt x="81594" y="41944"/>
                  </a:lnTo>
                  <a:lnTo>
                    <a:pt x="81733" y="43511"/>
                  </a:lnTo>
                  <a:lnTo>
                    <a:pt x="82496" y="43586"/>
                  </a:lnTo>
                  <a:lnTo>
                    <a:pt x="82740" y="44366"/>
                  </a:lnTo>
                  <a:lnTo>
                    <a:pt x="82110" y="47083"/>
                  </a:lnTo>
                  <a:lnTo>
                    <a:pt x="83339" y="48585"/>
                  </a:lnTo>
                  <a:lnTo>
                    <a:pt x="82578" y="50865"/>
                  </a:lnTo>
                  <a:lnTo>
                    <a:pt x="83581" y="51896"/>
                  </a:lnTo>
                  <a:lnTo>
                    <a:pt x="82674" y="53063"/>
                  </a:lnTo>
                  <a:lnTo>
                    <a:pt x="82274" y="54632"/>
                  </a:lnTo>
                  <a:lnTo>
                    <a:pt x="80496" y="5548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1" name="Somalia"/>
            <p:cNvSpPr/>
            <p:nvPr/>
          </p:nvSpPr>
          <p:spPr>
            <a:xfrm>
              <a:off x="2928732" y="2663593"/>
              <a:ext cx="114033" cy="155032"/>
            </a:xfrm>
            <a:custGeom>
              <a:avLst/>
              <a:gdLst/>
              <a:ahLst/>
              <a:cxnLst/>
              <a:pathLst>
                <a:path w="114033" h="155032">
                  <a:moveTo>
                    <a:pt x="6647" y="155032"/>
                  </a:moveTo>
                  <a:lnTo>
                    <a:pt x="515" y="146148"/>
                  </a:lnTo>
                  <a:lnTo>
                    <a:pt x="380" y="141473"/>
                  </a:lnTo>
                  <a:lnTo>
                    <a:pt x="229" y="134305"/>
                  </a:lnTo>
                  <a:lnTo>
                    <a:pt x="15" y="124051"/>
                  </a:lnTo>
                  <a:lnTo>
                    <a:pt x="2" y="118951"/>
                  </a:lnTo>
                  <a:lnTo>
                    <a:pt x="0" y="116754"/>
                  </a:lnTo>
                  <a:lnTo>
                    <a:pt x="82" y="112502"/>
                  </a:lnTo>
                  <a:lnTo>
                    <a:pt x="98" y="106406"/>
                  </a:lnTo>
                  <a:lnTo>
                    <a:pt x="109" y="103854"/>
                  </a:lnTo>
                  <a:lnTo>
                    <a:pt x="8378" y="91461"/>
                  </a:lnTo>
                  <a:lnTo>
                    <a:pt x="10651" y="88892"/>
                  </a:lnTo>
                  <a:lnTo>
                    <a:pt x="12180" y="88386"/>
                  </a:lnTo>
                  <a:lnTo>
                    <a:pt x="18277" y="87994"/>
                  </a:lnTo>
                  <a:lnTo>
                    <a:pt x="19967" y="87416"/>
                  </a:lnTo>
                  <a:lnTo>
                    <a:pt x="21439" y="85277"/>
                  </a:lnTo>
                  <a:lnTo>
                    <a:pt x="23960" y="82775"/>
                  </a:lnTo>
                  <a:lnTo>
                    <a:pt x="25900" y="81698"/>
                  </a:lnTo>
                  <a:lnTo>
                    <a:pt x="28724" y="80615"/>
                  </a:lnTo>
                  <a:lnTo>
                    <a:pt x="31858" y="80170"/>
                  </a:lnTo>
                  <a:lnTo>
                    <a:pt x="40354" y="80403"/>
                  </a:lnTo>
                  <a:lnTo>
                    <a:pt x="44364" y="80380"/>
                  </a:lnTo>
                  <a:lnTo>
                    <a:pt x="48442" y="75805"/>
                  </a:lnTo>
                  <a:lnTo>
                    <a:pt x="56271" y="67290"/>
                  </a:lnTo>
                  <a:lnTo>
                    <a:pt x="76765" y="46049"/>
                  </a:lnTo>
                  <a:lnTo>
                    <a:pt x="75579" y="45270"/>
                  </a:lnTo>
                  <a:lnTo>
                    <a:pt x="66176" y="45470"/>
                  </a:lnTo>
                  <a:lnTo>
                    <a:pt x="58921" y="43081"/>
                  </a:lnTo>
                  <a:lnTo>
                    <a:pt x="37559" y="35763"/>
                  </a:lnTo>
                  <a:lnTo>
                    <a:pt x="34852" y="34704"/>
                  </a:lnTo>
                  <a:lnTo>
                    <a:pt x="31676" y="33074"/>
                  </a:lnTo>
                  <a:lnTo>
                    <a:pt x="28689" y="30295"/>
                  </a:lnTo>
                  <a:lnTo>
                    <a:pt x="25013" y="26224"/>
                  </a:lnTo>
                  <a:lnTo>
                    <a:pt x="22070" y="21930"/>
                  </a:lnTo>
                  <a:lnTo>
                    <a:pt x="19928" y="18201"/>
                  </a:lnTo>
                  <a:lnTo>
                    <a:pt x="19509" y="16115"/>
                  </a:lnTo>
                  <a:lnTo>
                    <a:pt x="21331" y="11997"/>
                  </a:lnTo>
                  <a:lnTo>
                    <a:pt x="23037" y="9100"/>
                  </a:lnTo>
                  <a:lnTo>
                    <a:pt x="24891" y="6707"/>
                  </a:lnTo>
                  <a:lnTo>
                    <a:pt x="25463" y="5376"/>
                  </a:lnTo>
                  <a:lnTo>
                    <a:pt x="26239" y="5603"/>
                  </a:lnTo>
                  <a:lnTo>
                    <a:pt x="30924" y="11439"/>
                  </a:lnTo>
                  <a:lnTo>
                    <a:pt x="33864" y="14605"/>
                  </a:lnTo>
                  <a:lnTo>
                    <a:pt x="35080" y="16547"/>
                  </a:lnTo>
                  <a:lnTo>
                    <a:pt x="36410" y="17624"/>
                  </a:lnTo>
                  <a:lnTo>
                    <a:pt x="38275" y="17260"/>
                  </a:lnTo>
                  <a:lnTo>
                    <a:pt x="40368" y="17255"/>
                  </a:lnTo>
                  <a:lnTo>
                    <a:pt x="42698" y="17394"/>
                  </a:lnTo>
                  <a:lnTo>
                    <a:pt x="44563" y="17030"/>
                  </a:lnTo>
                  <a:lnTo>
                    <a:pt x="47434" y="15655"/>
                  </a:lnTo>
                  <a:lnTo>
                    <a:pt x="51625" y="13484"/>
                  </a:lnTo>
                  <a:lnTo>
                    <a:pt x="54556" y="12685"/>
                  </a:lnTo>
                  <a:lnTo>
                    <a:pt x="56550" y="13185"/>
                  </a:lnTo>
                  <a:lnTo>
                    <a:pt x="60361" y="14546"/>
                  </a:lnTo>
                  <a:lnTo>
                    <a:pt x="63114" y="14180"/>
                  </a:lnTo>
                  <a:lnTo>
                    <a:pt x="65919" y="12516"/>
                  </a:lnTo>
                  <a:lnTo>
                    <a:pt x="69826" y="9623"/>
                  </a:lnTo>
                  <a:lnTo>
                    <a:pt x="71063" y="8970"/>
                  </a:lnTo>
                  <a:lnTo>
                    <a:pt x="73309" y="9182"/>
                  </a:lnTo>
                  <a:lnTo>
                    <a:pt x="75705" y="9682"/>
                  </a:lnTo>
                  <a:lnTo>
                    <a:pt x="77809" y="9461"/>
                  </a:lnTo>
                  <a:lnTo>
                    <a:pt x="83799" y="6993"/>
                  </a:lnTo>
                  <a:lnTo>
                    <a:pt x="85243" y="7135"/>
                  </a:lnTo>
                  <a:lnTo>
                    <a:pt x="88663" y="8138"/>
                  </a:lnTo>
                  <a:lnTo>
                    <a:pt x="92376" y="7985"/>
                  </a:lnTo>
                  <a:lnTo>
                    <a:pt x="96207" y="7038"/>
                  </a:lnTo>
                  <a:lnTo>
                    <a:pt x="101039" y="5366"/>
                  </a:lnTo>
                  <a:lnTo>
                    <a:pt x="105554" y="1959"/>
                  </a:lnTo>
                  <a:lnTo>
                    <a:pt x="107907" y="0"/>
                  </a:lnTo>
                  <a:lnTo>
                    <a:pt x="110932" y="789"/>
                  </a:lnTo>
                  <a:lnTo>
                    <a:pt x="112894" y="1870"/>
                  </a:lnTo>
                  <a:lnTo>
                    <a:pt x="113294" y="1942"/>
                  </a:lnTo>
                  <a:lnTo>
                    <a:pt x="114033" y="3314"/>
                  </a:lnTo>
                  <a:lnTo>
                    <a:pt x="111955" y="8014"/>
                  </a:lnTo>
                  <a:lnTo>
                    <a:pt x="112064" y="10900"/>
                  </a:lnTo>
                  <a:lnTo>
                    <a:pt x="112726" y="14071"/>
                  </a:lnTo>
                  <a:lnTo>
                    <a:pt x="111901" y="16378"/>
                  </a:lnTo>
                  <a:lnTo>
                    <a:pt x="110018" y="18974"/>
                  </a:lnTo>
                  <a:lnTo>
                    <a:pt x="109876" y="22427"/>
                  </a:lnTo>
                  <a:lnTo>
                    <a:pt x="109639" y="26666"/>
                  </a:lnTo>
                  <a:lnTo>
                    <a:pt x="108822" y="29253"/>
                  </a:lnTo>
                  <a:lnTo>
                    <a:pt x="102487" y="40733"/>
                  </a:lnTo>
                  <a:lnTo>
                    <a:pt x="98264" y="44748"/>
                  </a:lnTo>
                  <a:lnTo>
                    <a:pt x="97655" y="46322"/>
                  </a:lnTo>
                  <a:lnTo>
                    <a:pt x="98165" y="48107"/>
                  </a:lnTo>
                  <a:lnTo>
                    <a:pt x="93687" y="56042"/>
                  </a:lnTo>
                  <a:lnTo>
                    <a:pt x="89508" y="62467"/>
                  </a:lnTo>
                  <a:lnTo>
                    <a:pt x="88432" y="67242"/>
                  </a:lnTo>
                  <a:lnTo>
                    <a:pt x="86675" y="70449"/>
                  </a:lnTo>
                  <a:lnTo>
                    <a:pt x="83107" y="76075"/>
                  </a:lnTo>
                  <a:lnTo>
                    <a:pt x="78723" y="82055"/>
                  </a:lnTo>
                  <a:lnTo>
                    <a:pt x="72909" y="89590"/>
                  </a:lnTo>
                  <a:lnTo>
                    <a:pt x="70988" y="91799"/>
                  </a:lnTo>
                  <a:lnTo>
                    <a:pt x="59583" y="104377"/>
                  </a:lnTo>
                  <a:lnTo>
                    <a:pt x="50454" y="112192"/>
                  </a:lnTo>
                  <a:lnTo>
                    <a:pt x="39603" y="117812"/>
                  </a:lnTo>
                  <a:lnTo>
                    <a:pt x="36631" y="119730"/>
                  </a:lnTo>
                  <a:lnTo>
                    <a:pt x="30208" y="125198"/>
                  </a:lnTo>
                  <a:lnTo>
                    <a:pt x="21482" y="133997"/>
                  </a:lnTo>
                  <a:lnTo>
                    <a:pt x="21188" y="134305"/>
                  </a:lnTo>
                  <a:lnTo>
                    <a:pt x="15898" y="139816"/>
                  </a:lnTo>
                  <a:lnTo>
                    <a:pt x="9704" y="147690"/>
                  </a:lnTo>
                  <a:lnTo>
                    <a:pt x="6619" y="151876"/>
                  </a:lnTo>
                  <a:lnTo>
                    <a:pt x="7119" y="153646"/>
                  </a:lnTo>
                  <a:lnTo>
                    <a:pt x="6647" y="15503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2" name="Afghanistan"/>
            <p:cNvSpPr/>
            <p:nvPr/>
          </p:nvSpPr>
          <p:spPr>
            <a:xfrm>
              <a:off x="3144888" y="2333984"/>
              <a:ext cx="159578" cy="121252"/>
            </a:xfrm>
            <a:custGeom>
              <a:avLst/>
              <a:gdLst/>
              <a:ahLst/>
              <a:cxnLst/>
              <a:pathLst>
                <a:path w="159578" h="121252">
                  <a:moveTo>
                    <a:pt x="4549" y="115137"/>
                  </a:moveTo>
                  <a:lnTo>
                    <a:pt x="8826" y="109144"/>
                  </a:lnTo>
                  <a:lnTo>
                    <a:pt x="13099" y="104517"/>
                  </a:lnTo>
                  <a:lnTo>
                    <a:pt x="15232" y="101291"/>
                  </a:lnTo>
                  <a:lnTo>
                    <a:pt x="14998" y="98734"/>
                  </a:lnTo>
                  <a:lnTo>
                    <a:pt x="14278" y="96588"/>
                  </a:lnTo>
                  <a:lnTo>
                    <a:pt x="12268" y="95608"/>
                  </a:lnTo>
                  <a:lnTo>
                    <a:pt x="6261" y="93990"/>
                  </a:lnTo>
                  <a:lnTo>
                    <a:pt x="5213" y="93748"/>
                  </a:lnTo>
                  <a:lnTo>
                    <a:pt x="4252" y="92509"/>
                  </a:lnTo>
                  <a:lnTo>
                    <a:pt x="3535" y="87937"/>
                  </a:lnTo>
                  <a:lnTo>
                    <a:pt x="2696" y="80332"/>
                  </a:lnTo>
                  <a:lnTo>
                    <a:pt x="1425" y="73863"/>
                  </a:lnTo>
                  <a:lnTo>
                    <a:pt x="1595" y="72934"/>
                  </a:lnTo>
                  <a:lnTo>
                    <a:pt x="4912" y="67326"/>
                  </a:lnTo>
                  <a:lnTo>
                    <a:pt x="4782" y="66224"/>
                  </a:lnTo>
                  <a:lnTo>
                    <a:pt x="1077" y="64804"/>
                  </a:lnTo>
                  <a:lnTo>
                    <a:pt x="597" y="64213"/>
                  </a:lnTo>
                  <a:lnTo>
                    <a:pt x="0" y="60212"/>
                  </a:lnTo>
                  <a:lnTo>
                    <a:pt x="78" y="59358"/>
                  </a:lnTo>
                  <a:lnTo>
                    <a:pt x="3065" y="57029"/>
                  </a:lnTo>
                  <a:lnTo>
                    <a:pt x="4176" y="55222"/>
                  </a:lnTo>
                  <a:lnTo>
                    <a:pt x="6635" y="47464"/>
                  </a:lnTo>
                  <a:lnTo>
                    <a:pt x="7872" y="42516"/>
                  </a:lnTo>
                  <a:lnTo>
                    <a:pt x="8291" y="40426"/>
                  </a:lnTo>
                  <a:lnTo>
                    <a:pt x="9016" y="38941"/>
                  </a:lnTo>
                  <a:lnTo>
                    <a:pt x="9983" y="39631"/>
                  </a:lnTo>
                  <a:lnTo>
                    <a:pt x="14681" y="40818"/>
                  </a:lnTo>
                  <a:lnTo>
                    <a:pt x="19692" y="42956"/>
                  </a:lnTo>
                  <a:lnTo>
                    <a:pt x="22567" y="43457"/>
                  </a:lnTo>
                  <a:lnTo>
                    <a:pt x="25243" y="43265"/>
                  </a:lnTo>
                  <a:lnTo>
                    <a:pt x="28429" y="41419"/>
                  </a:lnTo>
                  <a:lnTo>
                    <a:pt x="29534" y="40193"/>
                  </a:lnTo>
                  <a:lnTo>
                    <a:pt x="29537" y="37317"/>
                  </a:lnTo>
                  <a:lnTo>
                    <a:pt x="30134" y="36090"/>
                  </a:lnTo>
                  <a:lnTo>
                    <a:pt x="32984" y="35108"/>
                  </a:lnTo>
                  <a:lnTo>
                    <a:pt x="42940" y="30832"/>
                  </a:lnTo>
                  <a:lnTo>
                    <a:pt x="45488" y="29320"/>
                  </a:lnTo>
                  <a:lnTo>
                    <a:pt x="46003" y="28525"/>
                  </a:lnTo>
                  <a:lnTo>
                    <a:pt x="47022" y="22337"/>
                  </a:lnTo>
                  <a:lnTo>
                    <a:pt x="49182" y="17261"/>
                  </a:lnTo>
                  <a:lnTo>
                    <a:pt x="54875" y="15975"/>
                  </a:lnTo>
                  <a:lnTo>
                    <a:pt x="56964" y="14711"/>
                  </a:lnTo>
                  <a:lnTo>
                    <a:pt x="59197" y="12463"/>
                  </a:lnTo>
                  <a:lnTo>
                    <a:pt x="62031" y="14319"/>
                  </a:lnTo>
                  <a:lnTo>
                    <a:pt x="69327" y="15859"/>
                  </a:lnTo>
                  <a:lnTo>
                    <a:pt x="69803" y="15959"/>
                  </a:lnTo>
                  <a:lnTo>
                    <a:pt x="73047" y="16026"/>
                  </a:lnTo>
                  <a:lnTo>
                    <a:pt x="79149" y="16339"/>
                  </a:lnTo>
                  <a:lnTo>
                    <a:pt x="80335" y="17132"/>
                  </a:lnTo>
                  <a:lnTo>
                    <a:pt x="82090" y="20153"/>
                  </a:lnTo>
                  <a:lnTo>
                    <a:pt x="82290" y="20496"/>
                  </a:lnTo>
                  <a:lnTo>
                    <a:pt x="82940" y="21378"/>
                  </a:lnTo>
                  <a:lnTo>
                    <a:pt x="84165" y="21635"/>
                  </a:lnTo>
                  <a:lnTo>
                    <a:pt x="86603" y="20732"/>
                  </a:lnTo>
                  <a:lnTo>
                    <a:pt x="89508" y="18580"/>
                  </a:lnTo>
                  <a:lnTo>
                    <a:pt x="92423" y="16781"/>
                  </a:lnTo>
                  <a:lnTo>
                    <a:pt x="94055" y="16769"/>
                  </a:lnTo>
                  <a:lnTo>
                    <a:pt x="97213" y="18260"/>
                  </a:lnTo>
                  <a:lnTo>
                    <a:pt x="99123" y="18158"/>
                  </a:lnTo>
                  <a:lnTo>
                    <a:pt x="100174" y="17350"/>
                  </a:lnTo>
                  <a:lnTo>
                    <a:pt x="101680" y="15380"/>
                  </a:lnTo>
                  <a:lnTo>
                    <a:pt x="101641" y="13417"/>
                  </a:lnTo>
                  <a:lnTo>
                    <a:pt x="102011" y="12252"/>
                  </a:lnTo>
                  <a:lnTo>
                    <a:pt x="103475" y="11884"/>
                  </a:lnTo>
                  <a:lnTo>
                    <a:pt x="106417" y="12847"/>
                  </a:lnTo>
                  <a:lnTo>
                    <a:pt x="107082" y="12932"/>
                  </a:lnTo>
                  <a:lnTo>
                    <a:pt x="109303" y="11932"/>
                  </a:lnTo>
                  <a:lnTo>
                    <a:pt x="110346" y="10493"/>
                  </a:lnTo>
                  <a:lnTo>
                    <a:pt x="110316" y="8879"/>
                  </a:lnTo>
                  <a:lnTo>
                    <a:pt x="110558" y="6182"/>
                  </a:lnTo>
                  <a:lnTo>
                    <a:pt x="112741" y="3456"/>
                  </a:lnTo>
                  <a:lnTo>
                    <a:pt x="113413" y="1140"/>
                  </a:lnTo>
                  <a:lnTo>
                    <a:pt x="114845" y="104"/>
                  </a:lnTo>
                  <a:lnTo>
                    <a:pt x="116769" y="0"/>
                  </a:lnTo>
                  <a:lnTo>
                    <a:pt x="117540" y="357"/>
                  </a:lnTo>
                  <a:lnTo>
                    <a:pt x="120428" y="3228"/>
                  </a:lnTo>
                  <a:lnTo>
                    <a:pt x="119643" y="7032"/>
                  </a:lnTo>
                  <a:lnTo>
                    <a:pt x="122073" y="6437"/>
                  </a:lnTo>
                  <a:lnTo>
                    <a:pt x="122928" y="7623"/>
                  </a:lnTo>
                  <a:lnTo>
                    <a:pt x="122776" y="9240"/>
                  </a:lnTo>
                  <a:lnTo>
                    <a:pt x="122286" y="14145"/>
                  </a:lnTo>
                  <a:lnTo>
                    <a:pt x="121358" y="16947"/>
                  </a:lnTo>
                  <a:lnTo>
                    <a:pt x="122357" y="20216"/>
                  </a:lnTo>
                  <a:lnTo>
                    <a:pt x="123182" y="22780"/>
                  </a:lnTo>
                  <a:lnTo>
                    <a:pt x="123823" y="23307"/>
                  </a:lnTo>
                  <a:lnTo>
                    <a:pt x="125665" y="23471"/>
                  </a:lnTo>
                  <a:lnTo>
                    <a:pt x="127423" y="23282"/>
                  </a:lnTo>
                  <a:lnTo>
                    <a:pt x="131159" y="20181"/>
                  </a:lnTo>
                  <a:lnTo>
                    <a:pt x="134116" y="19779"/>
                  </a:lnTo>
                  <a:lnTo>
                    <a:pt x="137080" y="16726"/>
                  </a:lnTo>
                  <a:lnTo>
                    <a:pt x="140790" y="14736"/>
                  </a:lnTo>
                  <a:lnTo>
                    <a:pt x="144186" y="14547"/>
                  </a:lnTo>
                  <a:lnTo>
                    <a:pt x="145181" y="15031"/>
                  </a:lnTo>
                  <a:lnTo>
                    <a:pt x="144536" y="16137"/>
                  </a:lnTo>
                  <a:lnTo>
                    <a:pt x="145219" y="16505"/>
                  </a:lnTo>
                  <a:lnTo>
                    <a:pt x="150100" y="15576"/>
                  </a:lnTo>
                  <a:lnTo>
                    <a:pt x="152935" y="14145"/>
                  </a:lnTo>
                  <a:lnTo>
                    <a:pt x="154254" y="15101"/>
                  </a:lnTo>
                  <a:lnTo>
                    <a:pt x="156740" y="15440"/>
                  </a:lnTo>
                  <a:lnTo>
                    <a:pt x="159578" y="16401"/>
                  </a:lnTo>
                  <a:lnTo>
                    <a:pt x="158615" y="17315"/>
                  </a:lnTo>
                  <a:lnTo>
                    <a:pt x="155736" y="16947"/>
                  </a:lnTo>
                  <a:lnTo>
                    <a:pt x="155783" y="18639"/>
                  </a:lnTo>
                  <a:lnTo>
                    <a:pt x="156968" y="18712"/>
                  </a:lnTo>
                  <a:lnTo>
                    <a:pt x="157208" y="19263"/>
                  </a:lnTo>
                  <a:lnTo>
                    <a:pt x="156463" y="20156"/>
                  </a:lnTo>
                  <a:lnTo>
                    <a:pt x="154668" y="20181"/>
                  </a:lnTo>
                  <a:lnTo>
                    <a:pt x="152383" y="22046"/>
                  </a:lnTo>
                  <a:lnTo>
                    <a:pt x="150719" y="22014"/>
                  </a:lnTo>
                  <a:lnTo>
                    <a:pt x="149026" y="23132"/>
                  </a:lnTo>
                  <a:lnTo>
                    <a:pt x="145779" y="22234"/>
                  </a:lnTo>
                  <a:lnTo>
                    <a:pt x="139037" y="22308"/>
                  </a:lnTo>
                  <a:lnTo>
                    <a:pt x="133274" y="23259"/>
                  </a:lnTo>
                  <a:lnTo>
                    <a:pt x="130618" y="25087"/>
                  </a:lnTo>
                  <a:lnTo>
                    <a:pt x="129254" y="26273"/>
                  </a:lnTo>
                  <a:lnTo>
                    <a:pt x="126451" y="28732"/>
                  </a:lnTo>
                  <a:lnTo>
                    <a:pt x="125216" y="28586"/>
                  </a:lnTo>
                  <a:lnTo>
                    <a:pt x="123923" y="29920"/>
                  </a:lnTo>
                  <a:lnTo>
                    <a:pt x="121598" y="32482"/>
                  </a:lnTo>
                  <a:lnTo>
                    <a:pt x="121645" y="34466"/>
                  </a:lnTo>
                  <a:lnTo>
                    <a:pt x="123708" y="36143"/>
                  </a:lnTo>
                  <a:lnTo>
                    <a:pt x="123755" y="38222"/>
                  </a:lnTo>
                  <a:lnTo>
                    <a:pt x="124923" y="39275"/>
                  </a:lnTo>
                  <a:lnTo>
                    <a:pt x="124325" y="42253"/>
                  </a:lnTo>
                  <a:lnTo>
                    <a:pt x="125320" y="45179"/>
                  </a:lnTo>
                  <a:lnTo>
                    <a:pt x="123692" y="47785"/>
                  </a:lnTo>
                  <a:lnTo>
                    <a:pt x="121063" y="49958"/>
                  </a:lnTo>
                  <a:lnTo>
                    <a:pt x="119056" y="52036"/>
                  </a:lnTo>
                  <a:lnTo>
                    <a:pt x="118406" y="53758"/>
                  </a:lnTo>
                  <a:lnTo>
                    <a:pt x="119523" y="56664"/>
                  </a:lnTo>
                  <a:lnTo>
                    <a:pt x="119689" y="58545"/>
                  </a:lnTo>
                  <a:lnTo>
                    <a:pt x="118240" y="60092"/>
                  </a:lnTo>
                  <a:lnTo>
                    <a:pt x="115666" y="61389"/>
                  </a:lnTo>
                  <a:lnTo>
                    <a:pt x="112165" y="61157"/>
                  </a:lnTo>
                  <a:lnTo>
                    <a:pt x="107166" y="60423"/>
                  </a:lnTo>
                  <a:lnTo>
                    <a:pt x="105387" y="61203"/>
                  </a:lnTo>
                  <a:lnTo>
                    <a:pt x="107139" y="63235"/>
                  </a:lnTo>
                  <a:lnTo>
                    <a:pt x="108969" y="65689"/>
                  </a:lnTo>
                  <a:lnTo>
                    <a:pt x="109613" y="67382"/>
                  </a:lnTo>
                  <a:lnTo>
                    <a:pt x="110059" y="70005"/>
                  </a:lnTo>
                  <a:lnTo>
                    <a:pt x="109055" y="71533"/>
                  </a:lnTo>
                  <a:lnTo>
                    <a:pt x="107475" y="72220"/>
                  </a:lnTo>
                  <a:lnTo>
                    <a:pt x="104905" y="72406"/>
                  </a:lnTo>
                  <a:lnTo>
                    <a:pt x="102820" y="73096"/>
                  </a:lnTo>
                  <a:lnTo>
                    <a:pt x="101353" y="74455"/>
                  </a:lnTo>
                  <a:lnTo>
                    <a:pt x="100233" y="76989"/>
                  </a:lnTo>
                  <a:lnTo>
                    <a:pt x="98788" y="81951"/>
                  </a:lnTo>
                  <a:lnTo>
                    <a:pt x="98092" y="89139"/>
                  </a:lnTo>
                  <a:lnTo>
                    <a:pt x="97993" y="89639"/>
                  </a:lnTo>
                  <a:lnTo>
                    <a:pt x="96287" y="91895"/>
                  </a:lnTo>
                  <a:lnTo>
                    <a:pt x="95097" y="92402"/>
                  </a:lnTo>
                  <a:lnTo>
                    <a:pt x="90079" y="90191"/>
                  </a:lnTo>
                  <a:lnTo>
                    <a:pt x="87254" y="90043"/>
                  </a:lnTo>
                  <a:lnTo>
                    <a:pt x="84458" y="91476"/>
                  </a:lnTo>
                  <a:lnTo>
                    <a:pt x="82641" y="93066"/>
                  </a:lnTo>
                  <a:lnTo>
                    <a:pt x="81025" y="97137"/>
                  </a:lnTo>
                  <a:lnTo>
                    <a:pt x="79757" y="97643"/>
                  </a:lnTo>
                  <a:lnTo>
                    <a:pt x="77167" y="97163"/>
                  </a:lnTo>
                  <a:lnTo>
                    <a:pt x="73943" y="96936"/>
                  </a:lnTo>
                  <a:lnTo>
                    <a:pt x="72524" y="97359"/>
                  </a:lnTo>
                  <a:lnTo>
                    <a:pt x="69532" y="99941"/>
                  </a:lnTo>
                  <a:lnTo>
                    <a:pt x="67463" y="102099"/>
                  </a:lnTo>
                  <a:lnTo>
                    <a:pt x="66517" y="104081"/>
                  </a:lnTo>
                  <a:lnTo>
                    <a:pt x="65354" y="109180"/>
                  </a:lnTo>
                  <a:lnTo>
                    <a:pt x="64858" y="114417"/>
                  </a:lnTo>
                  <a:lnTo>
                    <a:pt x="64510" y="115480"/>
                  </a:lnTo>
                  <a:lnTo>
                    <a:pt x="63273" y="116385"/>
                  </a:lnTo>
                  <a:lnTo>
                    <a:pt x="57924" y="117967"/>
                  </a:lnTo>
                  <a:lnTo>
                    <a:pt x="51993" y="119064"/>
                  </a:lnTo>
                  <a:lnTo>
                    <a:pt x="47164" y="120072"/>
                  </a:lnTo>
                  <a:lnTo>
                    <a:pt x="40973" y="120762"/>
                  </a:lnTo>
                  <a:lnTo>
                    <a:pt x="35934" y="119983"/>
                  </a:lnTo>
                  <a:lnTo>
                    <a:pt x="34184" y="119994"/>
                  </a:lnTo>
                  <a:lnTo>
                    <a:pt x="28238" y="121252"/>
                  </a:lnTo>
                  <a:lnTo>
                    <a:pt x="24513" y="121114"/>
                  </a:lnTo>
                  <a:lnTo>
                    <a:pt x="21800" y="120888"/>
                  </a:lnTo>
                  <a:lnTo>
                    <a:pt x="17514" y="119534"/>
                  </a:lnTo>
                  <a:lnTo>
                    <a:pt x="12155" y="118106"/>
                  </a:lnTo>
                  <a:lnTo>
                    <a:pt x="8996" y="116987"/>
                  </a:lnTo>
                  <a:lnTo>
                    <a:pt x="4549" y="11513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3" name="Tanzania"/>
            <p:cNvSpPr/>
            <p:nvPr/>
          </p:nvSpPr>
          <p:spPr>
            <a:xfrm>
              <a:off x="2798396" y="2810156"/>
              <a:ext cx="124240" cy="119758"/>
            </a:xfrm>
            <a:custGeom>
              <a:avLst/>
              <a:gdLst/>
              <a:ahLst/>
              <a:cxnLst/>
              <a:pathLst>
                <a:path w="124240" h="119758">
                  <a:moveTo>
                    <a:pt x="14257" y="417"/>
                  </a:moveTo>
                  <a:lnTo>
                    <a:pt x="20661" y="166"/>
                  </a:lnTo>
                  <a:lnTo>
                    <a:pt x="44023" y="165"/>
                  </a:lnTo>
                  <a:lnTo>
                    <a:pt x="51288" y="0"/>
                  </a:lnTo>
                  <a:lnTo>
                    <a:pt x="74667" y="12884"/>
                  </a:lnTo>
                  <a:lnTo>
                    <a:pt x="92483" y="22847"/>
                  </a:lnTo>
                  <a:lnTo>
                    <a:pt x="93165" y="24759"/>
                  </a:lnTo>
                  <a:lnTo>
                    <a:pt x="92587" y="27530"/>
                  </a:lnTo>
                  <a:lnTo>
                    <a:pt x="92936" y="28734"/>
                  </a:lnTo>
                  <a:lnTo>
                    <a:pt x="105104" y="37539"/>
                  </a:lnTo>
                  <a:lnTo>
                    <a:pt x="110456" y="41599"/>
                  </a:lnTo>
                  <a:lnTo>
                    <a:pt x="109267" y="43748"/>
                  </a:lnTo>
                  <a:lnTo>
                    <a:pt x="107165" y="50438"/>
                  </a:lnTo>
                  <a:lnTo>
                    <a:pt x="106481" y="55564"/>
                  </a:lnTo>
                  <a:lnTo>
                    <a:pt x="107029" y="58341"/>
                  </a:lnTo>
                  <a:lnTo>
                    <a:pt x="110364" y="63323"/>
                  </a:lnTo>
                  <a:lnTo>
                    <a:pt x="114214" y="66239"/>
                  </a:lnTo>
                  <a:lnTo>
                    <a:pt x="114092" y="67667"/>
                  </a:lnTo>
                  <a:lnTo>
                    <a:pt x="112774" y="69454"/>
                  </a:lnTo>
                  <a:lnTo>
                    <a:pt x="110913" y="74744"/>
                  </a:lnTo>
                  <a:lnTo>
                    <a:pt x="111098" y="75602"/>
                  </a:lnTo>
                  <a:lnTo>
                    <a:pt x="112630" y="75813"/>
                  </a:lnTo>
                  <a:lnTo>
                    <a:pt x="113226" y="76955"/>
                  </a:lnTo>
                  <a:lnTo>
                    <a:pt x="112364" y="80463"/>
                  </a:lnTo>
                  <a:lnTo>
                    <a:pt x="112269" y="85260"/>
                  </a:lnTo>
                  <a:lnTo>
                    <a:pt x="114330" y="94364"/>
                  </a:lnTo>
                  <a:lnTo>
                    <a:pt x="115230" y="97235"/>
                  </a:lnTo>
                  <a:lnTo>
                    <a:pt x="117243" y="99603"/>
                  </a:lnTo>
                  <a:lnTo>
                    <a:pt x="121372" y="102399"/>
                  </a:lnTo>
                  <a:lnTo>
                    <a:pt x="123356" y="103762"/>
                  </a:lnTo>
                  <a:lnTo>
                    <a:pt x="124240" y="104927"/>
                  </a:lnTo>
                  <a:lnTo>
                    <a:pt x="118438" y="109188"/>
                  </a:lnTo>
                  <a:lnTo>
                    <a:pt x="115860" y="110935"/>
                  </a:lnTo>
                  <a:lnTo>
                    <a:pt x="109752" y="112994"/>
                  </a:lnTo>
                  <a:lnTo>
                    <a:pt x="103520" y="115848"/>
                  </a:lnTo>
                  <a:lnTo>
                    <a:pt x="101272" y="116006"/>
                  </a:lnTo>
                  <a:lnTo>
                    <a:pt x="98032" y="113859"/>
                  </a:lnTo>
                  <a:lnTo>
                    <a:pt x="96645" y="113434"/>
                  </a:lnTo>
                  <a:lnTo>
                    <a:pt x="95591" y="115101"/>
                  </a:lnTo>
                  <a:lnTo>
                    <a:pt x="92869" y="119022"/>
                  </a:lnTo>
                  <a:lnTo>
                    <a:pt x="90888" y="119758"/>
                  </a:lnTo>
                  <a:lnTo>
                    <a:pt x="88780" y="119481"/>
                  </a:lnTo>
                  <a:lnTo>
                    <a:pt x="83947" y="119510"/>
                  </a:lnTo>
                  <a:lnTo>
                    <a:pt x="79117" y="119612"/>
                  </a:lnTo>
                  <a:lnTo>
                    <a:pt x="76552" y="118109"/>
                  </a:lnTo>
                  <a:lnTo>
                    <a:pt x="74933" y="116094"/>
                  </a:lnTo>
                  <a:lnTo>
                    <a:pt x="73787" y="115667"/>
                  </a:lnTo>
                  <a:lnTo>
                    <a:pt x="73171" y="116321"/>
                  </a:lnTo>
                  <a:lnTo>
                    <a:pt x="69947" y="118148"/>
                  </a:lnTo>
                  <a:lnTo>
                    <a:pt x="67308" y="118598"/>
                  </a:lnTo>
                  <a:lnTo>
                    <a:pt x="62199" y="117833"/>
                  </a:lnTo>
                  <a:lnTo>
                    <a:pt x="57697" y="117744"/>
                  </a:lnTo>
                  <a:lnTo>
                    <a:pt x="56712" y="114885"/>
                  </a:lnTo>
                  <a:lnTo>
                    <a:pt x="56036" y="110971"/>
                  </a:lnTo>
                  <a:lnTo>
                    <a:pt x="55769" y="107989"/>
                  </a:lnTo>
                  <a:lnTo>
                    <a:pt x="55094" y="103163"/>
                  </a:lnTo>
                  <a:lnTo>
                    <a:pt x="52846" y="98881"/>
                  </a:lnTo>
                  <a:lnTo>
                    <a:pt x="49522" y="96140"/>
                  </a:lnTo>
                  <a:lnTo>
                    <a:pt x="44437" y="95596"/>
                  </a:lnTo>
                  <a:lnTo>
                    <a:pt x="43325" y="95676"/>
                  </a:lnTo>
                  <a:lnTo>
                    <a:pt x="41396" y="93603"/>
                  </a:lnTo>
                  <a:lnTo>
                    <a:pt x="37719" y="91830"/>
                  </a:lnTo>
                  <a:lnTo>
                    <a:pt x="29829" y="88935"/>
                  </a:lnTo>
                  <a:lnTo>
                    <a:pt x="23466" y="85890"/>
                  </a:lnTo>
                  <a:lnTo>
                    <a:pt x="19809" y="84551"/>
                  </a:lnTo>
                  <a:lnTo>
                    <a:pt x="18492" y="83484"/>
                  </a:lnTo>
                  <a:lnTo>
                    <a:pt x="14965" y="80235"/>
                  </a:lnTo>
                  <a:lnTo>
                    <a:pt x="11508" y="71108"/>
                  </a:lnTo>
                  <a:lnTo>
                    <a:pt x="9364" y="67163"/>
                  </a:lnTo>
                  <a:lnTo>
                    <a:pt x="4674" y="62625"/>
                  </a:lnTo>
                  <a:lnTo>
                    <a:pt x="2235" y="59442"/>
                  </a:lnTo>
                  <a:lnTo>
                    <a:pt x="1623" y="55942"/>
                  </a:lnTo>
                  <a:lnTo>
                    <a:pt x="2132" y="51668"/>
                  </a:lnTo>
                  <a:lnTo>
                    <a:pt x="0" y="44421"/>
                  </a:lnTo>
                  <a:lnTo>
                    <a:pt x="324" y="40588"/>
                  </a:lnTo>
                  <a:lnTo>
                    <a:pt x="6604" y="38837"/>
                  </a:lnTo>
                  <a:lnTo>
                    <a:pt x="8546" y="36126"/>
                  </a:lnTo>
                  <a:lnTo>
                    <a:pt x="11780" y="30070"/>
                  </a:lnTo>
                  <a:lnTo>
                    <a:pt x="15219" y="25791"/>
                  </a:lnTo>
                  <a:lnTo>
                    <a:pt x="16955" y="24433"/>
                  </a:lnTo>
                  <a:lnTo>
                    <a:pt x="17175" y="23367"/>
                  </a:lnTo>
                  <a:lnTo>
                    <a:pt x="16431" y="22165"/>
                  </a:lnTo>
                  <a:lnTo>
                    <a:pt x="15057" y="21535"/>
                  </a:lnTo>
                  <a:lnTo>
                    <a:pt x="13048" y="21193"/>
                  </a:lnTo>
                  <a:lnTo>
                    <a:pt x="11987" y="20135"/>
                  </a:lnTo>
                  <a:lnTo>
                    <a:pt x="12784" y="15237"/>
                  </a:lnTo>
                  <a:lnTo>
                    <a:pt x="14305" y="15158"/>
                  </a:lnTo>
                  <a:lnTo>
                    <a:pt x="16295" y="14366"/>
                  </a:lnTo>
                  <a:lnTo>
                    <a:pt x="17002" y="13511"/>
                  </a:lnTo>
                  <a:lnTo>
                    <a:pt x="17525" y="11098"/>
                  </a:lnTo>
                  <a:lnTo>
                    <a:pt x="16688" y="8622"/>
                  </a:lnTo>
                  <a:lnTo>
                    <a:pt x="14864" y="4169"/>
                  </a:lnTo>
                  <a:lnTo>
                    <a:pt x="14257" y="41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4" name="Namibia"/>
            <p:cNvSpPr/>
            <p:nvPr/>
          </p:nvSpPr>
          <p:spPr>
            <a:xfrm>
              <a:off x="2602927" y="2989863"/>
              <a:ext cx="147369" cy="145238"/>
            </a:xfrm>
            <a:custGeom>
              <a:avLst/>
              <a:gdLst/>
              <a:ahLst/>
              <a:cxnLst/>
              <a:pathLst>
                <a:path w="147369" h="145238">
                  <a:moveTo>
                    <a:pt x="89902" y="94991"/>
                  </a:moveTo>
                  <a:lnTo>
                    <a:pt x="89875" y="114098"/>
                  </a:lnTo>
                  <a:lnTo>
                    <a:pt x="90030" y="124743"/>
                  </a:lnTo>
                  <a:lnTo>
                    <a:pt x="90160" y="137481"/>
                  </a:lnTo>
                  <a:lnTo>
                    <a:pt x="89876" y="138649"/>
                  </a:lnTo>
                  <a:lnTo>
                    <a:pt x="87597" y="140466"/>
                  </a:lnTo>
                  <a:lnTo>
                    <a:pt x="84863" y="142193"/>
                  </a:lnTo>
                  <a:lnTo>
                    <a:pt x="81949" y="145042"/>
                  </a:lnTo>
                  <a:lnTo>
                    <a:pt x="79811" y="145238"/>
                  </a:lnTo>
                  <a:lnTo>
                    <a:pt x="76898" y="144288"/>
                  </a:lnTo>
                  <a:lnTo>
                    <a:pt x="73163" y="144047"/>
                  </a:lnTo>
                  <a:lnTo>
                    <a:pt x="68689" y="144320"/>
                  </a:lnTo>
                  <a:lnTo>
                    <a:pt x="66099" y="144094"/>
                  </a:lnTo>
                  <a:lnTo>
                    <a:pt x="64618" y="142882"/>
                  </a:lnTo>
                  <a:lnTo>
                    <a:pt x="64341" y="139863"/>
                  </a:lnTo>
                  <a:lnTo>
                    <a:pt x="64132" y="137900"/>
                  </a:lnTo>
                  <a:lnTo>
                    <a:pt x="63162" y="136637"/>
                  </a:lnTo>
                  <a:lnTo>
                    <a:pt x="59971" y="134661"/>
                  </a:lnTo>
                  <a:lnTo>
                    <a:pt x="58320" y="133939"/>
                  </a:lnTo>
                  <a:lnTo>
                    <a:pt x="56639" y="134598"/>
                  </a:lnTo>
                  <a:lnTo>
                    <a:pt x="56093" y="135830"/>
                  </a:lnTo>
                  <a:lnTo>
                    <a:pt x="54500" y="138197"/>
                  </a:lnTo>
                  <a:lnTo>
                    <a:pt x="51574" y="139737"/>
                  </a:lnTo>
                  <a:lnTo>
                    <a:pt x="50807" y="140127"/>
                  </a:lnTo>
                  <a:lnTo>
                    <a:pt x="48511" y="137323"/>
                  </a:lnTo>
                  <a:lnTo>
                    <a:pt x="43292" y="131636"/>
                  </a:lnTo>
                  <a:lnTo>
                    <a:pt x="40997" y="128201"/>
                  </a:lnTo>
                  <a:lnTo>
                    <a:pt x="39193" y="122384"/>
                  </a:lnTo>
                  <a:lnTo>
                    <a:pt x="37466" y="118336"/>
                  </a:lnTo>
                  <a:lnTo>
                    <a:pt x="36783" y="115563"/>
                  </a:lnTo>
                  <a:lnTo>
                    <a:pt x="37388" y="114058"/>
                  </a:lnTo>
                  <a:lnTo>
                    <a:pt x="37648" y="112160"/>
                  </a:lnTo>
                  <a:lnTo>
                    <a:pt x="35354" y="108141"/>
                  </a:lnTo>
                  <a:lnTo>
                    <a:pt x="34194" y="103346"/>
                  </a:lnTo>
                  <a:lnTo>
                    <a:pt x="34935" y="98562"/>
                  </a:lnTo>
                  <a:lnTo>
                    <a:pt x="34926" y="95903"/>
                  </a:lnTo>
                  <a:lnTo>
                    <a:pt x="32236" y="88583"/>
                  </a:lnTo>
                  <a:lnTo>
                    <a:pt x="29745" y="76274"/>
                  </a:lnTo>
                  <a:lnTo>
                    <a:pt x="33618" y="76170"/>
                  </a:lnTo>
                  <a:lnTo>
                    <a:pt x="33820" y="72468"/>
                  </a:lnTo>
                  <a:lnTo>
                    <a:pt x="33436" y="68394"/>
                  </a:lnTo>
                  <a:lnTo>
                    <a:pt x="31149" y="68359"/>
                  </a:lnTo>
                  <a:lnTo>
                    <a:pt x="31224" y="68034"/>
                  </a:lnTo>
                  <a:lnTo>
                    <a:pt x="30733" y="65198"/>
                  </a:lnTo>
                  <a:lnTo>
                    <a:pt x="29427" y="62444"/>
                  </a:lnTo>
                  <a:lnTo>
                    <a:pt x="24324" y="55507"/>
                  </a:lnTo>
                  <a:lnTo>
                    <a:pt x="22609" y="52542"/>
                  </a:lnTo>
                  <a:lnTo>
                    <a:pt x="17081" y="40954"/>
                  </a:lnTo>
                  <a:lnTo>
                    <a:pt x="12868" y="32292"/>
                  </a:lnTo>
                  <a:lnTo>
                    <a:pt x="8354" y="24270"/>
                  </a:lnTo>
                  <a:lnTo>
                    <a:pt x="3397" y="17550"/>
                  </a:lnTo>
                  <a:lnTo>
                    <a:pt x="837" y="12039"/>
                  </a:lnTo>
                  <a:lnTo>
                    <a:pt x="224" y="9956"/>
                  </a:lnTo>
                  <a:lnTo>
                    <a:pt x="0" y="7058"/>
                  </a:lnTo>
                  <a:lnTo>
                    <a:pt x="74" y="4020"/>
                  </a:lnTo>
                  <a:lnTo>
                    <a:pt x="1314" y="2982"/>
                  </a:lnTo>
                  <a:lnTo>
                    <a:pt x="3080" y="2230"/>
                  </a:lnTo>
                  <a:lnTo>
                    <a:pt x="6877" y="4654"/>
                  </a:lnTo>
                  <a:lnTo>
                    <a:pt x="10782" y="1960"/>
                  </a:lnTo>
                  <a:lnTo>
                    <a:pt x="13743" y="460"/>
                  </a:lnTo>
                  <a:lnTo>
                    <a:pt x="16246" y="0"/>
                  </a:lnTo>
                  <a:lnTo>
                    <a:pt x="17718" y="435"/>
                  </a:lnTo>
                  <a:lnTo>
                    <a:pt x="19979" y="2942"/>
                  </a:lnTo>
                  <a:lnTo>
                    <a:pt x="22297" y="4560"/>
                  </a:lnTo>
                  <a:lnTo>
                    <a:pt x="25486" y="5357"/>
                  </a:lnTo>
                  <a:lnTo>
                    <a:pt x="36524" y="5289"/>
                  </a:lnTo>
                  <a:lnTo>
                    <a:pt x="43020" y="5323"/>
                  </a:lnTo>
                  <a:lnTo>
                    <a:pt x="46187" y="5378"/>
                  </a:lnTo>
                  <a:lnTo>
                    <a:pt x="54390" y="5476"/>
                  </a:lnTo>
                  <a:lnTo>
                    <a:pt x="67376" y="5396"/>
                  </a:lnTo>
                  <a:lnTo>
                    <a:pt x="72332" y="5514"/>
                  </a:lnTo>
                  <a:lnTo>
                    <a:pt x="74380" y="6021"/>
                  </a:lnTo>
                  <a:lnTo>
                    <a:pt x="75911" y="7944"/>
                  </a:lnTo>
                  <a:lnTo>
                    <a:pt x="77922" y="9642"/>
                  </a:lnTo>
                  <a:lnTo>
                    <a:pt x="81038" y="10441"/>
                  </a:lnTo>
                  <a:lnTo>
                    <a:pt x="84536" y="10568"/>
                  </a:lnTo>
                  <a:lnTo>
                    <a:pt x="94685" y="10431"/>
                  </a:lnTo>
                  <a:lnTo>
                    <a:pt x="96435" y="11537"/>
                  </a:lnTo>
                  <a:lnTo>
                    <a:pt x="98484" y="11972"/>
                  </a:lnTo>
                  <a:lnTo>
                    <a:pt x="104321" y="11638"/>
                  </a:lnTo>
                  <a:lnTo>
                    <a:pt x="107913" y="12062"/>
                  </a:lnTo>
                  <a:lnTo>
                    <a:pt x="113150" y="10988"/>
                  </a:lnTo>
                  <a:lnTo>
                    <a:pt x="122976" y="8992"/>
                  </a:lnTo>
                  <a:lnTo>
                    <a:pt x="127637" y="7848"/>
                  </a:lnTo>
                  <a:lnTo>
                    <a:pt x="136890" y="5933"/>
                  </a:lnTo>
                  <a:lnTo>
                    <a:pt x="137715" y="6225"/>
                  </a:lnTo>
                  <a:lnTo>
                    <a:pt x="138144" y="6743"/>
                  </a:lnTo>
                  <a:lnTo>
                    <a:pt x="143607" y="7229"/>
                  </a:lnTo>
                  <a:lnTo>
                    <a:pt x="145081" y="7517"/>
                  </a:lnTo>
                  <a:lnTo>
                    <a:pt x="147369" y="9586"/>
                  </a:lnTo>
                  <a:lnTo>
                    <a:pt x="143303" y="11248"/>
                  </a:lnTo>
                  <a:lnTo>
                    <a:pt x="138838" y="11350"/>
                  </a:lnTo>
                  <a:lnTo>
                    <a:pt x="137410" y="12104"/>
                  </a:lnTo>
                  <a:lnTo>
                    <a:pt x="132433" y="17057"/>
                  </a:lnTo>
                  <a:lnTo>
                    <a:pt x="131383" y="17213"/>
                  </a:lnTo>
                  <a:lnTo>
                    <a:pt x="128274" y="13129"/>
                  </a:lnTo>
                  <a:lnTo>
                    <a:pt x="123022" y="13832"/>
                  </a:lnTo>
                  <a:lnTo>
                    <a:pt x="108171" y="16311"/>
                  </a:lnTo>
                  <a:lnTo>
                    <a:pt x="102240" y="16423"/>
                  </a:lnTo>
                  <a:lnTo>
                    <a:pt x="102263" y="22853"/>
                  </a:lnTo>
                  <a:lnTo>
                    <a:pt x="102228" y="29680"/>
                  </a:lnTo>
                  <a:lnTo>
                    <a:pt x="102104" y="34347"/>
                  </a:lnTo>
                  <a:lnTo>
                    <a:pt x="101886" y="40763"/>
                  </a:lnTo>
                  <a:lnTo>
                    <a:pt x="101895" y="59918"/>
                  </a:lnTo>
                  <a:lnTo>
                    <a:pt x="98960" y="60166"/>
                  </a:lnTo>
                  <a:lnTo>
                    <a:pt x="91115" y="60444"/>
                  </a:lnTo>
                  <a:lnTo>
                    <a:pt x="90385" y="60602"/>
                  </a:lnTo>
                  <a:lnTo>
                    <a:pt x="89853" y="75042"/>
                  </a:lnTo>
                  <a:lnTo>
                    <a:pt x="89808" y="81613"/>
                  </a:lnTo>
                  <a:lnTo>
                    <a:pt x="89870" y="90544"/>
                  </a:lnTo>
                  <a:lnTo>
                    <a:pt x="89902" y="9499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5" name="Zambia"/>
            <p:cNvSpPr/>
            <p:nvPr/>
          </p:nvSpPr>
          <p:spPr>
            <a:xfrm>
              <a:off x="2716108" y="2890394"/>
              <a:ext cx="130646" cy="112741"/>
            </a:xfrm>
            <a:custGeom>
              <a:avLst/>
              <a:gdLst/>
              <a:ahLst/>
              <a:cxnLst/>
              <a:pathLst>
                <a:path w="130646" h="112741">
                  <a:moveTo>
                    <a:pt x="14455" y="107324"/>
                  </a:moveTo>
                  <a:lnTo>
                    <a:pt x="11390" y="104000"/>
                  </a:lnTo>
                  <a:lnTo>
                    <a:pt x="4599" y="96705"/>
                  </a:lnTo>
                  <a:lnTo>
                    <a:pt x="2237" y="94428"/>
                  </a:lnTo>
                  <a:lnTo>
                    <a:pt x="698" y="92369"/>
                  </a:lnTo>
                  <a:lnTo>
                    <a:pt x="204" y="90084"/>
                  </a:lnTo>
                  <a:lnTo>
                    <a:pt x="85" y="86990"/>
                  </a:lnTo>
                  <a:lnTo>
                    <a:pt x="0" y="82575"/>
                  </a:lnTo>
                  <a:lnTo>
                    <a:pt x="122" y="65721"/>
                  </a:lnTo>
                  <a:lnTo>
                    <a:pt x="48" y="58793"/>
                  </a:lnTo>
                  <a:lnTo>
                    <a:pt x="303" y="54280"/>
                  </a:lnTo>
                  <a:lnTo>
                    <a:pt x="17395" y="53812"/>
                  </a:lnTo>
                  <a:lnTo>
                    <a:pt x="19984" y="54015"/>
                  </a:lnTo>
                  <a:lnTo>
                    <a:pt x="20614" y="53575"/>
                  </a:lnTo>
                  <a:lnTo>
                    <a:pt x="21235" y="50519"/>
                  </a:lnTo>
                  <a:lnTo>
                    <a:pt x="23417" y="48255"/>
                  </a:lnTo>
                  <a:lnTo>
                    <a:pt x="24079" y="46365"/>
                  </a:lnTo>
                  <a:lnTo>
                    <a:pt x="23632" y="45063"/>
                  </a:lnTo>
                  <a:lnTo>
                    <a:pt x="22288" y="43404"/>
                  </a:lnTo>
                  <a:lnTo>
                    <a:pt x="21306" y="37981"/>
                  </a:lnTo>
                  <a:lnTo>
                    <a:pt x="22381" y="31111"/>
                  </a:lnTo>
                  <a:lnTo>
                    <a:pt x="25778" y="31596"/>
                  </a:lnTo>
                  <a:lnTo>
                    <a:pt x="27610" y="33534"/>
                  </a:lnTo>
                  <a:lnTo>
                    <a:pt x="28473" y="35335"/>
                  </a:lnTo>
                  <a:lnTo>
                    <a:pt x="29448" y="35618"/>
                  </a:lnTo>
                  <a:lnTo>
                    <a:pt x="35201" y="34138"/>
                  </a:lnTo>
                  <a:lnTo>
                    <a:pt x="36075" y="33772"/>
                  </a:lnTo>
                  <a:lnTo>
                    <a:pt x="38984" y="38959"/>
                  </a:lnTo>
                  <a:lnTo>
                    <a:pt x="41436" y="39957"/>
                  </a:lnTo>
                  <a:lnTo>
                    <a:pt x="46073" y="41232"/>
                  </a:lnTo>
                  <a:lnTo>
                    <a:pt x="50696" y="42073"/>
                  </a:lnTo>
                  <a:lnTo>
                    <a:pt x="52328" y="42643"/>
                  </a:lnTo>
                  <a:lnTo>
                    <a:pt x="54166" y="42197"/>
                  </a:lnTo>
                  <a:lnTo>
                    <a:pt x="56783" y="38707"/>
                  </a:lnTo>
                  <a:lnTo>
                    <a:pt x="57848" y="36892"/>
                  </a:lnTo>
                  <a:lnTo>
                    <a:pt x="61493" y="44181"/>
                  </a:lnTo>
                  <a:lnTo>
                    <a:pt x="63401" y="45620"/>
                  </a:lnTo>
                  <a:lnTo>
                    <a:pt x="67886" y="46970"/>
                  </a:lnTo>
                  <a:lnTo>
                    <a:pt x="70274" y="48262"/>
                  </a:lnTo>
                  <a:lnTo>
                    <a:pt x="72360" y="50064"/>
                  </a:lnTo>
                  <a:lnTo>
                    <a:pt x="75171" y="53825"/>
                  </a:lnTo>
                  <a:lnTo>
                    <a:pt x="77082" y="57161"/>
                  </a:lnTo>
                  <a:lnTo>
                    <a:pt x="78822" y="58242"/>
                  </a:lnTo>
                  <a:lnTo>
                    <a:pt x="85623" y="58711"/>
                  </a:lnTo>
                  <a:lnTo>
                    <a:pt x="87483" y="58772"/>
                  </a:lnTo>
                  <a:lnTo>
                    <a:pt x="87686" y="55932"/>
                  </a:lnTo>
                  <a:lnTo>
                    <a:pt x="87546" y="48593"/>
                  </a:lnTo>
                  <a:lnTo>
                    <a:pt x="87385" y="44532"/>
                  </a:lnTo>
                  <a:lnTo>
                    <a:pt x="86703" y="43594"/>
                  </a:lnTo>
                  <a:lnTo>
                    <a:pt x="84887" y="44547"/>
                  </a:lnTo>
                  <a:lnTo>
                    <a:pt x="82639" y="46881"/>
                  </a:lnTo>
                  <a:lnTo>
                    <a:pt x="80057" y="46824"/>
                  </a:lnTo>
                  <a:lnTo>
                    <a:pt x="77824" y="45387"/>
                  </a:lnTo>
                  <a:lnTo>
                    <a:pt x="73630" y="41066"/>
                  </a:lnTo>
                  <a:lnTo>
                    <a:pt x="71341" y="37968"/>
                  </a:lnTo>
                  <a:lnTo>
                    <a:pt x="71125" y="36451"/>
                  </a:lnTo>
                  <a:lnTo>
                    <a:pt x="72632" y="31241"/>
                  </a:lnTo>
                  <a:lnTo>
                    <a:pt x="74520" y="25244"/>
                  </a:lnTo>
                  <a:lnTo>
                    <a:pt x="72655" y="14608"/>
                  </a:lnTo>
                  <a:lnTo>
                    <a:pt x="72803" y="11448"/>
                  </a:lnTo>
                  <a:lnTo>
                    <a:pt x="76797" y="4969"/>
                  </a:lnTo>
                  <a:lnTo>
                    <a:pt x="77572" y="3961"/>
                  </a:lnTo>
                  <a:lnTo>
                    <a:pt x="79310" y="2876"/>
                  </a:lnTo>
                  <a:lnTo>
                    <a:pt x="94425" y="351"/>
                  </a:lnTo>
                  <a:lnTo>
                    <a:pt x="97250" y="0"/>
                  </a:lnTo>
                  <a:lnTo>
                    <a:pt x="100777" y="3249"/>
                  </a:lnTo>
                  <a:lnTo>
                    <a:pt x="102094" y="4315"/>
                  </a:lnTo>
                  <a:lnTo>
                    <a:pt x="105751" y="5655"/>
                  </a:lnTo>
                  <a:lnTo>
                    <a:pt x="112114" y="8700"/>
                  </a:lnTo>
                  <a:lnTo>
                    <a:pt x="120005" y="11595"/>
                  </a:lnTo>
                  <a:lnTo>
                    <a:pt x="123681" y="13368"/>
                  </a:lnTo>
                  <a:lnTo>
                    <a:pt x="125611" y="15441"/>
                  </a:lnTo>
                  <a:lnTo>
                    <a:pt x="128408" y="19952"/>
                  </a:lnTo>
                  <a:lnTo>
                    <a:pt x="130582" y="24330"/>
                  </a:lnTo>
                  <a:lnTo>
                    <a:pt x="130646" y="25987"/>
                  </a:lnTo>
                  <a:lnTo>
                    <a:pt x="129733" y="27362"/>
                  </a:lnTo>
                  <a:lnTo>
                    <a:pt x="126178" y="29114"/>
                  </a:lnTo>
                  <a:lnTo>
                    <a:pt x="126123" y="29764"/>
                  </a:lnTo>
                  <a:lnTo>
                    <a:pt x="126323" y="32794"/>
                  </a:lnTo>
                  <a:lnTo>
                    <a:pt x="125869" y="41401"/>
                  </a:lnTo>
                  <a:lnTo>
                    <a:pt x="126268" y="43210"/>
                  </a:lnTo>
                  <a:lnTo>
                    <a:pt x="127353" y="44073"/>
                  </a:lnTo>
                  <a:lnTo>
                    <a:pt x="129911" y="45434"/>
                  </a:lnTo>
                  <a:lnTo>
                    <a:pt x="130278" y="46447"/>
                  </a:lnTo>
                  <a:lnTo>
                    <a:pt x="129284" y="47687"/>
                  </a:lnTo>
                  <a:lnTo>
                    <a:pt x="126922" y="49007"/>
                  </a:lnTo>
                  <a:lnTo>
                    <a:pt x="122948" y="50338"/>
                  </a:lnTo>
                  <a:lnTo>
                    <a:pt x="122219" y="52086"/>
                  </a:lnTo>
                  <a:lnTo>
                    <a:pt x="121750" y="56016"/>
                  </a:lnTo>
                  <a:lnTo>
                    <a:pt x="120245" y="60176"/>
                  </a:lnTo>
                  <a:lnTo>
                    <a:pt x="121248" y="62649"/>
                  </a:lnTo>
                  <a:lnTo>
                    <a:pt x="122560" y="64758"/>
                  </a:lnTo>
                  <a:lnTo>
                    <a:pt x="124530" y="65403"/>
                  </a:lnTo>
                  <a:lnTo>
                    <a:pt x="118197" y="68145"/>
                  </a:lnTo>
                  <a:lnTo>
                    <a:pt x="109691" y="71122"/>
                  </a:lnTo>
                  <a:lnTo>
                    <a:pt x="105020" y="73201"/>
                  </a:lnTo>
                  <a:lnTo>
                    <a:pt x="94163" y="76198"/>
                  </a:lnTo>
                  <a:lnTo>
                    <a:pt x="93224" y="76864"/>
                  </a:lnTo>
                  <a:lnTo>
                    <a:pt x="93184" y="79433"/>
                  </a:lnTo>
                  <a:lnTo>
                    <a:pt x="93948" y="81853"/>
                  </a:lnTo>
                  <a:lnTo>
                    <a:pt x="94383" y="84130"/>
                  </a:lnTo>
                  <a:lnTo>
                    <a:pt x="91849" y="83630"/>
                  </a:lnTo>
                  <a:lnTo>
                    <a:pt x="86841" y="83882"/>
                  </a:lnTo>
                  <a:lnTo>
                    <a:pt x="82857" y="85231"/>
                  </a:lnTo>
                  <a:lnTo>
                    <a:pt x="79672" y="88049"/>
                  </a:lnTo>
                  <a:lnTo>
                    <a:pt x="78107" y="90861"/>
                  </a:lnTo>
                  <a:lnTo>
                    <a:pt x="78011" y="93889"/>
                  </a:lnTo>
                  <a:lnTo>
                    <a:pt x="77170" y="94929"/>
                  </a:lnTo>
                  <a:lnTo>
                    <a:pt x="75741" y="95529"/>
                  </a:lnTo>
                  <a:lnTo>
                    <a:pt x="70730" y="95856"/>
                  </a:lnTo>
                  <a:lnTo>
                    <a:pt x="67618" y="96911"/>
                  </a:lnTo>
                  <a:lnTo>
                    <a:pt x="66083" y="98697"/>
                  </a:lnTo>
                  <a:lnTo>
                    <a:pt x="62184" y="103613"/>
                  </a:lnTo>
                  <a:lnTo>
                    <a:pt x="59371" y="107493"/>
                  </a:lnTo>
                  <a:lnTo>
                    <a:pt x="55233" y="112506"/>
                  </a:lnTo>
                  <a:lnTo>
                    <a:pt x="53457" y="112741"/>
                  </a:lnTo>
                  <a:lnTo>
                    <a:pt x="49432" y="111871"/>
                  </a:lnTo>
                  <a:lnTo>
                    <a:pt x="47322" y="110246"/>
                  </a:lnTo>
                  <a:lnTo>
                    <a:pt x="45649" y="110927"/>
                  </a:lnTo>
                  <a:lnTo>
                    <a:pt x="43040" y="112432"/>
                  </a:lnTo>
                  <a:lnTo>
                    <a:pt x="41012" y="112520"/>
                  </a:lnTo>
                  <a:lnTo>
                    <a:pt x="38035" y="111420"/>
                  </a:lnTo>
                  <a:lnTo>
                    <a:pt x="36711" y="110907"/>
                  </a:lnTo>
                  <a:lnTo>
                    <a:pt x="35938" y="110018"/>
                  </a:lnTo>
                  <a:lnTo>
                    <a:pt x="35119" y="109875"/>
                  </a:lnTo>
                  <a:lnTo>
                    <a:pt x="34187" y="109062"/>
                  </a:lnTo>
                  <a:lnTo>
                    <a:pt x="31900" y="106994"/>
                  </a:lnTo>
                  <a:lnTo>
                    <a:pt x="30425" y="106705"/>
                  </a:lnTo>
                  <a:lnTo>
                    <a:pt x="24963" y="106218"/>
                  </a:lnTo>
                  <a:lnTo>
                    <a:pt x="24534" y="105701"/>
                  </a:lnTo>
                  <a:lnTo>
                    <a:pt x="23709" y="105409"/>
                  </a:lnTo>
                  <a:lnTo>
                    <a:pt x="14455" y="10732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6" name="Kenya"/>
            <p:cNvSpPr/>
            <p:nvPr/>
          </p:nvSpPr>
          <p:spPr>
            <a:xfrm>
              <a:off x="2842414" y="2746640"/>
              <a:ext cx="94693" cy="105112"/>
            </a:xfrm>
            <a:custGeom>
              <a:avLst/>
              <a:gdLst/>
              <a:ahLst/>
              <a:cxnLst/>
              <a:pathLst>
                <a:path w="94693" h="105112">
                  <a:moveTo>
                    <a:pt x="92962" y="71978"/>
                  </a:moveTo>
                  <a:lnTo>
                    <a:pt x="89947" y="73930"/>
                  </a:lnTo>
                  <a:lnTo>
                    <a:pt x="87154" y="74786"/>
                  </a:lnTo>
                  <a:lnTo>
                    <a:pt x="85223" y="74223"/>
                  </a:lnTo>
                  <a:lnTo>
                    <a:pt x="84794" y="78122"/>
                  </a:lnTo>
                  <a:lnTo>
                    <a:pt x="83378" y="79968"/>
                  </a:lnTo>
                  <a:lnTo>
                    <a:pt x="80020" y="80542"/>
                  </a:lnTo>
                  <a:lnTo>
                    <a:pt x="78047" y="82460"/>
                  </a:lnTo>
                  <a:lnTo>
                    <a:pt x="77605" y="84872"/>
                  </a:lnTo>
                  <a:lnTo>
                    <a:pt x="77636" y="86645"/>
                  </a:lnTo>
                  <a:lnTo>
                    <a:pt x="75848" y="89770"/>
                  </a:lnTo>
                  <a:lnTo>
                    <a:pt x="71013" y="96593"/>
                  </a:lnTo>
                  <a:lnTo>
                    <a:pt x="71473" y="99290"/>
                  </a:lnTo>
                  <a:lnTo>
                    <a:pt x="69784" y="102560"/>
                  </a:lnTo>
                  <a:lnTo>
                    <a:pt x="68531" y="103843"/>
                  </a:lnTo>
                  <a:lnTo>
                    <a:pt x="66858" y="104343"/>
                  </a:lnTo>
                  <a:lnTo>
                    <a:pt x="66433" y="105112"/>
                  </a:lnTo>
                  <a:lnTo>
                    <a:pt x="61082" y="101052"/>
                  </a:lnTo>
                  <a:lnTo>
                    <a:pt x="48913" y="92247"/>
                  </a:lnTo>
                  <a:lnTo>
                    <a:pt x="48565" y="91043"/>
                  </a:lnTo>
                  <a:lnTo>
                    <a:pt x="49143" y="88272"/>
                  </a:lnTo>
                  <a:lnTo>
                    <a:pt x="48460" y="86360"/>
                  </a:lnTo>
                  <a:lnTo>
                    <a:pt x="30644" y="76397"/>
                  </a:lnTo>
                  <a:lnTo>
                    <a:pt x="7265" y="63513"/>
                  </a:lnTo>
                  <a:lnTo>
                    <a:pt x="0" y="63678"/>
                  </a:lnTo>
                  <a:lnTo>
                    <a:pt x="5735" y="51251"/>
                  </a:lnTo>
                  <a:lnTo>
                    <a:pt x="6264" y="50106"/>
                  </a:lnTo>
                  <a:lnTo>
                    <a:pt x="9553" y="45917"/>
                  </a:lnTo>
                  <a:lnTo>
                    <a:pt x="14494" y="41212"/>
                  </a:lnTo>
                  <a:lnTo>
                    <a:pt x="16887" y="38577"/>
                  </a:lnTo>
                  <a:lnTo>
                    <a:pt x="19040" y="35093"/>
                  </a:lnTo>
                  <a:lnTo>
                    <a:pt x="19756" y="32254"/>
                  </a:lnTo>
                  <a:lnTo>
                    <a:pt x="19515" y="28925"/>
                  </a:lnTo>
                  <a:lnTo>
                    <a:pt x="18396" y="25884"/>
                  </a:lnTo>
                  <a:lnTo>
                    <a:pt x="17277" y="24119"/>
                  </a:lnTo>
                  <a:lnTo>
                    <a:pt x="13606" y="18752"/>
                  </a:lnTo>
                  <a:lnTo>
                    <a:pt x="12735" y="16417"/>
                  </a:lnTo>
                  <a:lnTo>
                    <a:pt x="12597" y="12090"/>
                  </a:lnTo>
                  <a:lnTo>
                    <a:pt x="11963" y="10958"/>
                  </a:lnTo>
                  <a:lnTo>
                    <a:pt x="9574" y="8631"/>
                  </a:lnTo>
                  <a:lnTo>
                    <a:pt x="8070" y="6155"/>
                  </a:lnTo>
                  <a:lnTo>
                    <a:pt x="11471" y="2158"/>
                  </a:lnTo>
                  <a:lnTo>
                    <a:pt x="12930" y="515"/>
                  </a:lnTo>
                  <a:lnTo>
                    <a:pt x="16295" y="779"/>
                  </a:lnTo>
                  <a:lnTo>
                    <a:pt x="20464" y="754"/>
                  </a:lnTo>
                  <a:lnTo>
                    <a:pt x="25522" y="85"/>
                  </a:lnTo>
                  <a:lnTo>
                    <a:pt x="27848" y="0"/>
                  </a:lnTo>
                  <a:lnTo>
                    <a:pt x="28248" y="140"/>
                  </a:lnTo>
                  <a:lnTo>
                    <a:pt x="29847" y="485"/>
                  </a:lnTo>
                  <a:lnTo>
                    <a:pt x="35131" y="1235"/>
                  </a:lnTo>
                  <a:lnTo>
                    <a:pt x="38888" y="2207"/>
                  </a:lnTo>
                  <a:lnTo>
                    <a:pt x="41919" y="3681"/>
                  </a:lnTo>
                  <a:lnTo>
                    <a:pt x="53713" y="11348"/>
                  </a:lnTo>
                  <a:lnTo>
                    <a:pt x="55394" y="11551"/>
                  </a:lnTo>
                  <a:lnTo>
                    <a:pt x="62281" y="12220"/>
                  </a:lnTo>
                  <a:lnTo>
                    <a:pt x="65639" y="13193"/>
                  </a:lnTo>
                  <a:lnTo>
                    <a:pt x="69883" y="13664"/>
                  </a:lnTo>
                  <a:lnTo>
                    <a:pt x="70688" y="13092"/>
                  </a:lnTo>
                  <a:lnTo>
                    <a:pt x="74246" y="9310"/>
                  </a:lnTo>
                  <a:lnTo>
                    <a:pt x="75538" y="8308"/>
                  </a:lnTo>
                  <a:lnTo>
                    <a:pt x="78922" y="6585"/>
                  </a:lnTo>
                  <a:lnTo>
                    <a:pt x="83190" y="4784"/>
                  </a:lnTo>
                  <a:lnTo>
                    <a:pt x="84548" y="5273"/>
                  </a:lnTo>
                  <a:lnTo>
                    <a:pt x="86854" y="6963"/>
                  </a:lnTo>
                  <a:lnTo>
                    <a:pt x="89168" y="7872"/>
                  </a:lnTo>
                  <a:lnTo>
                    <a:pt x="94693" y="8407"/>
                  </a:lnTo>
                  <a:lnTo>
                    <a:pt x="86424" y="20800"/>
                  </a:lnTo>
                  <a:lnTo>
                    <a:pt x="86413" y="23352"/>
                  </a:lnTo>
                  <a:lnTo>
                    <a:pt x="86397" y="29448"/>
                  </a:lnTo>
                  <a:lnTo>
                    <a:pt x="86315" y="33700"/>
                  </a:lnTo>
                  <a:lnTo>
                    <a:pt x="86316" y="35897"/>
                  </a:lnTo>
                  <a:lnTo>
                    <a:pt x="86329" y="40997"/>
                  </a:lnTo>
                  <a:lnTo>
                    <a:pt x="86544" y="51251"/>
                  </a:lnTo>
                  <a:lnTo>
                    <a:pt x="86694" y="58419"/>
                  </a:lnTo>
                  <a:lnTo>
                    <a:pt x="86830" y="63094"/>
                  </a:lnTo>
                  <a:lnTo>
                    <a:pt x="92962" y="7197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7" name="Djibouti"/>
            <p:cNvSpPr/>
            <p:nvPr/>
          </p:nvSpPr>
          <p:spPr>
            <a:xfrm>
              <a:off x="2937281" y="2654988"/>
              <a:ext cx="18883" cy="21033"/>
            </a:xfrm>
            <a:custGeom>
              <a:avLst/>
              <a:gdLst/>
              <a:ahLst/>
              <a:cxnLst/>
              <a:pathLst>
                <a:path w="18883" h="21033">
                  <a:moveTo>
                    <a:pt x="12785" y="20601"/>
                  </a:moveTo>
                  <a:lnTo>
                    <a:pt x="9999" y="19608"/>
                  </a:lnTo>
                  <a:lnTo>
                    <a:pt x="7993" y="19404"/>
                  </a:lnTo>
                  <a:lnTo>
                    <a:pt x="3524" y="20657"/>
                  </a:lnTo>
                  <a:lnTo>
                    <a:pt x="1016" y="21033"/>
                  </a:lnTo>
                  <a:lnTo>
                    <a:pt x="0" y="15121"/>
                  </a:lnTo>
                  <a:lnTo>
                    <a:pt x="149" y="13097"/>
                  </a:lnTo>
                  <a:lnTo>
                    <a:pt x="677" y="11792"/>
                  </a:lnTo>
                  <a:lnTo>
                    <a:pt x="3124" y="8667"/>
                  </a:lnTo>
                  <a:lnTo>
                    <a:pt x="6102" y="3941"/>
                  </a:lnTo>
                  <a:lnTo>
                    <a:pt x="6377" y="3504"/>
                  </a:lnTo>
                  <a:lnTo>
                    <a:pt x="7448" y="2917"/>
                  </a:lnTo>
                  <a:lnTo>
                    <a:pt x="9439" y="3557"/>
                  </a:lnTo>
                  <a:lnTo>
                    <a:pt x="11097" y="4490"/>
                  </a:lnTo>
                  <a:lnTo>
                    <a:pt x="13753" y="485"/>
                  </a:lnTo>
                  <a:lnTo>
                    <a:pt x="14127" y="0"/>
                  </a:lnTo>
                  <a:lnTo>
                    <a:pt x="17274" y="3063"/>
                  </a:lnTo>
                  <a:lnTo>
                    <a:pt x="18703" y="5451"/>
                  </a:lnTo>
                  <a:lnTo>
                    <a:pt x="18883" y="6900"/>
                  </a:lnTo>
                  <a:lnTo>
                    <a:pt x="18293" y="7480"/>
                  </a:lnTo>
                  <a:lnTo>
                    <a:pt x="16479" y="8425"/>
                  </a:lnTo>
                  <a:lnTo>
                    <a:pt x="14281" y="8937"/>
                  </a:lnTo>
                  <a:lnTo>
                    <a:pt x="11474" y="10535"/>
                  </a:lnTo>
                  <a:lnTo>
                    <a:pt x="8637" y="12927"/>
                  </a:lnTo>
                  <a:lnTo>
                    <a:pt x="9901" y="13574"/>
                  </a:lnTo>
                  <a:lnTo>
                    <a:pt x="13136" y="13278"/>
                  </a:lnTo>
                  <a:lnTo>
                    <a:pt x="14746" y="13347"/>
                  </a:lnTo>
                  <a:lnTo>
                    <a:pt x="16918" y="13981"/>
                  </a:lnTo>
                  <a:lnTo>
                    <a:pt x="16345" y="15311"/>
                  </a:lnTo>
                  <a:lnTo>
                    <a:pt x="14492" y="17705"/>
                  </a:lnTo>
                  <a:lnTo>
                    <a:pt x="12785" y="2060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8" name="Qatar"/>
            <p:cNvSpPr/>
            <p:nvPr/>
          </p:nvSpPr>
          <p:spPr>
            <a:xfrm>
              <a:off x="3038308" y="2496656"/>
              <a:ext cx="8456" cy="20549"/>
            </a:xfrm>
            <a:custGeom>
              <a:avLst/>
              <a:gdLst/>
              <a:ahLst/>
              <a:cxnLst/>
              <a:pathLst>
                <a:path w="8456" h="20549">
                  <a:moveTo>
                    <a:pt x="4909" y="20400"/>
                  </a:moveTo>
                  <a:lnTo>
                    <a:pt x="3036" y="20549"/>
                  </a:lnTo>
                  <a:lnTo>
                    <a:pt x="1348" y="20089"/>
                  </a:lnTo>
                  <a:lnTo>
                    <a:pt x="1311" y="16700"/>
                  </a:lnTo>
                  <a:lnTo>
                    <a:pt x="544" y="14284"/>
                  </a:lnTo>
                  <a:lnTo>
                    <a:pt x="0" y="9907"/>
                  </a:lnTo>
                  <a:lnTo>
                    <a:pt x="934" y="6535"/>
                  </a:lnTo>
                  <a:lnTo>
                    <a:pt x="1873" y="5923"/>
                  </a:lnTo>
                  <a:lnTo>
                    <a:pt x="1578" y="4885"/>
                  </a:lnTo>
                  <a:lnTo>
                    <a:pt x="2468" y="1501"/>
                  </a:lnTo>
                  <a:lnTo>
                    <a:pt x="4120" y="0"/>
                  </a:lnTo>
                  <a:lnTo>
                    <a:pt x="5687" y="465"/>
                  </a:lnTo>
                  <a:lnTo>
                    <a:pt x="6034" y="2222"/>
                  </a:lnTo>
                  <a:lnTo>
                    <a:pt x="7339" y="2742"/>
                  </a:lnTo>
                  <a:lnTo>
                    <a:pt x="7657" y="3849"/>
                  </a:lnTo>
                  <a:lnTo>
                    <a:pt x="8239" y="5663"/>
                  </a:lnTo>
                  <a:lnTo>
                    <a:pt x="7708" y="7996"/>
                  </a:lnTo>
                  <a:lnTo>
                    <a:pt x="7862" y="11923"/>
                  </a:lnTo>
                  <a:lnTo>
                    <a:pt x="8456" y="13328"/>
                  </a:lnTo>
                  <a:lnTo>
                    <a:pt x="7929" y="15437"/>
                  </a:lnTo>
                  <a:lnTo>
                    <a:pt x="6292" y="18013"/>
                  </a:lnTo>
                  <a:lnTo>
                    <a:pt x="4909" y="2040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79" name="Yemen"/>
            <p:cNvSpPr/>
            <p:nvPr/>
          </p:nvSpPr>
          <p:spPr>
            <a:xfrm>
              <a:off x="2948231" y="2582194"/>
              <a:ext cx="114297" cy="73810"/>
            </a:xfrm>
            <a:custGeom>
              <a:avLst/>
              <a:gdLst/>
              <a:ahLst/>
              <a:cxnLst/>
              <a:pathLst>
                <a:path w="114297" h="73810">
                  <a:moveTo>
                    <a:pt x="114297" y="27266"/>
                  </a:moveTo>
                  <a:lnTo>
                    <a:pt x="112887" y="27775"/>
                  </a:lnTo>
                  <a:lnTo>
                    <a:pt x="110188" y="29185"/>
                  </a:lnTo>
                  <a:lnTo>
                    <a:pt x="106895" y="32144"/>
                  </a:lnTo>
                  <a:lnTo>
                    <a:pt x="105569" y="33695"/>
                  </a:lnTo>
                  <a:lnTo>
                    <a:pt x="104736" y="36348"/>
                  </a:lnTo>
                  <a:lnTo>
                    <a:pt x="104427" y="38483"/>
                  </a:lnTo>
                  <a:lnTo>
                    <a:pt x="102369" y="40178"/>
                  </a:lnTo>
                  <a:lnTo>
                    <a:pt x="95261" y="43572"/>
                  </a:lnTo>
                  <a:lnTo>
                    <a:pt x="83879" y="46898"/>
                  </a:lnTo>
                  <a:lnTo>
                    <a:pt x="77436" y="49036"/>
                  </a:lnTo>
                  <a:lnTo>
                    <a:pt x="73212" y="50656"/>
                  </a:lnTo>
                  <a:lnTo>
                    <a:pt x="71422" y="52196"/>
                  </a:lnTo>
                  <a:lnTo>
                    <a:pt x="69051" y="55417"/>
                  </a:lnTo>
                  <a:lnTo>
                    <a:pt x="66869" y="56810"/>
                  </a:lnTo>
                  <a:lnTo>
                    <a:pt x="64330" y="57399"/>
                  </a:lnTo>
                  <a:lnTo>
                    <a:pt x="61360" y="57041"/>
                  </a:lnTo>
                  <a:lnTo>
                    <a:pt x="58753" y="57412"/>
                  </a:lnTo>
                  <a:lnTo>
                    <a:pt x="54587" y="59683"/>
                  </a:lnTo>
                  <a:lnTo>
                    <a:pt x="51325" y="61731"/>
                  </a:lnTo>
                  <a:lnTo>
                    <a:pt x="46531" y="63781"/>
                  </a:lnTo>
                  <a:lnTo>
                    <a:pt x="42763" y="64809"/>
                  </a:lnTo>
                  <a:lnTo>
                    <a:pt x="36947" y="64822"/>
                  </a:lnTo>
                  <a:lnTo>
                    <a:pt x="34124" y="64755"/>
                  </a:lnTo>
                  <a:lnTo>
                    <a:pt x="32637" y="65413"/>
                  </a:lnTo>
                  <a:lnTo>
                    <a:pt x="30700" y="67018"/>
                  </a:lnTo>
                  <a:lnTo>
                    <a:pt x="29333" y="68548"/>
                  </a:lnTo>
                  <a:lnTo>
                    <a:pt x="27076" y="70152"/>
                  </a:lnTo>
                  <a:lnTo>
                    <a:pt x="24515" y="71392"/>
                  </a:lnTo>
                  <a:lnTo>
                    <a:pt x="22567" y="71614"/>
                  </a:lnTo>
                  <a:lnTo>
                    <a:pt x="21367" y="71399"/>
                  </a:lnTo>
                  <a:lnTo>
                    <a:pt x="18687" y="73510"/>
                  </a:lnTo>
                  <a:lnTo>
                    <a:pt x="14477" y="73810"/>
                  </a:lnTo>
                  <a:lnTo>
                    <a:pt x="12002" y="73235"/>
                  </a:lnTo>
                  <a:lnTo>
                    <a:pt x="8876" y="70991"/>
                  </a:lnTo>
                  <a:lnTo>
                    <a:pt x="8024" y="70194"/>
                  </a:lnTo>
                  <a:lnTo>
                    <a:pt x="6433" y="67944"/>
                  </a:lnTo>
                  <a:lnTo>
                    <a:pt x="6010" y="66636"/>
                  </a:lnTo>
                  <a:lnTo>
                    <a:pt x="6914" y="62922"/>
                  </a:lnTo>
                  <a:lnTo>
                    <a:pt x="6508" y="59643"/>
                  </a:lnTo>
                  <a:lnTo>
                    <a:pt x="4941" y="57020"/>
                  </a:lnTo>
                  <a:lnTo>
                    <a:pt x="3229" y="50958"/>
                  </a:lnTo>
                  <a:lnTo>
                    <a:pt x="360" y="40993"/>
                  </a:lnTo>
                  <a:lnTo>
                    <a:pt x="0" y="38715"/>
                  </a:lnTo>
                  <a:lnTo>
                    <a:pt x="1341" y="35032"/>
                  </a:lnTo>
                  <a:lnTo>
                    <a:pt x="719" y="31127"/>
                  </a:lnTo>
                  <a:lnTo>
                    <a:pt x="4192" y="28183"/>
                  </a:lnTo>
                  <a:lnTo>
                    <a:pt x="4761" y="25223"/>
                  </a:lnTo>
                  <a:lnTo>
                    <a:pt x="4554" y="21670"/>
                  </a:lnTo>
                  <a:lnTo>
                    <a:pt x="5109" y="19072"/>
                  </a:lnTo>
                  <a:lnTo>
                    <a:pt x="5976" y="18102"/>
                  </a:lnTo>
                  <a:lnTo>
                    <a:pt x="7062" y="17576"/>
                  </a:lnTo>
                  <a:lnTo>
                    <a:pt x="10426" y="18371"/>
                  </a:lnTo>
                  <a:lnTo>
                    <a:pt x="12660" y="19025"/>
                  </a:lnTo>
                  <a:lnTo>
                    <a:pt x="16246" y="18781"/>
                  </a:lnTo>
                  <a:lnTo>
                    <a:pt x="18515" y="18841"/>
                  </a:lnTo>
                  <a:lnTo>
                    <a:pt x="24588" y="31676"/>
                  </a:lnTo>
                  <a:lnTo>
                    <a:pt x="31114" y="45756"/>
                  </a:lnTo>
                  <a:lnTo>
                    <a:pt x="41352" y="31868"/>
                  </a:lnTo>
                  <a:lnTo>
                    <a:pt x="50913" y="19977"/>
                  </a:lnTo>
                  <a:lnTo>
                    <a:pt x="52833" y="17888"/>
                  </a:lnTo>
                  <a:lnTo>
                    <a:pt x="53038" y="17218"/>
                  </a:lnTo>
                  <a:lnTo>
                    <a:pt x="55472" y="16015"/>
                  </a:lnTo>
                  <a:lnTo>
                    <a:pt x="78625" y="7759"/>
                  </a:lnTo>
                  <a:lnTo>
                    <a:pt x="94156" y="2286"/>
                  </a:lnTo>
                  <a:lnTo>
                    <a:pt x="99911" y="455"/>
                  </a:lnTo>
                  <a:lnTo>
                    <a:pt x="100760" y="0"/>
                  </a:lnTo>
                  <a:lnTo>
                    <a:pt x="101222" y="3513"/>
                  </a:lnTo>
                  <a:lnTo>
                    <a:pt x="102350" y="6867"/>
                  </a:lnTo>
                  <a:lnTo>
                    <a:pt x="105382" y="11990"/>
                  </a:lnTo>
                  <a:lnTo>
                    <a:pt x="110058" y="19168"/>
                  </a:lnTo>
                  <a:lnTo>
                    <a:pt x="110694" y="20499"/>
                  </a:lnTo>
                  <a:lnTo>
                    <a:pt x="110664" y="22055"/>
                  </a:lnTo>
                  <a:lnTo>
                    <a:pt x="113088" y="25667"/>
                  </a:lnTo>
                  <a:lnTo>
                    <a:pt x="114297" y="2726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0" name="Uganda"/>
            <p:cNvSpPr/>
            <p:nvPr/>
          </p:nvSpPr>
          <p:spPr>
            <a:xfrm>
              <a:off x="2800760" y="2752802"/>
              <a:ext cx="61417" cy="62220"/>
            </a:xfrm>
            <a:custGeom>
              <a:avLst/>
              <a:gdLst/>
              <a:ahLst/>
              <a:cxnLst/>
              <a:pathLst>
                <a:path w="61417" h="62220">
                  <a:moveTo>
                    <a:pt x="0" y="60892"/>
                  </a:moveTo>
                  <a:lnTo>
                    <a:pt x="943" y="59399"/>
                  </a:lnTo>
                  <a:lnTo>
                    <a:pt x="1327" y="58051"/>
                  </a:lnTo>
                  <a:lnTo>
                    <a:pt x="1045" y="54298"/>
                  </a:lnTo>
                  <a:lnTo>
                    <a:pt x="1168" y="50613"/>
                  </a:lnTo>
                  <a:lnTo>
                    <a:pt x="1061" y="47639"/>
                  </a:lnTo>
                  <a:lnTo>
                    <a:pt x="1600" y="45096"/>
                  </a:lnTo>
                  <a:lnTo>
                    <a:pt x="2685" y="39980"/>
                  </a:lnTo>
                  <a:lnTo>
                    <a:pt x="4668" y="36568"/>
                  </a:lnTo>
                  <a:lnTo>
                    <a:pt x="5942" y="35144"/>
                  </a:lnTo>
                  <a:lnTo>
                    <a:pt x="12169" y="30148"/>
                  </a:lnTo>
                  <a:lnTo>
                    <a:pt x="18164" y="24798"/>
                  </a:lnTo>
                  <a:lnTo>
                    <a:pt x="19123" y="22525"/>
                  </a:lnTo>
                  <a:lnTo>
                    <a:pt x="18562" y="20969"/>
                  </a:lnTo>
                  <a:lnTo>
                    <a:pt x="17200" y="20055"/>
                  </a:lnTo>
                  <a:lnTo>
                    <a:pt x="14797" y="19857"/>
                  </a:lnTo>
                  <a:lnTo>
                    <a:pt x="13836" y="19721"/>
                  </a:lnTo>
                  <a:lnTo>
                    <a:pt x="13195" y="18449"/>
                  </a:lnTo>
                  <a:lnTo>
                    <a:pt x="14497" y="9010"/>
                  </a:lnTo>
                  <a:lnTo>
                    <a:pt x="14586" y="6881"/>
                  </a:lnTo>
                  <a:lnTo>
                    <a:pt x="13788" y="5963"/>
                  </a:lnTo>
                  <a:lnTo>
                    <a:pt x="13468" y="5823"/>
                  </a:lnTo>
                  <a:lnTo>
                    <a:pt x="15958" y="4673"/>
                  </a:lnTo>
                  <a:lnTo>
                    <a:pt x="18284" y="4234"/>
                  </a:lnTo>
                  <a:lnTo>
                    <a:pt x="20769" y="4290"/>
                  </a:lnTo>
                  <a:lnTo>
                    <a:pt x="25490" y="5468"/>
                  </a:lnTo>
                  <a:lnTo>
                    <a:pt x="30060" y="5228"/>
                  </a:lnTo>
                  <a:lnTo>
                    <a:pt x="34477" y="3569"/>
                  </a:lnTo>
                  <a:lnTo>
                    <a:pt x="38889" y="2904"/>
                  </a:lnTo>
                  <a:lnTo>
                    <a:pt x="40409" y="3392"/>
                  </a:lnTo>
                  <a:lnTo>
                    <a:pt x="41925" y="4376"/>
                  </a:lnTo>
                  <a:lnTo>
                    <a:pt x="43769" y="4295"/>
                  </a:lnTo>
                  <a:lnTo>
                    <a:pt x="46905" y="2714"/>
                  </a:lnTo>
                  <a:lnTo>
                    <a:pt x="49730" y="0"/>
                  </a:lnTo>
                  <a:lnTo>
                    <a:pt x="51234" y="2476"/>
                  </a:lnTo>
                  <a:lnTo>
                    <a:pt x="53623" y="4804"/>
                  </a:lnTo>
                  <a:lnTo>
                    <a:pt x="54257" y="5935"/>
                  </a:lnTo>
                  <a:lnTo>
                    <a:pt x="54395" y="10262"/>
                  </a:lnTo>
                  <a:lnTo>
                    <a:pt x="55267" y="12597"/>
                  </a:lnTo>
                  <a:lnTo>
                    <a:pt x="58937" y="17964"/>
                  </a:lnTo>
                  <a:lnTo>
                    <a:pt x="60056" y="19729"/>
                  </a:lnTo>
                  <a:lnTo>
                    <a:pt x="61175" y="22770"/>
                  </a:lnTo>
                  <a:lnTo>
                    <a:pt x="61417" y="26099"/>
                  </a:lnTo>
                  <a:lnTo>
                    <a:pt x="60700" y="28938"/>
                  </a:lnTo>
                  <a:lnTo>
                    <a:pt x="58547" y="32422"/>
                  </a:lnTo>
                  <a:lnTo>
                    <a:pt x="56154" y="35057"/>
                  </a:lnTo>
                  <a:lnTo>
                    <a:pt x="51213" y="39762"/>
                  </a:lnTo>
                  <a:lnTo>
                    <a:pt x="47924" y="43951"/>
                  </a:lnTo>
                  <a:lnTo>
                    <a:pt x="47396" y="45096"/>
                  </a:lnTo>
                  <a:lnTo>
                    <a:pt x="41660" y="57523"/>
                  </a:lnTo>
                  <a:lnTo>
                    <a:pt x="18299" y="57524"/>
                  </a:lnTo>
                  <a:lnTo>
                    <a:pt x="11895" y="57775"/>
                  </a:lnTo>
                  <a:lnTo>
                    <a:pt x="10294" y="57855"/>
                  </a:lnTo>
                  <a:lnTo>
                    <a:pt x="7515" y="59856"/>
                  </a:lnTo>
                  <a:lnTo>
                    <a:pt x="5220" y="61995"/>
                  </a:lnTo>
                  <a:lnTo>
                    <a:pt x="3060" y="62220"/>
                  </a:lnTo>
                  <a:lnTo>
                    <a:pt x="323" y="61103"/>
                  </a:lnTo>
                  <a:lnTo>
                    <a:pt x="0" y="6089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1" name="Ethiopia"/>
            <p:cNvSpPr/>
            <p:nvPr/>
          </p:nvSpPr>
          <p:spPr>
            <a:xfrm>
              <a:off x="2839768" y="2630903"/>
              <a:ext cx="165726" cy="129410"/>
            </a:xfrm>
            <a:custGeom>
              <a:avLst/>
              <a:gdLst/>
              <a:ahLst/>
              <a:cxnLst/>
              <a:pathLst>
                <a:path w="165726" h="129410">
                  <a:moveTo>
                    <a:pt x="110290" y="44688"/>
                  </a:moveTo>
                  <a:lnTo>
                    <a:pt x="108469" y="48807"/>
                  </a:lnTo>
                  <a:lnTo>
                    <a:pt x="108888" y="50893"/>
                  </a:lnTo>
                  <a:lnTo>
                    <a:pt x="111030" y="54621"/>
                  </a:lnTo>
                  <a:lnTo>
                    <a:pt x="113973" y="58916"/>
                  </a:lnTo>
                  <a:lnTo>
                    <a:pt x="117650" y="62986"/>
                  </a:lnTo>
                  <a:lnTo>
                    <a:pt x="120636" y="65766"/>
                  </a:lnTo>
                  <a:lnTo>
                    <a:pt x="123812" y="67395"/>
                  </a:lnTo>
                  <a:lnTo>
                    <a:pt x="126519" y="68454"/>
                  </a:lnTo>
                  <a:lnTo>
                    <a:pt x="147882" y="75773"/>
                  </a:lnTo>
                  <a:lnTo>
                    <a:pt x="155136" y="78161"/>
                  </a:lnTo>
                  <a:lnTo>
                    <a:pt x="164539" y="77962"/>
                  </a:lnTo>
                  <a:lnTo>
                    <a:pt x="165726" y="78741"/>
                  </a:lnTo>
                  <a:lnTo>
                    <a:pt x="145231" y="99982"/>
                  </a:lnTo>
                  <a:lnTo>
                    <a:pt x="137403" y="108497"/>
                  </a:lnTo>
                  <a:lnTo>
                    <a:pt x="133324" y="113071"/>
                  </a:lnTo>
                  <a:lnTo>
                    <a:pt x="129314" y="113095"/>
                  </a:lnTo>
                  <a:lnTo>
                    <a:pt x="120818" y="112862"/>
                  </a:lnTo>
                  <a:lnTo>
                    <a:pt x="117684" y="113306"/>
                  </a:lnTo>
                  <a:lnTo>
                    <a:pt x="114860" y="114389"/>
                  </a:lnTo>
                  <a:lnTo>
                    <a:pt x="112919" y="115467"/>
                  </a:lnTo>
                  <a:lnTo>
                    <a:pt x="110398" y="117968"/>
                  </a:lnTo>
                  <a:lnTo>
                    <a:pt x="108927" y="120107"/>
                  </a:lnTo>
                  <a:lnTo>
                    <a:pt x="107237" y="120686"/>
                  </a:lnTo>
                  <a:lnTo>
                    <a:pt x="101140" y="121077"/>
                  </a:lnTo>
                  <a:lnTo>
                    <a:pt x="99611" y="121583"/>
                  </a:lnTo>
                  <a:lnTo>
                    <a:pt x="97339" y="124152"/>
                  </a:lnTo>
                  <a:lnTo>
                    <a:pt x="91813" y="123617"/>
                  </a:lnTo>
                  <a:lnTo>
                    <a:pt x="89498" y="122708"/>
                  </a:lnTo>
                  <a:lnTo>
                    <a:pt x="87193" y="121018"/>
                  </a:lnTo>
                  <a:lnTo>
                    <a:pt x="85836" y="120529"/>
                  </a:lnTo>
                  <a:lnTo>
                    <a:pt x="81568" y="122330"/>
                  </a:lnTo>
                  <a:lnTo>
                    <a:pt x="78183" y="124053"/>
                  </a:lnTo>
                  <a:lnTo>
                    <a:pt x="76891" y="125055"/>
                  </a:lnTo>
                  <a:lnTo>
                    <a:pt x="73333" y="128837"/>
                  </a:lnTo>
                  <a:lnTo>
                    <a:pt x="72528" y="129410"/>
                  </a:lnTo>
                  <a:lnTo>
                    <a:pt x="68284" y="128939"/>
                  </a:lnTo>
                  <a:lnTo>
                    <a:pt x="64926" y="127965"/>
                  </a:lnTo>
                  <a:lnTo>
                    <a:pt x="58040" y="127296"/>
                  </a:lnTo>
                  <a:lnTo>
                    <a:pt x="56358" y="127093"/>
                  </a:lnTo>
                  <a:lnTo>
                    <a:pt x="44565" y="119426"/>
                  </a:lnTo>
                  <a:lnTo>
                    <a:pt x="41534" y="117953"/>
                  </a:lnTo>
                  <a:lnTo>
                    <a:pt x="37776" y="116981"/>
                  </a:lnTo>
                  <a:lnTo>
                    <a:pt x="32493" y="116231"/>
                  </a:lnTo>
                  <a:lnTo>
                    <a:pt x="30893" y="115885"/>
                  </a:lnTo>
                  <a:lnTo>
                    <a:pt x="30981" y="115174"/>
                  </a:lnTo>
                  <a:lnTo>
                    <a:pt x="31151" y="114320"/>
                  </a:lnTo>
                  <a:lnTo>
                    <a:pt x="30563" y="109347"/>
                  </a:lnTo>
                  <a:lnTo>
                    <a:pt x="29214" y="107791"/>
                  </a:lnTo>
                  <a:lnTo>
                    <a:pt x="27133" y="107305"/>
                  </a:lnTo>
                  <a:lnTo>
                    <a:pt x="24821" y="105897"/>
                  </a:lnTo>
                  <a:lnTo>
                    <a:pt x="23076" y="103772"/>
                  </a:lnTo>
                  <a:lnTo>
                    <a:pt x="21349" y="100081"/>
                  </a:lnTo>
                  <a:lnTo>
                    <a:pt x="17580" y="92693"/>
                  </a:lnTo>
                  <a:lnTo>
                    <a:pt x="12269" y="87303"/>
                  </a:lnTo>
                  <a:lnTo>
                    <a:pt x="8235" y="82686"/>
                  </a:lnTo>
                  <a:lnTo>
                    <a:pt x="6560" y="81838"/>
                  </a:lnTo>
                  <a:lnTo>
                    <a:pt x="2874" y="81217"/>
                  </a:lnTo>
                  <a:lnTo>
                    <a:pt x="472" y="80660"/>
                  </a:lnTo>
                  <a:lnTo>
                    <a:pt x="0" y="79948"/>
                  </a:lnTo>
                  <a:lnTo>
                    <a:pt x="274" y="77587"/>
                  </a:lnTo>
                  <a:lnTo>
                    <a:pt x="1217" y="73503"/>
                  </a:lnTo>
                  <a:lnTo>
                    <a:pt x="2826" y="73350"/>
                  </a:lnTo>
                  <a:lnTo>
                    <a:pt x="7477" y="73967"/>
                  </a:lnTo>
                  <a:lnTo>
                    <a:pt x="8922" y="74029"/>
                  </a:lnTo>
                  <a:lnTo>
                    <a:pt x="11276" y="72512"/>
                  </a:lnTo>
                  <a:lnTo>
                    <a:pt x="12418" y="66630"/>
                  </a:lnTo>
                  <a:lnTo>
                    <a:pt x="12223" y="63978"/>
                  </a:lnTo>
                  <a:lnTo>
                    <a:pt x="13226" y="57510"/>
                  </a:lnTo>
                  <a:lnTo>
                    <a:pt x="13807" y="52760"/>
                  </a:lnTo>
                  <a:lnTo>
                    <a:pt x="14741" y="47138"/>
                  </a:lnTo>
                  <a:lnTo>
                    <a:pt x="15560" y="46557"/>
                  </a:lnTo>
                  <a:lnTo>
                    <a:pt x="16857" y="46188"/>
                  </a:lnTo>
                  <a:lnTo>
                    <a:pt x="19019" y="46680"/>
                  </a:lnTo>
                  <a:lnTo>
                    <a:pt x="20393" y="46455"/>
                  </a:lnTo>
                  <a:lnTo>
                    <a:pt x="21382" y="45512"/>
                  </a:lnTo>
                  <a:lnTo>
                    <a:pt x="22087" y="40024"/>
                  </a:lnTo>
                  <a:lnTo>
                    <a:pt x="23045" y="34452"/>
                  </a:lnTo>
                  <a:lnTo>
                    <a:pt x="23820" y="32711"/>
                  </a:lnTo>
                  <a:lnTo>
                    <a:pt x="27298" y="26893"/>
                  </a:lnTo>
                  <a:lnTo>
                    <a:pt x="29373" y="24994"/>
                  </a:lnTo>
                  <a:lnTo>
                    <a:pt x="34590" y="23293"/>
                  </a:lnTo>
                  <a:lnTo>
                    <a:pt x="35659" y="17836"/>
                  </a:lnTo>
                  <a:lnTo>
                    <a:pt x="37657" y="11487"/>
                  </a:lnTo>
                  <a:lnTo>
                    <a:pt x="38403" y="6592"/>
                  </a:lnTo>
                  <a:lnTo>
                    <a:pt x="38409" y="6161"/>
                  </a:lnTo>
                  <a:lnTo>
                    <a:pt x="40154" y="5949"/>
                  </a:lnTo>
                  <a:lnTo>
                    <a:pt x="42140" y="6359"/>
                  </a:lnTo>
                  <a:lnTo>
                    <a:pt x="43529" y="4514"/>
                  </a:lnTo>
                  <a:lnTo>
                    <a:pt x="45912" y="4104"/>
                  </a:lnTo>
                  <a:lnTo>
                    <a:pt x="48096" y="8611"/>
                  </a:lnTo>
                  <a:lnTo>
                    <a:pt x="52265" y="0"/>
                  </a:lnTo>
                  <a:lnTo>
                    <a:pt x="54251" y="1642"/>
                  </a:lnTo>
                  <a:lnTo>
                    <a:pt x="55442" y="1642"/>
                  </a:lnTo>
                  <a:lnTo>
                    <a:pt x="58222" y="4719"/>
                  </a:lnTo>
                  <a:lnTo>
                    <a:pt x="62193" y="4309"/>
                  </a:lnTo>
                  <a:lnTo>
                    <a:pt x="64377" y="3284"/>
                  </a:lnTo>
                  <a:lnTo>
                    <a:pt x="65171" y="2053"/>
                  </a:lnTo>
                  <a:lnTo>
                    <a:pt x="66561" y="4309"/>
                  </a:lnTo>
                  <a:lnTo>
                    <a:pt x="68943" y="3899"/>
                  </a:lnTo>
                  <a:lnTo>
                    <a:pt x="70730" y="3079"/>
                  </a:lnTo>
                  <a:lnTo>
                    <a:pt x="72120" y="4104"/>
                  </a:lnTo>
                  <a:lnTo>
                    <a:pt x="73311" y="3899"/>
                  </a:lnTo>
                  <a:lnTo>
                    <a:pt x="74106" y="4719"/>
                  </a:lnTo>
                  <a:lnTo>
                    <a:pt x="76885" y="4309"/>
                  </a:lnTo>
                  <a:lnTo>
                    <a:pt x="81253" y="7178"/>
                  </a:lnTo>
                  <a:lnTo>
                    <a:pt x="84232" y="7792"/>
                  </a:lnTo>
                  <a:lnTo>
                    <a:pt x="87607" y="11271"/>
                  </a:lnTo>
                  <a:lnTo>
                    <a:pt x="88997" y="14336"/>
                  </a:lnTo>
                  <a:lnTo>
                    <a:pt x="95350" y="18418"/>
                  </a:lnTo>
                  <a:lnTo>
                    <a:pt x="97534" y="23105"/>
                  </a:lnTo>
                  <a:lnTo>
                    <a:pt x="99916" y="23920"/>
                  </a:lnTo>
                  <a:lnTo>
                    <a:pt x="102299" y="27175"/>
                  </a:lnTo>
                  <a:lnTo>
                    <a:pt x="103608" y="28027"/>
                  </a:lnTo>
                  <a:lnTo>
                    <a:pt x="100629" y="32753"/>
                  </a:lnTo>
                  <a:lnTo>
                    <a:pt x="98182" y="35879"/>
                  </a:lnTo>
                  <a:lnTo>
                    <a:pt x="97655" y="37183"/>
                  </a:lnTo>
                  <a:lnTo>
                    <a:pt x="97506" y="39207"/>
                  </a:lnTo>
                  <a:lnTo>
                    <a:pt x="98522" y="45119"/>
                  </a:lnTo>
                  <a:lnTo>
                    <a:pt x="101030" y="44744"/>
                  </a:lnTo>
                  <a:lnTo>
                    <a:pt x="105499" y="43490"/>
                  </a:lnTo>
                  <a:lnTo>
                    <a:pt x="107505" y="43695"/>
                  </a:lnTo>
                  <a:lnTo>
                    <a:pt x="110290" y="4468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2" name="Usbekistan"/>
            <p:cNvSpPr/>
            <p:nvPr/>
          </p:nvSpPr>
          <p:spPr>
            <a:xfrm>
              <a:off x="3096801" y="2225704"/>
              <a:ext cx="191091" cy="128431"/>
            </a:xfrm>
            <a:custGeom>
              <a:avLst/>
              <a:gdLst/>
              <a:ahLst/>
              <a:cxnLst/>
              <a:pathLst>
                <a:path w="191091" h="128431">
                  <a:moveTo>
                    <a:pt x="130180" y="128431"/>
                  </a:moveTo>
                  <a:lnTo>
                    <a:pt x="128425" y="125411"/>
                  </a:lnTo>
                  <a:lnTo>
                    <a:pt x="127238" y="124617"/>
                  </a:lnTo>
                  <a:lnTo>
                    <a:pt x="121136" y="124303"/>
                  </a:lnTo>
                  <a:lnTo>
                    <a:pt x="117893" y="124237"/>
                  </a:lnTo>
                  <a:lnTo>
                    <a:pt x="117416" y="124137"/>
                  </a:lnTo>
                  <a:lnTo>
                    <a:pt x="117871" y="119554"/>
                  </a:lnTo>
                  <a:lnTo>
                    <a:pt x="117556" y="116366"/>
                  </a:lnTo>
                  <a:lnTo>
                    <a:pt x="118344" y="114768"/>
                  </a:lnTo>
                  <a:lnTo>
                    <a:pt x="118660" y="113368"/>
                  </a:lnTo>
                  <a:lnTo>
                    <a:pt x="116137" y="112768"/>
                  </a:lnTo>
                  <a:lnTo>
                    <a:pt x="113457" y="110965"/>
                  </a:lnTo>
                  <a:lnTo>
                    <a:pt x="110620" y="109760"/>
                  </a:lnTo>
                  <a:lnTo>
                    <a:pt x="108255" y="110161"/>
                  </a:lnTo>
                  <a:lnTo>
                    <a:pt x="106364" y="108555"/>
                  </a:lnTo>
                  <a:lnTo>
                    <a:pt x="100689" y="104727"/>
                  </a:lnTo>
                  <a:lnTo>
                    <a:pt x="97852" y="103314"/>
                  </a:lnTo>
                  <a:lnTo>
                    <a:pt x="93123" y="99467"/>
                  </a:lnTo>
                  <a:lnTo>
                    <a:pt x="91547" y="99872"/>
                  </a:lnTo>
                  <a:lnTo>
                    <a:pt x="86502" y="96623"/>
                  </a:lnTo>
                  <a:lnTo>
                    <a:pt x="84611" y="93770"/>
                  </a:lnTo>
                  <a:lnTo>
                    <a:pt x="78620" y="89887"/>
                  </a:lnTo>
                  <a:lnTo>
                    <a:pt x="71685" y="83518"/>
                  </a:lnTo>
                  <a:lnTo>
                    <a:pt x="71685" y="81661"/>
                  </a:lnTo>
                  <a:lnTo>
                    <a:pt x="70739" y="78766"/>
                  </a:lnTo>
                  <a:lnTo>
                    <a:pt x="69320" y="77522"/>
                  </a:lnTo>
                  <a:lnTo>
                    <a:pt x="67271" y="73575"/>
                  </a:lnTo>
                  <a:lnTo>
                    <a:pt x="66640" y="69820"/>
                  </a:lnTo>
                  <a:lnTo>
                    <a:pt x="65537" y="67309"/>
                  </a:lnTo>
                  <a:lnTo>
                    <a:pt x="61123" y="65631"/>
                  </a:lnTo>
                  <a:lnTo>
                    <a:pt x="60177" y="66680"/>
                  </a:lnTo>
                  <a:lnTo>
                    <a:pt x="57970" y="67099"/>
                  </a:lnTo>
                  <a:lnTo>
                    <a:pt x="55290" y="66260"/>
                  </a:lnTo>
                  <a:lnTo>
                    <a:pt x="53084" y="66470"/>
                  </a:lnTo>
                  <a:lnTo>
                    <a:pt x="50562" y="67099"/>
                  </a:lnTo>
                  <a:lnTo>
                    <a:pt x="48985" y="66051"/>
                  </a:lnTo>
                  <a:lnTo>
                    <a:pt x="45517" y="63950"/>
                  </a:lnTo>
                  <a:lnTo>
                    <a:pt x="45990" y="62477"/>
                  </a:lnTo>
                  <a:lnTo>
                    <a:pt x="46778" y="61213"/>
                  </a:lnTo>
                  <a:lnTo>
                    <a:pt x="45833" y="59735"/>
                  </a:lnTo>
                  <a:lnTo>
                    <a:pt x="45990" y="58467"/>
                  </a:lnTo>
                  <a:lnTo>
                    <a:pt x="46936" y="57409"/>
                  </a:lnTo>
                  <a:lnTo>
                    <a:pt x="44729" y="55502"/>
                  </a:lnTo>
                  <a:lnTo>
                    <a:pt x="44729" y="54016"/>
                  </a:lnTo>
                  <a:lnTo>
                    <a:pt x="44571" y="52527"/>
                  </a:lnTo>
                  <a:lnTo>
                    <a:pt x="43310" y="51037"/>
                  </a:lnTo>
                  <a:lnTo>
                    <a:pt x="40631" y="50397"/>
                  </a:lnTo>
                  <a:lnTo>
                    <a:pt x="37163" y="49757"/>
                  </a:lnTo>
                  <a:lnTo>
                    <a:pt x="36059" y="47620"/>
                  </a:lnTo>
                  <a:lnTo>
                    <a:pt x="34325" y="47407"/>
                  </a:lnTo>
                  <a:lnTo>
                    <a:pt x="31173" y="44836"/>
                  </a:lnTo>
                  <a:lnTo>
                    <a:pt x="28808" y="44192"/>
                  </a:lnTo>
                  <a:lnTo>
                    <a:pt x="27862" y="44621"/>
                  </a:lnTo>
                  <a:lnTo>
                    <a:pt x="25025" y="45693"/>
                  </a:lnTo>
                  <a:lnTo>
                    <a:pt x="26286" y="47407"/>
                  </a:lnTo>
                  <a:lnTo>
                    <a:pt x="27232" y="49970"/>
                  </a:lnTo>
                  <a:lnTo>
                    <a:pt x="24237" y="48048"/>
                  </a:lnTo>
                  <a:lnTo>
                    <a:pt x="22818" y="48048"/>
                  </a:lnTo>
                  <a:lnTo>
                    <a:pt x="22187" y="48903"/>
                  </a:lnTo>
                  <a:lnTo>
                    <a:pt x="21084" y="51250"/>
                  </a:lnTo>
                  <a:lnTo>
                    <a:pt x="19665" y="52102"/>
                  </a:lnTo>
                  <a:lnTo>
                    <a:pt x="16513" y="52102"/>
                  </a:lnTo>
                  <a:lnTo>
                    <a:pt x="13991" y="53803"/>
                  </a:lnTo>
                  <a:lnTo>
                    <a:pt x="11468" y="56562"/>
                  </a:lnTo>
                  <a:lnTo>
                    <a:pt x="11153" y="60791"/>
                  </a:lnTo>
                  <a:lnTo>
                    <a:pt x="12729" y="63529"/>
                  </a:lnTo>
                  <a:lnTo>
                    <a:pt x="12099" y="65631"/>
                  </a:lnTo>
                  <a:lnTo>
                    <a:pt x="5163" y="65841"/>
                  </a:lnTo>
                  <a:lnTo>
                    <a:pt x="0" y="65421"/>
                  </a:lnTo>
                  <a:lnTo>
                    <a:pt x="276" y="9190"/>
                  </a:lnTo>
                  <a:lnTo>
                    <a:pt x="28650" y="0"/>
                  </a:lnTo>
                  <a:lnTo>
                    <a:pt x="57340" y="21153"/>
                  </a:lnTo>
                  <a:lnTo>
                    <a:pt x="67428" y="32744"/>
                  </a:lnTo>
                  <a:lnTo>
                    <a:pt x="80354" y="30350"/>
                  </a:lnTo>
                  <a:lnTo>
                    <a:pt x="94226" y="31656"/>
                  </a:lnTo>
                  <a:lnTo>
                    <a:pt x="99743" y="28823"/>
                  </a:lnTo>
                  <a:lnTo>
                    <a:pt x="103369" y="33830"/>
                  </a:lnTo>
                  <a:lnTo>
                    <a:pt x="106364" y="35348"/>
                  </a:lnTo>
                  <a:lnTo>
                    <a:pt x="109674" y="42258"/>
                  </a:lnTo>
                  <a:lnTo>
                    <a:pt x="112985" y="40104"/>
                  </a:lnTo>
                  <a:lnTo>
                    <a:pt x="112827" y="47193"/>
                  </a:lnTo>
                  <a:lnTo>
                    <a:pt x="111881" y="49970"/>
                  </a:lnTo>
                  <a:lnTo>
                    <a:pt x="112038" y="55078"/>
                  </a:lnTo>
                  <a:lnTo>
                    <a:pt x="117083" y="55078"/>
                  </a:lnTo>
                  <a:lnTo>
                    <a:pt x="118186" y="60580"/>
                  </a:lnTo>
                  <a:lnTo>
                    <a:pt x="119920" y="67728"/>
                  </a:lnTo>
                  <a:lnTo>
                    <a:pt x="122443" y="68146"/>
                  </a:lnTo>
                  <a:lnTo>
                    <a:pt x="125911" y="67937"/>
                  </a:lnTo>
                  <a:lnTo>
                    <a:pt x="130955" y="67309"/>
                  </a:lnTo>
                  <a:lnTo>
                    <a:pt x="132689" y="67309"/>
                  </a:lnTo>
                  <a:lnTo>
                    <a:pt x="134895" y="69402"/>
                  </a:lnTo>
                  <a:lnTo>
                    <a:pt x="135211" y="71282"/>
                  </a:lnTo>
                  <a:lnTo>
                    <a:pt x="134895" y="73158"/>
                  </a:lnTo>
                  <a:lnTo>
                    <a:pt x="137102" y="75447"/>
                  </a:lnTo>
                  <a:lnTo>
                    <a:pt x="140413" y="75447"/>
                  </a:lnTo>
                  <a:lnTo>
                    <a:pt x="141043" y="74199"/>
                  </a:lnTo>
                  <a:lnTo>
                    <a:pt x="140255" y="71490"/>
                  </a:lnTo>
                  <a:lnTo>
                    <a:pt x="142777" y="68565"/>
                  </a:lnTo>
                  <a:lnTo>
                    <a:pt x="144984" y="67309"/>
                  </a:lnTo>
                  <a:lnTo>
                    <a:pt x="146087" y="64160"/>
                  </a:lnTo>
                  <a:lnTo>
                    <a:pt x="147506" y="62898"/>
                  </a:lnTo>
                  <a:lnTo>
                    <a:pt x="152236" y="60369"/>
                  </a:lnTo>
                  <a:lnTo>
                    <a:pt x="156019" y="59102"/>
                  </a:lnTo>
                  <a:lnTo>
                    <a:pt x="158698" y="55926"/>
                  </a:lnTo>
                  <a:lnTo>
                    <a:pt x="160432" y="54016"/>
                  </a:lnTo>
                  <a:lnTo>
                    <a:pt x="161536" y="53591"/>
                  </a:lnTo>
                  <a:lnTo>
                    <a:pt x="162955" y="54441"/>
                  </a:lnTo>
                  <a:lnTo>
                    <a:pt x="164846" y="51889"/>
                  </a:lnTo>
                  <a:lnTo>
                    <a:pt x="166461" y="51676"/>
                  </a:lnTo>
                  <a:lnTo>
                    <a:pt x="168208" y="50823"/>
                  </a:lnTo>
                  <a:lnTo>
                    <a:pt x="170422" y="52486"/>
                  </a:lnTo>
                  <a:lnTo>
                    <a:pt x="168576" y="53648"/>
                  </a:lnTo>
                  <a:lnTo>
                    <a:pt x="166731" y="54808"/>
                  </a:lnTo>
                  <a:lnTo>
                    <a:pt x="165624" y="55140"/>
                  </a:lnTo>
                  <a:lnTo>
                    <a:pt x="165255" y="56464"/>
                  </a:lnTo>
                  <a:lnTo>
                    <a:pt x="163778" y="56794"/>
                  </a:lnTo>
                  <a:lnTo>
                    <a:pt x="162303" y="57951"/>
                  </a:lnTo>
                  <a:lnTo>
                    <a:pt x="161318" y="58941"/>
                  </a:lnTo>
                  <a:lnTo>
                    <a:pt x="159104" y="60919"/>
                  </a:lnTo>
                  <a:lnTo>
                    <a:pt x="158243" y="61577"/>
                  </a:lnTo>
                  <a:lnTo>
                    <a:pt x="158120" y="62400"/>
                  </a:lnTo>
                  <a:lnTo>
                    <a:pt x="159595" y="62728"/>
                  </a:lnTo>
                  <a:lnTo>
                    <a:pt x="161072" y="63221"/>
                  </a:lnTo>
                  <a:lnTo>
                    <a:pt x="161810" y="64042"/>
                  </a:lnTo>
                  <a:lnTo>
                    <a:pt x="163902" y="63057"/>
                  </a:lnTo>
                  <a:lnTo>
                    <a:pt x="164394" y="64534"/>
                  </a:lnTo>
                  <a:lnTo>
                    <a:pt x="165255" y="66009"/>
                  </a:lnTo>
                  <a:lnTo>
                    <a:pt x="167100" y="67809"/>
                  </a:lnTo>
                  <a:lnTo>
                    <a:pt x="170053" y="67809"/>
                  </a:lnTo>
                  <a:lnTo>
                    <a:pt x="172021" y="67809"/>
                  </a:lnTo>
                  <a:lnTo>
                    <a:pt x="172268" y="65190"/>
                  </a:lnTo>
                  <a:lnTo>
                    <a:pt x="173375" y="65518"/>
                  </a:lnTo>
                  <a:lnTo>
                    <a:pt x="174359" y="64206"/>
                  </a:lnTo>
                  <a:lnTo>
                    <a:pt x="174482" y="62564"/>
                  </a:lnTo>
                  <a:lnTo>
                    <a:pt x="175467" y="63221"/>
                  </a:lnTo>
                  <a:lnTo>
                    <a:pt x="176451" y="64370"/>
                  </a:lnTo>
                  <a:lnTo>
                    <a:pt x="177312" y="66337"/>
                  </a:lnTo>
                  <a:lnTo>
                    <a:pt x="177558" y="67318"/>
                  </a:lnTo>
                  <a:lnTo>
                    <a:pt x="179526" y="67482"/>
                  </a:lnTo>
                  <a:lnTo>
                    <a:pt x="180264" y="67318"/>
                  </a:lnTo>
                  <a:lnTo>
                    <a:pt x="180634" y="68953"/>
                  </a:lnTo>
                  <a:lnTo>
                    <a:pt x="180757" y="69605"/>
                  </a:lnTo>
                  <a:lnTo>
                    <a:pt x="182479" y="69442"/>
                  </a:lnTo>
                  <a:lnTo>
                    <a:pt x="184078" y="70421"/>
                  </a:lnTo>
                  <a:lnTo>
                    <a:pt x="185309" y="71724"/>
                  </a:lnTo>
                  <a:lnTo>
                    <a:pt x="187893" y="72212"/>
                  </a:lnTo>
                  <a:lnTo>
                    <a:pt x="190230" y="72375"/>
                  </a:lnTo>
                  <a:lnTo>
                    <a:pt x="191091" y="73188"/>
                  </a:lnTo>
                  <a:lnTo>
                    <a:pt x="188630" y="74650"/>
                  </a:lnTo>
                  <a:lnTo>
                    <a:pt x="187646" y="75624"/>
                  </a:lnTo>
                  <a:lnTo>
                    <a:pt x="186539" y="76596"/>
                  </a:lnTo>
                  <a:lnTo>
                    <a:pt x="184078" y="76434"/>
                  </a:lnTo>
                  <a:lnTo>
                    <a:pt x="182848" y="76110"/>
                  </a:lnTo>
                  <a:lnTo>
                    <a:pt x="183094" y="77244"/>
                  </a:lnTo>
                  <a:lnTo>
                    <a:pt x="183094" y="78215"/>
                  </a:lnTo>
                  <a:lnTo>
                    <a:pt x="181495" y="78215"/>
                  </a:lnTo>
                  <a:lnTo>
                    <a:pt x="180634" y="78538"/>
                  </a:lnTo>
                  <a:lnTo>
                    <a:pt x="178912" y="79830"/>
                  </a:lnTo>
                  <a:lnTo>
                    <a:pt x="177804" y="81122"/>
                  </a:lnTo>
                  <a:lnTo>
                    <a:pt x="176451" y="81444"/>
                  </a:lnTo>
                  <a:lnTo>
                    <a:pt x="175343" y="82733"/>
                  </a:lnTo>
                  <a:lnTo>
                    <a:pt x="174113" y="81766"/>
                  </a:lnTo>
                  <a:lnTo>
                    <a:pt x="172514" y="81122"/>
                  </a:lnTo>
                  <a:lnTo>
                    <a:pt x="171037" y="80476"/>
                  </a:lnTo>
                  <a:lnTo>
                    <a:pt x="169930" y="80638"/>
                  </a:lnTo>
                  <a:lnTo>
                    <a:pt x="168699" y="81122"/>
                  </a:lnTo>
                  <a:lnTo>
                    <a:pt x="167100" y="80638"/>
                  </a:lnTo>
                  <a:lnTo>
                    <a:pt x="166893" y="81283"/>
                  </a:lnTo>
                  <a:lnTo>
                    <a:pt x="165161" y="81248"/>
                  </a:lnTo>
                  <a:lnTo>
                    <a:pt x="163112" y="81455"/>
                  </a:lnTo>
                  <a:lnTo>
                    <a:pt x="162166" y="79594"/>
                  </a:lnTo>
                  <a:lnTo>
                    <a:pt x="160905" y="79180"/>
                  </a:lnTo>
                  <a:lnTo>
                    <a:pt x="160275" y="77937"/>
                  </a:lnTo>
                  <a:lnTo>
                    <a:pt x="161536" y="77108"/>
                  </a:lnTo>
                  <a:lnTo>
                    <a:pt x="163585" y="74823"/>
                  </a:lnTo>
                  <a:lnTo>
                    <a:pt x="164531" y="73367"/>
                  </a:lnTo>
                  <a:lnTo>
                    <a:pt x="163270" y="71699"/>
                  </a:lnTo>
                  <a:lnTo>
                    <a:pt x="161063" y="69193"/>
                  </a:lnTo>
                  <a:lnTo>
                    <a:pt x="159959" y="70864"/>
                  </a:lnTo>
                  <a:lnTo>
                    <a:pt x="157595" y="73158"/>
                  </a:lnTo>
                  <a:lnTo>
                    <a:pt x="154127" y="74407"/>
                  </a:lnTo>
                  <a:lnTo>
                    <a:pt x="153024" y="75447"/>
                  </a:lnTo>
                  <a:lnTo>
                    <a:pt x="151762" y="73991"/>
                  </a:lnTo>
                  <a:lnTo>
                    <a:pt x="150659" y="72950"/>
                  </a:lnTo>
                  <a:lnTo>
                    <a:pt x="148925" y="72950"/>
                  </a:lnTo>
                  <a:lnTo>
                    <a:pt x="149082" y="74407"/>
                  </a:lnTo>
                  <a:lnTo>
                    <a:pt x="147664" y="76486"/>
                  </a:lnTo>
                  <a:lnTo>
                    <a:pt x="148610" y="78559"/>
                  </a:lnTo>
                  <a:lnTo>
                    <a:pt x="148452" y="80835"/>
                  </a:lnTo>
                  <a:lnTo>
                    <a:pt x="148137" y="81661"/>
                  </a:lnTo>
                  <a:lnTo>
                    <a:pt x="145773" y="81042"/>
                  </a:lnTo>
                  <a:lnTo>
                    <a:pt x="142935" y="81661"/>
                  </a:lnTo>
                  <a:lnTo>
                    <a:pt x="140413" y="82281"/>
                  </a:lnTo>
                  <a:lnTo>
                    <a:pt x="141674" y="83106"/>
                  </a:lnTo>
                  <a:lnTo>
                    <a:pt x="144354" y="82899"/>
                  </a:lnTo>
                  <a:lnTo>
                    <a:pt x="144984" y="83518"/>
                  </a:lnTo>
                  <a:lnTo>
                    <a:pt x="143723" y="83930"/>
                  </a:lnTo>
                  <a:lnTo>
                    <a:pt x="142777" y="84342"/>
                  </a:lnTo>
                  <a:lnTo>
                    <a:pt x="142619" y="86605"/>
                  </a:lnTo>
                  <a:lnTo>
                    <a:pt x="141674" y="86605"/>
                  </a:lnTo>
                  <a:lnTo>
                    <a:pt x="140413" y="87632"/>
                  </a:lnTo>
                  <a:lnTo>
                    <a:pt x="140098" y="90296"/>
                  </a:lnTo>
                  <a:lnTo>
                    <a:pt x="138679" y="91524"/>
                  </a:lnTo>
                  <a:lnTo>
                    <a:pt x="133319" y="90910"/>
                  </a:lnTo>
                  <a:lnTo>
                    <a:pt x="130167" y="90092"/>
                  </a:lnTo>
                  <a:lnTo>
                    <a:pt x="127802" y="91933"/>
                  </a:lnTo>
                  <a:lnTo>
                    <a:pt x="127172" y="94994"/>
                  </a:lnTo>
                  <a:lnTo>
                    <a:pt x="128432" y="96826"/>
                  </a:lnTo>
                  <a:lnTo>
                    <a:pt x="130167" y="98045"/>
                  </a:lnTo>
                  <a:lnTo>
                    <a:pt x="130955" y="99061"/>
                  </a:lnTo>
                  <a:lnTo>
                    <a:pt x="133162" y="99264"/>
                  </a:lnTo>
                  <a:lnTo>
                    <a:pt x="134895" y="99264"/>
                  </a:lnTo>
                  <a:lnTo>
                    <a:pt x="135526" y="100683"/>
                  </a:lnTo>
                  <a:lnTo>
                    <a:pt x="134895" y="102100"/>
                  </a:lnTo>
                  <a:lnTo>
                    <a:pt x="134738" y="105131"/>
                  </a:lnTo>
                  <a:lnTo>
                    <a:pt x="135368" y="107750"/>
                  </a:lnTo>
                  <a:lnTo>
                    <a:pt x="137733" y="109760"/>
                  </a:lnTo>
                  <a:lnTo>
                    <a:pt x="138363" y="111566"/>
                  </a:lnTo>
                  <a:lnTo>
                    <a:pt x="137575" y="112968"/>
                  </a:lnTo>
                  <a:lnTo>
                    <a:pt x="135054" y="115168"/>
                  </a:lnTo>
                  <a:lnTo>
                    <a:pt x="133635" y="118359"/>
                  </a:lnTo>
                  <a:lnTo>
                    <a:pt x="131743" y="120747"/>
                  </a:lnTo>
                  <a:lnTo>
                    <a:pt x="132058" y="123128"/>
                  </a:lnTo>
                  <a:lnTo>
                    <a:pt x="130180" y="12843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3" name="Angola"/>
            <p:cNvSpPr/>
            <p:nvPr/>
          </p:nvSpPr>
          <p:spPr>
            <a:xfrm>
              <a:off x="2603002" y="2848219"/>
              <a:ext cx="137187" cy="153711"/>
            </a:xfrm>
            <a:custGeom>
              <a:avLst/>
              <a:gdLst/>
              <a:ahLst/>
              <a:cxnLst/>
              <a:pathLst>
                <a:path w="137187" h="153711">
                  <a:moveTo>
                    <a:pt x="2434" y="5317"/>
                  </a:moveTo>
                  <a:lnTo>
                    <a:pt x="5120" y="3229"/>
                  </a:lnTo>
                  <a:lnTo>
                    <a:pt x="8530" y="650"/>
                  </a:lnTo>
                  <a:lnTo>
                    <a:pt x="10285" y="0"/>
                  </a:lnTo>
                  <a:lnTo>
                    <a:pt x="13772" y="2679"/>
                  </a:lnTo>
                  <a:lnTo>
                    <a:pt x="10848" y="5541"/>
                  </a:lnTo>
                  <a:lnTo>
                    <a:pt x="9257" y="6546"/>
                  </a:lnTo>
                  <a:lnTo>
                    <a:pt x="8786" y="7259"/>
                  </a:lnTo>
                  <a:lnTo>
                    <a:pt x="8287" y="11745"/>
                  </a:lnTo>
                  <a:lnTo>
                    <a:pt x="8373" y="12171"/>
                  </a:lnTo>
                  <a:lnTo>
                    <a:pt x="4662" y="13680"/>
                  </a:lnTo>
                  <a:lnTo>
                    <a:pt x="5373" y="10531"/>
                  </a:lnTo>
                  <a:lnTo>
                    <a:pt x="4961" y="9323"/>
                  </a:lnTo>
                  <a:lnTo>
                    <a:pt x="2434" y="5317"/>
                  </a:lnTo>
                  <a:close/>
                </a:path>
                <a:path w="137187" h="153711">
                  <a:moveTo>
                    <a:pt x="6219" y="18593"/>
                  </a:moveTo>
                  <a:lnTo>
                    <a:pt x="6782" y="18661"/>
                  </a:lnTo>
                  <a:lnTo>
                    <a:pt x="9586" y="18359"/>
                  </a:lnTo>
                  <a:lnTo>
                    <a:pt x="13093" y="16771"/>
                  </a:lnTo>
                  <a:lnTo>
                    <a:pt x="17581" y="16459"/>
                  </a:lnTo>
                  <a:lnTo>
                    <a:pt x="19178" y="15951"/>
                  </a:lnTo>
                  <a:lnTo>
                    <a:pt x="21342" y="15796"/>
                  </a:lnTo>
                  <a:lnTo>
                    <a:pt x="25272" y="15701"/>
                  </a:lnTo>
                  <a:lnTo>
                    <a:pt x="30010" y="15957"/>
                  </a:lnTo>
                  <a:lnTo>
                    <a:pt x="36592" y="16203"/>
                  </a:lnTo>
                  <a:lnTo>
                    <a:pt x="39721" y="16184"/>
                  </a:lnTo>
                  <a:lnTo>
                    <a:pt x="44131" y="16015"/>
                  </a:lnTo>
                  <a:lnTo>
                    <a:pt x="49668" y="16054"/>
                  </a:lnTo>
                  <a:lnTo>
                    <a:pt x="51594" y="16113"/>
                  </a:lnTo>
                  <a:lnTo>
                    <a:pt x="53208" y="16673"/>
                  </a:lnTo>
                  <a:lnTo>
                    <a:pt x="53620" y="17312"/>
                  </a:lnTo>
                  <a:lnTo>
                    <a:pt x="54226" y="19945"/>
                  </a:lnTo>
                  <a:lnTo>
                    <a:pt x="54517" y="22865"/>
                  </a:lnTo>
                  <a:lnTo>
                    <a:pt x="57211" y="29984"/>
                  </a:lnTo>
                  <a:lnTo>
                    <a:pt x="60202" y="35395"/>
                  </a:lnTo>
                  <a:lnTo>
                    <a:pt x="63411" y="39380"/>
                  </a:lnTo>
                  <a:lnTo>
                    <a:pt x="64874" y="40230"/>
                  </a:lnTo>
                  <a:lnTo>
                    <a:pt x="69289" y="40060"/>
                  </a:lnTo>
                  <a:lnTo>
                    <a:pt x="74405" y="38813"/>
                  </a:lnTo>
                  <a:lnTo>
                    <a:pt x="78916" y="39430"/>
                  </a:lnTo>
                  <a:lnTo>
                    <a:pt x="83896" y="39400"/>
                  </a:lnTo>
                  <a:lnTo>
                    <a:pt x="84817" y="37321"/>
                  </a:lnTo>
                  <a:lnTo>
                    <a:pt x="86252" y="32809"/>
                  </a:lnTo>
                  <a:lnTo>
                    <a:pt x="86112" y="29811"/>
                  </a:lnTo>
                  <a:lnTo>
                    <a:pt x="86558" y="28024"/>
                  </a:lnTo>
                  <a:lnTo>
                    <a:pt x="87120" y="28020"/>
                  </a:lnTo>
                  <a:lnTo>
                    <a:pt x="97227" y="27603"/>
                  </a:lnTo>
                  <a:lnTo>
                    <a:pt x="98133" y="28739"/>
                  </a:lnTo>
                  <a:lnTo>
                    <a:pt x="97861" y="31169"/>
                  </a:lnTo>
                  <a:lnTo>
                    <a:pt x="98922" y="32019"/>
                  </a:lnTo>
                  <a:lnTo>
                    <a:pt x="103336" y="31921"/>
                  </a:lnTo>
                  <a:lnTo>
                    <a:pt x="109510" y="31456"/>
                  </a:lnTo>
                  <a:lnTo>
                    <a:pt x="111126" y="31946"/>
                  </a:lnTo>
                  <a:lnTo>
                    <a:pt x="111387" y="32873"/>
                  </a:lnTo>
                  <a:lnTo>
                    <a:pt x="110499" y="36380"/>
                  </a:lnTo>
                  <a:lnTo>
                    <a:pt x="110217" y="38169"/>
                  </a:lnTo>
                  <a:lnTo>
                    <a:pt x="111731" y="41237"/>
                  </a:lnTo>
                  <a:lnTo>
                    <a:pt x="112283" y="44312"/>
                  </a:lnTo>
                  <a:lnTo>
                    <a:pt x="111927" y="49688"/>
                  </a:lnTo>
                  <a:lnTo>
                    <a:pt x="110445" y="54935"/>
                  </a:lnTo>
                  <a:lnTo>
                    <a:pt x="110551" y="56012"/>
                  </a:lnTo>
                  <a:lnTo>
                    <a:pt x="111140" y="57086"/>
                  </a:lnTo>
                  <a:lnTo>
                    <a:pt x="115370" y="62165"/>
                  </a:lnTo>
                  <a:lnTo>
                    <a:pt x="116905" y="65322"/>
                  </a:lnTo>
                  <a:lnTo>
                    <a:pt x="116890" y="67699"/>
                  </a:lnTo>
                  <a:lnTo>
                    <a:pt x="115894" y="72319"/>
                  </a:lnTo>
                  <a:lnTo>
                    <a:pt x="115932" y="73618"/>
                  </a:lnTo>
                  <a:lnTo>
                    <a:pt x="116927" y="74623"/>
                  </a:lnTo>
                  <a:lnTo>
                    <a:pt x="119987" y="74604"/>
                  </a:lnTo>
                  <a:lnTo>
                    <a:pt x="124296" y="73279"/>
                  </a:lnTo>
                  <a:lnTo>
                    <a:pt x="129266" y="72527"/>
                  </a:lnTo>
                  <a:lnTo>
                    <a:pt x="135489" y="73284"/>
                  </a:lnTo>
                  <a:lnTo>
                    <a:pt x="134414" y="80153"/>
                  </a:lnTo>
                  <a:lnTo>
                    <a:pt x="135396" y="85577"/>
                  </a:lnTo>
                  <a:lnTo>
                    <a:pt x="136740" y="87235"/>
                  </a:lnTo>
                  <a:lnTo>
                    <a:pt x="137187" y="88538"/>
                  </a:lnTo>
                  <a:lnTo>
                    <a:pt x="136525" y="90428"/>
                  </a:lnTo>
                  <a:lnTo>
                    <a:pt x="134343" y="92692"/>
                  </a:lnTo>
                  <a:lnTo>
                    <a:pt x="133722" y="95747"/>
                  </a:lnTo>
                  <a:lnTo>
                    <a:pt x="133092" y="96187"/>
                  </a:lnTo>
                  <a:lnTo>
                    <a:pt x="130503" y="95985"/>
                  </a:lnTo>
                  <a:lnTo>
                    <a:pt x="113411" y="96452"/>
                  </a:lnTo>
                  <a:lnTo>
                    <a:pt x="113156" y="100966"/>
                  </a:lnTo>
                  <a:lnTo>
                    <a:pt x="113230" y="107894"/>
                  </a:lnTo>
                  <a:lnTo>
                    <a:pt x="113108" y="124747"/>
                  </a:lnTo>
                  <a:lnTo>
                    <a:pt x="113193" y="129162"/>
                  </a:lnTo>
                  <a:lnTo>
                    <a:pt x="113311" y="132257"/>
                  </a:lnTo>
                  <a:lnTo>
                    <a:pt x="113805" y="134541"/>
                  </a:lnTo>
                  <a:lnTo>
                    <a:pt x="115345" y="136601"/>
                  </a:lnTo>
                  <a:lnTo>
                    <a:pt x="117707" y="138879"/>
                  </a:lnTo>
                  <a:lnTo>
                    <a:pt x="124498" y="146172"/>
                  </a:lnTo>
                  <a:lnTo>
                    <a:pt x="127562" y="149497"/>
                  </a:lnTo>
                  <a:lnTo>
                    <a:pt x="122901" y="150640"/>
                  </a:lnTo>
                  <a:lnTo>
                    <a:pt x="113075" y="152636"/>
                  </a:lnTo>
                  <a:lnTo>
                    <a:pt x="107839" y="153711"/>
                  </a:lnTo>
                  <a:lnTo>
                    <a:pt x="104246" y="153286"/>
                  </a:lnTo>
                  <a:lnTo>
                    <a:pt x="98409" y="153620"/>
                  </a:lnTo>
                  <a:lnTo>
                    <a:pt x="96361" y="153186"/>
                  </a:lnTo>
                  <a:lnTo>
                    <a:pt x="94612" y="152080"/>
                  </a:lnTo>
                  <a:lnTo>
                    <a:pt x="84462" y="152217"/>
                  </a:lnTo>
                  <a:lnTo>
                    <a:pt x="80964" y="152090"/>
                  </a:lnTo>
                  <a:lnTo>
                    <a:pt x="77848" y="151290"/>
                  </a:lnTo>
                  <a:lnTo>
                    <a:pt x="75837" y="149592"/>
                  </a:lnTo>
                  <a:lnTo>
                    <a:pt x="74306" y="147670"/>
                  </a:lnTo>
                  <a:lnTo>
                    <a:pt x="72258" y="147162"/>
                  </a:lnTo>
                  <a:lnTo>
                    <a:pt x="67302" y="147044"/>
                  </a:lnTo>
                  <a:lnTo>
                    <a:pt x="54316" y="147124"/>
                  </a:lnTo>
                  <a:lnTo>
                    <a:pt x="46113" y="147026"/>
                  </a:lnTo>
                  <a:lnTo>
                    <a:pt x="42945" y="146971"/>
                  </a:lnTo>
                  <a:lnTo>
                    <a:pt x="36450" y="146937"/>
                  </a:lnTo>
                  <a:lnTo>
                    <a:pt x="25411" y="147005"/>
                  </a:lnTo>
                  <a:lnTo>
                    <a:pt x="22223" y="146208"/>
                  </a:lnTo>
                  <a:lnTo>
                    <a:pt x="19904" y="144590"/>
                  </a:lnTo>
                  <a:lnTo>
                    <a:pt x="17644" y="142084"/>
                  </a:lnTo>
                  <a:lnTo>
                    <a:pt x="16172" y="141649"/>
                  </a:lnTo>
                  <a:lnTo>
                    <a:pt x="13669" y="142109"/>
                  </a:lnTo>
                  <a:lnTo>
                    <a:pt x="10707" y="143609"/>
                  </a:lnTo>
                  <a:lnTo>
                    <a:pt x="6802" y="146303"/>
                  </a:lnTo>
                  <a:lnTo>
                    <a:pt x="3006" y="143879"/>
                  </a:lnTo>
                  <a:lnTo>
                    <a:pt x="1240" y="144631"/>
                  </a:lnTo>
                  <a:lnTo>
                    <a:pt x="0" y="145668"/>
                  </a:lnTo>
                  <a:lnTo>
                    <a:pt x="238" y="136188"/>
                  </a:lnTo>
                  <a:lnTo>
                    <a:pt x="155" y="131982"/>
                  </a:lnTo>
                  <a:lnTo>
                    <a:pt x="8" y="128594"/>
                  </a:lnTo>
                  <a:lnTo>
                    <a:pt x="1999" y="126824"/>
                  </a:lnTo>
                  <a:lnTo>
                    <a:pt x="3106" y="125424"/>
                  </a:lnTo>
                  <a:lnTo>
                    <a:pt x="4412" y="121749"/>
                  </a:lnTo>
                  <a:lnTo>
                    <a:pt x="5230" y="117933"/>
                  </a:lnTo>
                  <a:lnTo>
                    <a:pt x="6146" y="110686"/>
                  </a:lnTo>
                  <a:lnTo>
                    <a:pt x="7348" y="105646"/>
                  </a:lnTo>
                  <a:lnTo>
                    <a:pt x="8960" y="100906"/>
                  </a:lnTo>
                  <a:lnTo>
                    <a:pt x="11887" y="97480"/>
                  </a:lnTo>
                  <a:lnTo>
                    <a:pt x="12805" y="94571"/>
                  </a:lnTo>
                  <a:lnTo>
                    <a:pt x="14145" y="92752"/>
                  </a:lnTo>
                  <a:lnTo>
                    <a:pt x="17353" y="91584"/>
                  </a:lnTo>
                  <a:lnTo>
                    <a:pt x="18695" y="89912"/>
                  </a:lnTo>
                  <a:lnTo>
                    <a:pt x="20812" y="86428"/>
                  </a:lnTo>
                  <a:lnTo>
                    <a:pt x="22642" y="80273"/>
                  </a:lnTo>
                  <a:lnTo>
                    <a:pt x="22907" y="76876"/>
                  </a:lnTo>
                  <a:lnTo>
                    <a:pt x="22676" y="72546"/>
                  </a:lnTo>
                  <a:lnTo>
                    <a:pt x="21713" y="67647"/>
                  </a:lnTo>
                  <a:lnTo>
                    <a:pt x="20705" y="64914"/>
                  </a:lnTo>
                  <a:lnTo>
                    <a:pt x="18238" y="61322"/>
                  </a:lnTo>
                  <a:lnTo>
                    <a:pt x="15851" y="57375"/>
                  </a:lnTo>
                  <a:lnTo>
                    <a:pt x="14513" y="53430"/>
                  </a:lnTo>
                  <a:lnTo>
                    <a:pt x="15205" y="50918"/>
                  </a:lnTo>
                  <a:lnTo>
                    <a:pt x="17593" y="48978"/>
                  </a:lnTo>
                  <a:lnTo>
                    <a:pt x="18388" y="48187"/>
                  </a:lnTo>
                  <a:lnTo>
                    <a:pt x="18923" y="46037"/>
                  </a:lnTo>
                  <a:lnTo>
                    <a:pt x="18893" y="43603"/>
                  </a:lnTo>
                  <a:lnTo>
                    <a:pt x="17893" y="40671"/>
                  </a:lnTo>
                  <a:lnTo>
                    <a:pt x="15441" y="37173"/>
                  </a:lnTo>
                  <a:lnTo>
                    <a:pt x="13230" y="33462"/>
                  </a:lnTo>
                  <a:lnTo>
                    <a:pt x="12210" y="28254"/>
                  </a:lnTo>
                  <a:lnTo>
                    <a:pt x="11304" y="26116"/>
                  </a:lnTo>
                  <a:lnTo>
                    <a:pt x="9919" y="24265"/>
                  </a:lnTo>
                  <a:lnTo>
                    <a:pt x="6579" y="19355"/>
                  </a:lnTo>
                  <a:lnTo>
                    <a:pt x="6219" y="1859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4" name="Turkmenistan"/>
            <p:cNvSpPr/>
            <p:nvPr/>
          </p:nvSpPr>
          <p:spPr>
            <a:xfrm>
              <a:off x="3057389" y="2269900"/>
              <a:ext cx="158075" cy="107543"/>
            </a:xfrm>
            <a:custGeom>
              <a:avLst/>
              <a:gdLst/>
              <a:ahLst/>
              <a:cxnLst/>
              <a:pathLst>
                <a:path w="158075" h="107543">
                  <a:moveTo>
                    <a:pt x="96521" y="103027"/>
                  </a:moveTo>
                  <a:lnTo>
                    <a:pt x="96129" y="102855"/>
                  </a:lnTo>
                  <a:lnTo>
                    <a:pt x="95376" y="98580"/>
                  </a:lnTo>
                  <a:lnTo>
                    <a:pt x="95325" y="95074"/>
                  </a:lnTo>
                  <a:lnTo>
                    <a:pt x="95134" y="89792"/>
                  </a:lnTo>
                  <a:lnTo>
                    <a:pt x="94210" y="88473"/>
                  </a:lnTo>
                  <a:lnTo>
                    <a:pt x="90264" y="88942"/>
                  </a:lnTo>
                  <a:lnTo>
                    <a:pt x="86770" y="88878"/>
                  </a:lnTo>
                  <a:lnTo>
                    <a:pt x="83484" y="85715"/>
                  </a:lnTo>
                  <a:lnTo>
                    <a:pt x="74448" y="77145"/>
                  </a:lnTo>
                  <a:lnTo>
                    <a:pt x="71452" y="75018"/>
                  </a:lnTo>
                  <a:lnTo>
                    <a:pt x="68146" y="73966"/>
                  </a:lnTo>
                  <a:lnTo>
                    <a:pt x="65638" y="73625"/>
                  </a:lnTo>
                  <a:lnTo>
                    <a:pt x="61684" y="73204"/>
                  </a:lnTo>
                  <a:lnTo>
                    <a:pt x="57560" y="71076"/>
                  </a:lnTo>
                  <a:lnTo>
                    <a:pt x="54012" y="69481"/>
                  </a:lnTo>
                  <a:lnTo>
                    <a:pt x="51995" y="66699"/>
                  </a:lnTo>
                  <a:lnTo>
                    <a:pt x="46706" y="66014"/>
                  </a:lnTo>
                  <a:lnTo>
                    <a:pt x="44104" y="65670"/>
                  </a:lnTo>
                  <a:lnTo>
                    <a:pt x="42387" y="66496"/>
                  </a:lnTo>
                  <a:lnTo>
                    <a:pt x="39798" y="68680"/>
                  </a:lnTo>
                  <a:lnTo>
                    <a:pt x="38125" y="68872"/>
                  </a:lnTo>
                  <a:lnTo>
                    <a:pt x="34213" y="68630"/>
                  </a:lnTo>
                  <a:lnTo>
                    <a:pt x="31160" y="68831"/>
                  </a:lnTo>
                  <a:lnTo>
                    <a:pt x="29087" y="69747"/>
                  </a:lnTo>
                  <a:lnTo>
                    <a:pt x="26704" y="71833"/>
                  </a:lnTo>
                  <a:lnTo>
                    <a:pt x="23587" y="75981"/>
                  </a:lnTo>
                  <a:lnTo>
                    <a:pt x="21253" y="77875"/>
                  </a:lnTo>
                  <a:lnTo>
                    <a:pt x="18437" y="78698"/>
                  </a:lnTo>
                  <a:lnTo>
                    <a:pt x="16222" y="78541"/>
                  </a:lnTo>
                  <a:lnTo>
                    <a:pt x="15889" y="76163"/>
                  </a:lnTo>
                  <a:lnTo>
                    <a:pt x="15249" y="71847"/>
                  </a:lnTo>
                  <a:lnTo>
                    <a:pt x="14715" y="69005"/>
                  </a:lnTo>
                  <a:lnTo>
                    <a:pt x="15355" y="67106"/>
                  </a:lnTo>
                  <a:lnTo>
                    <a:pt x="15355" y="64660"/>
                  </a:lnTo>
                  <a:lnTo>
                    <a:pt x="15355" y="61252"/>
                  </a:lnTo>
                  <a:lnTo>
                    <a:pt x="15889" y="60022"/>
                  </a:lnTo>
                  <a:lnTo>
                    <a:pt x="16423" y="58107"/>
                  </a:lnTo>
                  <a:lnTo>
                    <a:pt x="16850" y="56599"/>
                  </a:lnTo>
                  <a:lnTo>
                    <a:pt x="16423" y="55226"/>
                  </a:lnTo>
                  <a:lnTo>
                    <a:pt x="15142" y="54402"/>
                  </a:lnTo>
                  <a:lnTo>
                    <a:pt x="13541" y="53164"/>
                  </a:lnTo>
                  <a:lnTo>
                    <a:pt x="12474" y="51511"/>
                  </a:lnTo>
                  <a:lnTo>
                    <a:pt x="12261" y="50546"/>
                  </a:lnTo>
                  <a:lnTo>
                    <a:pt x="11407" y="50546"/>
                  </a:lnTo>
                  <a:lnTo>
                    <a:pt x="10446" y="50270"/>
                  </a:lnTo>
                  <a:lnTo>
                    <a:pt x="8632" y="49579"/>
                  </a:lnTo>
                  <a:lnTo>
                    <a:pt x="7671" y="50822"/>
                  </a:lnTo>
                  <a:lnTo>
                    <a:pt x="7244" y="49303"/>
                  </a:lnTo>
                  <a:lnTo>
                    <a:pt x="7671" y="48612"/>
                  </a:lnTo>
                  <a:lnTo>
                    <a:pt x="8418" y="46952"/>
                  </a:lnTo>
                  <a:lnTo>
                    <a:pt x="9059" y="47644"/>
                  </a:lnTo>
                  <a:lnTo>
                    <a:pt x="10980" y="47367"/>
                  </a:lnTo>
                  <a:lnTo>
                    <a:pt x="13114" y="47921"/>
                  </a:lnTo>
                  <a:lnTo>
                    <a:pt x="13755" y="48059"/>
                  </a:lnTo>
                  <a:lnTo>
                    <a:pt x="13968" y="47229"/>
                  </a:lnTo>
                  <a:lnTo>
                    <a:pt x="12367" y="45843"/>
                  </a:lnTo>
                  <a:lnTo>
                    <a:pt x="11087" y="45705"/>
                  </a:lnTo>
                  <a:lnTo>
                    <a:pt x="10660" y="43900"/>
                  </a:lnTo>
                  <a:lnTo>
                    <a:pt x="11513" y="42232"/>
                  </a:lnTo>
                  <a:lnTo>
                    <a:pt x="12581" y="40979"/>
                  </a:lnTo>
                  <a:lnTo>
                    <a:pt x="10553" y="40701"/>
                  </a:lnTo>
                  <a:lnTo>
                    <a:pt x="8952" y="41258"/>
                  </a:lnTo>
                  <a:lnTo>
                    <a:pt x="7031" y="41258"/>
                  </a:lnTo>
                  <a:lnTo>
                    <a:pt x="5430" y="40701"/>
                  </a:lnTo>
                  <a:lnTo>
                    <a:pt x="4790" y="41675"/>
                  </a:lnTo>
                  <a:lnTo>
                    <a:pt x="3936" y="40003"/>
                  </a:lnTo>
                  <a:lnTo>
                    <a:pt x="3189" y="38049"/>
                  </a:lnTo>
                  <a:lnTo>
                    <a:pt x="3189" y="35811"/>
                  </a:lnTo>
                  <a:lnTo>
                    <a:pt x="2975" y="33849"/>
                  </a:lnTo>
                  <a:lnTo>
                    <a:pt x="3829" y="32444"/>
                  </a:lnTo>
                  <a:lnTo>
                    <a:pt x="4363" y="30334"/>
                  </a:lnTo>
                  <a:lnTo>
                    <a:pt x="4576" y="28643"/>
                  </a:lnTo>
                  <a:lnTo>
                    <a:pt x="5110" y="26807"/>
                  </a:lnTo>
                  <a:lnTo>
                    <a:pt x="5537" y="25251"/>
                  </a:lnTo>
                  <a:lnTo>
                    <a:pt x="6604" y="27514"/>
                  </a:lnTo>
                  <a:lnTo>
                    <a:pt x="6924" y="28361"/>
                  </a:lnTo>
                  <a:lnTo>
                    <a:pt x="7778" y="29489"/>
                  </a:lnTo>
                  <a:lnTo>
                    <a:pt x="9806" y="28925"/>
                  </a:lnTo>
                  <a:lnTo>
                    <a:pt x="11727" y="29771"/>
                  </a:lnTo>
                  <a:lnTo>
                    <a:pt x="12261" y="28784"/>
                  </a:lnTo>
                  <a:lnTo>
                    <a:pt x="12154" y="27796"/>
                  </a:lnTo>
                  <a:lnTo>
                    <a:pt x="12687" y="27796"/>
                  </a:lnTo>
                  <a:lnTo>
                    <a:pt x="13435" y="27937"/>
                  </a:lnTo>
                  <a:lnTo>
                    <a:pt x="13755" y="30053"/>
                  </a:lnTo>
                  <a:lnTo>
                    <a:pt x="14288" y="31320"/>
                  </a:lnTo>
                  <a:lnTo>
                    <a:pt x="15782" y="31179"/>
                  </a:lnTo>
                  <a:lnTo>
                    <a:pt x="17277" y="30757"/>
                  </a:lnTo>
                  <a:lnTo>
                    <a:pt x="18557" y="30053"/>
                  </a:lnTo>
                  <a:lnTo>
                    <a:pt x="19731" y="30616"/>
                  </a:lnTo>
                  <a:lnTo>
                    <a:pt x="20692" y="31038"/>
                  </a:lnTo>
                  <a:lnTo>
                    <a:pt x="21119" y="30193"/>
                  </a:lnTo>
                  <a:lnTo>
                    <a:pt x="20372" y="28925"/>
                  </a:lnTo>
                  <a:lnTo>
                    <a:pt x="20158" y="27514"/>
                  </a:lnTo>
                  <a:lnTo>
                    <a:pt x="21119" y="27231"/>
                  </a:lnTo>
                  <a:lnTo>
                    <a:pt x="21652" y="28220"/>
                  </a:lnTo>
                  <a:lnTo>
                    <a:pt x="22826" y="28784"/>
                  </a:lnTo>
                  <a:lnTo>
                    <a:pt x="24107" y="28220"/>
                  </a:lnTo>
                  <a:lnTo>
                    <a:pt x="25174" y="27796"/>
                  </a:lnTo>
                  <a:lnTo>
                    <a:pt x="25281" y="26242"/>
                  </a:lnTo>
                  <a:lnTo>
                    <a:pt x="24427" y="23976"/>
                  </a:lnTo>
                  <a:lnTo>
                    <a:pt x="22720" y="22416"/>
                  </a:lnTo>
                  <a:lnTo>
                    <a:pt x="20051" y="20284"/>
                  </a:lnTo>
                  <a:lnTo>
                    <a:pt x="17917" y="18860"/>
                  </a:lnTo>
                  <a:lnTo>
                    <a:pt x="17597" y="16720"/>
                  </a:lnTo>
                  <a:lnTo>
                    <a:pt x="17383" y="14432"/>
                  </a:lnTo>
                  <a:lnTo>
                    <a:pt x="16316" y="13286"/>
                  </a:lnTo>
                  <a:lnTo>
                    <a:pt x="16316" y="11852"/>
                  </a:lnTo>
                  <a:lnTo>
                    <a:pt x="16316" y="10415"/>
                  </a:lnTo>
                  <a:lnTo>
                    <a:pt x="15889" y="9553"/>
                  </a:lnTo>
                  <a:lnTo>
                    <a:pt x="13114" y="9121"/>
                  </a:lnTo>
                  <a:lnTo>
                    <a:pt x="10019" y="9696"/>
                  </a:lnTo>
                  <a:lnTo>
                    <a:pt x="7885" y="9840"/>
                  </a:lnTo>
                  <a:lnTo>
                    <a:pt x="5644" y="10703"/>
                  </a:lnTo>
                  <a:lnTo>
                    <a:pt x="4683" y="12569"/>
                  </a:lnTo>
                  <a:lnTo>
                    <a:pt x="4256" y="14575"/>
                  </a:lnTo>
                  <a:lnTo>
                    <a:pt x="4896" y="15863"/>
                  </a:lnTo>
                  <a:lnTo>
                    <a:pt x="4576" y="17719"/>
                  </a:lnTo>
                  <a:lnTo>
                    <a:pt x="4149" y="20426"/>
                  </a:lnTo>
                  <a:lnTo>
                    <a:pt x="4470" y="21990"/>
                  </a:lnTo>
                  <a:lnTo>
                    <a:pt x="4576" y="23976"/>
                  </a:lnTo>
                  <a:lnTo>
                    <a:pt x="3296" y="20284"/>
                  </a:lnTo>
                  <a:lnTo>
                    <a:pt x="1481" y="18147"/>
                  </a:lnTo>
                  <a:lnTo>
                    <a:pt x="1695" y="17006"/>
                  </a:lnTo>
                  <a:lnTo>
                    <a:pt x="1374" y="15720"/>
                  </a:lnTo>
                  <a:lnTo>
                    <a:pt x="0" y="14762"/>
                  </a:lnTo>
                  <a:lnTo>
                    <a:pt x="2655" y="11708"/>
                  </a:lnTo>
                  <a:lnTo>
                    <a:pt x="7351" y="8113"/>
                  </a:lnTo>
                  <a:lnTo>
                    <a:pt x="13755" y="6093"/>
                  </a:lnTo>
                  <a:lnTo>
                    <a:pt x="18664" y="5515"/>
                  </a:lnTo>
                  <a:lnTo>
                    <a:pt x="21225" y="7103"/>
                  </a:lnTo>
                  <a:lnTo>
                    <a:pt x="24641" y="9696"/>
                  </a:lnTo>
                  <a:lnTo>
                    <a:pt x="27736" y="12283"/>
                  </a:lnTo>
                  <a:lnTo>
                    <a:pt x="29016" y="15720"/>
                  </a:lnTo>
                  <a:lnTo>
                    <a:pt x="32218" y="20426"/>
                  </a:lnTo>
                  <a:lnTo>
                    <a:pt x="34459" y="22132"/>
                  </a:lnTo>
                  <a:lnTo>
                    <a:pt x="36914" y="21848"/>
                  </a:lnTo>
                  <a:lnTo>
                    <a:pt x="38622" y="21137"/>
                  </a:lnTo>
                  <a:lnTo>
                    <a:pt x="39415" y="21229"/>
                  </a:lnTo>
                  <a:lnTo>
                    <a:pt x="44578" y="21649"/>
                  </a:lnTo>
                  <a:lnTo>
                    <a:pt x="51514" y="21439"/>
                  </a:lnTo>
                  <a:lnTo>
                    <a:pt x="52145" y="19338"/>
                  </a:lnTo>
                  <a:lnTo>
                    <a:pt x="50568" y="16599"/>
                  </a:lnTo>
                  <a:lnTo>
                    <a:pt x="50884" y="12370"/>
                  </a:lnTo>
                  <a:lnTo>
                    <a:pt x="53406" y="9612"/>
                  </a:lnTo>
                  <a:lnTo>
                    <a:pt x="55928" y="7910"/>
                  </a:lnTo>
                  <a:lnTo>
                    <a:pt x="59081" y="7910"/>
                  </a:lnTo>
                  <a:lnTo>
                    <a:pt x="60499" y="7058"/>
                  </a:lnTo>
                  <a:lnTo>
                    <a:pt x="61603" y="4711"/>
                  </a:lnTo>
                  <a:lnTo>
                    <a:pt x="62233" y="3856"/>
                  </a:lnTo>
                  <a:lnTo>
                    <a:pt x="63652" y="3856"/>
                  </a:lnTo>
                  <a:lnTo>
                    <a:pt x="66647" y="5779"/>
                  </a:lnTo>
                  <a:lnTo>
                    <a:pt x="65701" y="3215"/>
                  </a:lnTo>
                  <a:lnTo>
                    <a:pt x="64440" y="1502"/>
                  </a:lnTo>
                  <a:lnTo>
                    <a:pt x="67278" y="429"/>
                  </a:lnTo>
                  <a:lnTo>
                    <a:pt x="68223" y="0"/>
                  </a:lnTo>
                  <a:lnTo>
                    <a:pt x="70588" y="644"/>
                  </a:lnTo>
                  <a:lnTo>
                    <a:pt x="73740" y="3215"/>
                  </a:lnTo>
                  <a:lnTo>
                    <a:pt x="75474" y="3429"/>
                  </a:lnTo>
                  <a:lnTo>
                    <a:pt x="76578" y="5565"/>
                  </a:lnTo>
                  <a:lnTo>
                    <a:pt x="80045" y="6205"/>
                  </a:lnTo>
                  <a:lnTo>
                    <a:pt x="82725" y="6845"/>
                  </a:lnTo>
                  <a:lnTo>
                    <a:pt x="83987" y="8336"/>
                  </a:lnTo>
                  <a:lnTo>
                    <a:pt x="84144" y="9824"/>
                  </a:lnTo>
                  <a:lnTo>
                    <a:pt x="84144" y="11310"/>
                  </a:lnTo>
                  <a:lnTo>
                    <a:pt x="86351" y="13218"/>
                  </a:lnTo>
                  <a:lnTo>
                    <a:pt x="85405" y="14276"/>
                  </a:lnTo>
                  <a:lnTo>
                    <a:pt x="85248" y="15544"/>
                  </a:lnTo>
                  <a:lnTo>
                    <a:pt x="86194" y="17021"/>
                  </a:lnTo>
                  <a:lnTo>
                    <a:pt x="85405" y="18285"/>
                  </a:lnTo>
                  <a:lnTo>
                    <a:pt x="84932" y="19758"/>
                  </a:lnTo>
                  <a:lnTo>
                    <a:pt x="88400" y="21859"/>
                  </a:lnTo>
                  <a:lnTo>
                    <a:pt x="89976" y="22907"/>
                  </a:lnTo>
                  <a:lnTo>
                    <a:pt x="92499" y="22278"/>
                  </a:lnTo>
                  <a:lnTo>
                    <a:pt x="94706" y="22069"/>
                  </a:lnTo>
                  <a:lnTo>
                    <a:pt x="97386" y="22907"/>
                  </a:lnTo>
                  <a:lnTo>
                    <a:pt x="99593" y="22488"/>
                  </a:lnTo>
                  <a:lnTo>
                    <a:pt x="100538" y="21439"/>
                  </a:lnTo>
                  <a:lnTo>
                    <a:pt x="104952" y="23117"/>
                  </a:lnTo>
                  <a:lnTo>
                    <a:pt x="106055" y="25628"/>
                  </a:lnTo>
                  <a:lnTo>
                    <a:pt x="106686" y="29383"/>
                  </a:lnTo>
                  <a:lnTo>
                    <a:pt x="108735" y="33331"/>
                  </a:lnTo>
                  <a:lnTo>
                    <a:pt x="110154" y="34574"/>
                  </a:lnTo>
                  <a:lnTo>
                    <a:pt x="111100" y="37470"/>
                  </a:lnTo>
                  <a:lnTo>
                    <a:pt x="111100" y="39326"/>
                  </a:lnTo>
                  <a:lnTo>
                    <a:pt x="118036" y="45695"/>
                  </a:lnTo>
                  <a:lnTo>
                    <a:pt x="124026" y="49579"/>
                  </a:lnTo>
                  <a:lnTo>
                    <a:pt x="125917" y="52431"/>
                  </a:lnTo>
                  <a:lnTo>
                    <a:pt x="130962" y="55680"/>
                  </a:lnTo>
                  <a:lnTo>
                    <a:pt x="132538" y="55275"/>
                  </a:lnTo>
                  <a:lnTo>
                    <a:pt x="137267" y="59122"/>
                  </a:lnTo>
                  <a:lnTo>
                    <a:pt x="140104" y="60535"/>
                  </a:lnTo>
                  <a:lnTo>
                    <a:pt x="145779" y="64363"/>
                  </a:lnTo>
                  <a:lnTo>
                    <a:pt x="147670" y="65970"/>
                  </a:lnTo>
                  <a:lnTo>
                    <a:pt x="150035" y="65568"/>
                  </a:lnTo>
                  <a:lnTo>
                    <a:pt x="152872" y="66772"/>
                  </a:lnTo>
                  <a:lnTo>
                    <a:pt x="155552" y="68576"/>
                  </a:lnTo>
                  <a:lnTo>
                    <a:pt x="158075" y="69177"/>
                  </a:lnTo>
                  <a:lnTo>
                    <a:pt x="157759" y="70577"/>
                  </a:lnTo>
                  <a:lnTo>
                    <a:pt x="156971" y="72174"/>
                  </a:lnTo>
                  <a:lnTo>
                    <a:pt x="157287" y="75362"/>
                  </a:lnTo>
                  <a:lnTo>
                    <a:pt x="156831" y="79945"/>
                  </a:lnTo>
                  <a:lnTo>
                    <a:pt x="149536" y="78405"/>
                  </a:lnTo>
                  <a:lnTo>
                    <a:pt x="146701" y="76549"/>
                  </a:lnTo>
                  <a:lnTo>
                    <a:pt x="144469" y="78798"/>
                  </a:lnTo>
                  <a:lnTo>
                    <a:pt x="142380" y="80061"/>
                  </a:lnTo>
                  <a:lnTo>
                    <a:pt x="136687" y="81347"/>
                  </a:lnTo>
                  <a:lnTo>
                    <a:pt x="134527" y="86423"/>
                  </a:lnTo>
                  <a:lnTo>
                    <a:pt x="133508" y="92611"/>
                  </a:lnTo>
                  <a:lnTo>
                    <a:pt x="132993" y="93406"/>
                  </a:lnTo>
                  <a:lnTo>
                    <a:pt x="130445" y="94918"/>
                  </a:lnTo>
                  <a:lnTo>
                    <a:pt x="120488" y="99194"/>
                  </a:lnTo>
                  <a:lnTo>
                    <a:pt x="117639" y="100176"/>
                  </a:lnTo>
                  <a:lnTo>
                    <a:pt x="117042" y="101402"/>
                  </a:lnTo>
                  <a:lnTo>
                    <a:pt x="117039" y="104280"/>
                  </a:lnTo>
                  <a:lnTo>
                    <a:pt x="115934" y="105505"/>
                  </a:lnTo>
                  <a:lnTo>
                    <a:pt x="112748" y="107351"/>
                  </a:lnTo>
                  <a:lnTo>
                    <a:pt x="110072" y="107543"/>
                  </a:lnTo>
                  <a:lnTo>
                    <a:pt x="107197" y="107042"/>
                  </a:lnTo>
                  <a:lnTo>
                    <a:pt x="102186" y="104904"/>
                  </a:lnTo>
                  <a:lnTo>
                    <a:pt x="97488" y="103717"/>
                  </a:lnTo>
                  <a:lnTo>
                    <a:pt x="96521" y="10302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5" name="Eritrea"/>
            <p:cNvSpPr/>
            <p:nvPr/>
          </p:nvSpPr>
          <p:spPr>
            <a:xfrm>
              <a:off x="2877778" y="2593026"/>
              <a:ext cx="73623" cy="66447"/>
            </a:xfrm>
            <a:custGeom>
              <a:avLst/>
              <a:gdLst/>
              <a:ahLst/>
              <a:cxnLst/>
              <a:pathLst>
                <a:path w="73623" h="66447">
                  <a:moveTo>
                    <a:pt x="65598" y="65898"/>
                  </a:moveTo>
                  <a:lnTo>
                    <a:pt x="64290" y="65045"/>
                  </a:lnTo>
                  <a:lnTo>
                    <a:pt x="61907" y="61790"/>
                  </a:lnTo>
                  <a:lnTo>
                    <a:pt x="59525" y="60976"/>
                  </a:lnTo>
                  <a:lnTo>
                    <a:pt x="57341" y="56289"/>
                  </a:lnTo>
                  <a:lnTo>
                    <a:pt x="50987" y="52207"/>
                  </a:lnTo>
                  <a:lnTo>
                    <a:pt x="49597" y="49142"/>
                  </a:lnTo>
                  <a:lnTo>
                    <a:pt x="46222" y="45663"/>
                  </a:lnTo>
                  <a:lnTo>
                    <a:pt x="43244" y="45049"/>
                  </a:lnTo>
                  <a:lnTo>
                    <a:pt x="38876" y="42180"/>
                  </a:lnTo>
                  <a:lnTo>
                    <a:pt x="36096" y="42590"/>
                  </a:lnTo>
                  <a:lnTo>
                    <a:pt x="35302" y="41770"/>
                  </a:lnTo>
                  <a:lnTo>
                    <a:pt x="34111" y="41975"/>
                  </a:lnTo>
                  <a:lnTo>
                    <a:pt x="32721" y="40950"/>
                  </a:lnTo>
                  <a:lnTo>
                    <a:pt x="30934" y="41770"/>
                  </a:lnTo>
                  <a:lnTo>
                    <a:pt x="28552" y="42180"/>
                  </a:lnTo>
                  <a:lnTo>
                    <a:pt x="27162" y="39924"/>
                  </a:lnTo>
                  <a:lnTo>
                    <a:pt x="26368" y="41155"/>
                  </a:lnTo>
                  <a:lnTo>
                    <a:pt x="24184" y="42180"/>
                  </a:lnTo>
                  <a:lnTo>
                    <a:pt x="20213" y="42590"/>
                  </a:lnTo>
                  <a:lnTo>
                    <a:pt x="17433" y="39513"/>
                  </a:lnTo>
                  <a:lnTo>
                    <a:pt x="16242" y="39513"/>
                  </a:lnTo>
                  <a:lnTo>
                    <a:pt x="14256" y="37871"/>
                  </a:lnTo>
                  <a:lnTo>
                    <a:pt x="10087" y="46482"/>
                  </a:lnTo>
                  <a:lnTo>
                    <a:pt x="7903" y="41975"/>
                  </a:lnTo>
                  <a:lnTo>
                    <a:pt x="5520" y="42385"/>
                  </a:lnTo>
                  <a:lnTo>
                    <a:pt x="4130" y="44230"/>
                  </a:lnTo>
                  <a:lnTo>
                    <a:pt x="2145" y="43820"/>
                  </a:lnTo>
                  <a:lnTo>
                    <a:pt x="399" y="44032"/>
                  </a:lnTo>
                  <a:lnTo>
                    <a:pt x="463" y="40514"/>
                  </a:lnTo>
                  <a:lnTo>
                    <a:pt x="0" y="35830"/>
                  </a:lnTo>
                  <a:lnTo>
                    <a:pt x="346" y="33261"/>
                  </a:lnTo>
                  <a:lnTo>
                    <a:pt x="3057" y="26484"/>
                  </a:lnTo>
                  <a:lnTo>
                    <a:pt x="4274" y="22720"/>
                  </a:lnTo>
                  <a:lnTo>
                    <a:pt x="5286" y="18214"/>
                  </a:lnTo>
                  <a:lnTo>
                    <a:pt x="5475" y="15848"/>
                  </a:lnTo>
                  <a:lnTo>
                    <a:pt x="6502" y="12956"/>
                  </a:lnTo>
                  <a:lnTo>
                    <a:pt x="10160" y="12786"/>
                  </a:lnTo>
                  <a:lnTo>
                    <a:pt x="11907" y="11887"/>
                  </a:lnTo>
                  <a:lnTo>
                    <a:pt x="13088" y="9285"/>
                  </a:lnTo>
                  <a:lnTo>
                    <a:pt x="13855" y="8539"/>
                  </a:lnTo>
                  <a:lnTo>
                    <a:pt x="15995" y="7933"/>
                  </a:lnTo>
                  <a:lnTo>
                    <a:pt x="18557" y="7026"/>
                  </a:lnTo>
                  <a:lnTo>
                    <a:pt x="20408" y="5752"/>
                  </a:lnTo>
                  <a:lnTo>
                    <a:pt x="21942" y="2770"/>
                  </a:lnTo>
                  <a:lnTo>
                    <a:pt x="23331" y="1050"/>
                  </a:lnTo>
                  <a:lnTo>
                    <a:pt x="24524" y="0"/>
                  </a:lnTo>
                  <a:lnTo>
                    <a:pt x="25014" y="679"/>
                  </a:lnTo>
                  <a:lnTo>
                    <a:pt x="28615" y="11735"/>
                  </a:lnTo>
                  <a:lnTo>
                    <a:pt x="30833" y="20231"/>
                  </a:lnTo>
                  <a:lnTo>
                    <a:pt x="34288" y="30236"/>
                  </a:lnTo>
                  <a:lnTo>
                    <a:pt x="37391" y="34559"/>
                  </a:lnTo>
                  <a:lnTo>
                    <a:pt x="38417" y="33457"/>
                  </a:lnTo>
                  <a:lnTo>
                    <a:pt x="38057" y="30962"/>
                  </a:lnTo>
                  <a:lnTo>
                    <a:pt x="38521" y="29785"/>
                  </a:lnTo>
                  <a:lnTo>
                    <a:pt x="40074" y="31104"/>
                  </a:lnTo>
                  <a:lnTo>
                    <a:pt x="42082" y="34622"/>
                  </a:lnTo>
                  <a:lnTo>
                    <a:pt x="44004" y="36670"/>
                  </a:lnTo>
                  <a:lnTo>
                    <a:pt x="46685" y="36445"/>
                  </a:lnTo>
                  <a:lnTo>
                    <a:pt x="47895" y="36515"/>
                  </a:lnTo>
                  <a:lnTo>
                    <a:pt x="54605" y="43160"/>
                  </a:lnTo>
                  <a:lnTo>
                    <a:pt x="58661" y="47897"/>
                  </a:lnTo>
                  <a:lnTo>
                    <a:pt x="59283" y="48406"/>
                  </a:lnTo>
                  <a:lnTo>
                    <a:pt x="62825" y="48690"/>
                  </a:lnTo>
                  <a:lnTo>
                    <a:pt x="65924" y="53201"/>
                  </a:lnTo>
                  <a:lnTo>
                    <a:pt x="66028" y="54438"/>
                  </a:lnTo>
                  <a:lnTo>
                    <a:pt x="65900" y="55457"/>
                  </a:lnTo>
                  <a:lnTo>
                    <a:pt x="66496" y="56547"/>
                  </a:lnTo>
                  <a:lnTo>
                    <a:pt x="69037" y="57487"/>
                  </a:lnTo>
                  <a:lnTo>
                    <a:pt x="73623" y="61957"/>
                  </a:lnTo>
                  <a:lnTo>
                    <a:pt x="73249" y="62442"/>
                  </a:lnTo>
                  <a:lnTo>
                    <a:pt x="70594" y="66447"/>
                  </a:lnTo>
                  <a:lnTo>
                    <a:pt x="68936" y="65515"/>
                  </a:lnTo>
                  <a:lnTo>
                    <a:pt x="66944" y="64874"/>
                  </a:lnTo>
                  <a:lnTo>
                    <a:pt x="65874" y="65461"/>
                  </a:lnTo>
                  <a:lnTo>
                    <a:pt x="65598" y="6589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6" name="Iran"/>
            <p:cNvSpPr/>
            <p:nvPr/>
          </p:nvSpPr>
          <p:spPr>
            <a:xfrm>
              <a:off x="2962740" y="2314103"/>
              <a:ext cx="213857" cy="195395"/>
            </a:xfrm>
            <a:custGeom>
              <a:avLst/>
              <a:gdLst/>
              <a:ahLst/>
              <a:cxnLst/>
              <a:pathLst>
                <a:path w="213857" h="195395">
                  <a:moveTo>
                    <a:pt x="8132" y="37365"/>
                  </a:moveTo>
                  <a:lnTo>
                    <a:pt x="8016" y="35427"/>
                  </a:lnTo>
                  <a:lnTo>
                    <a:pt x="6633" y="35205"/>
                  </a:lnTo>
                  <a:lnTo>
                    <a:pt x="4528" y="32843"/>
                  </a:lnTo>
                  <a:lnTo>
                    <a:pt x="4033" y="30178"/>
                  </a:lnTo>
                  <a:lnTo>
                    <a:pt x="4757" y="28626"/>
                  </a:lnTo>
                  <a:lnTo>
                    <a:pt x="2631" y="27922"/>
                  </a:lnTo>
                  <a:lnTo>
                    <a:pt x="1564" y="27031"/>
                  </a:lnTo>
                  <a:lnTo>
                    <a:pt x="1862" y="26219"/>
                  </a:lnTo>
                  <a:lnTo>
                    <a:pt x="3305" y="22813"/>
                  </a:lnTo>
                  <a:lnTo>
                    <a:pt x="4453" y="21019"/>
                  </a:lnTo>
                  <a:lnTo>
                    <a:pt x="4259" y="19699"/>
                  </a:lnTo>
                  <a:lnTo>
                    <a:pt x="2816" y="18398"/>
                  </a:lnTo>
                  <a:lnTo>
                    <a:pt x="2278" y="19073"/>
                  </a:lnTo>
                  <a:lnTo>
                    <a:pt x="1830" y="18323"/>
                  </a:lnTo>
                  <a:lnTo>
                    <a:pt x="707" y="15167"/>
                  </a:lnTo>
                  <a:lnTo>
                    <a:pt x="1319" y="12756"/>
                  </a:lnTo>
                  <a:lnTo>
                    <a:pt x="0" y="8427"/>
                  </a:lnTo>
                  <a:lnTo>
                    <a:pt x="193" y="6682"/>
                  </a:lnTo>
                  <a:lnTo>
                    <a:pt x="3121" y="4954"/>
                  </a:lnTo>
                  <a:lnTo>
                    <a:pt x="3166" y="2136"/>
                  </a:lnTo>
                  <a:lnTo>
                    <a:pt x="4325" y="1220"/>
                  </a:lnTo>
                  <a:lnTo>
                    <a:pt x="6379" y="1373"/>
                  </a:lnTo>
                  <a:lnTo>
                    <a:pt x="6739" y="0"/>
                  </a:lnTo>
                  <a:lnTo>
                    <a:pt x="8003" y="1285"/>
                  </a:lnTo>
                  <a:lnTo>
                    <a:pt x="9330" y="3766"/>
                  </a:lnTo>
                  <a:lnTo>
                    <a:pt x="10741" y="6474"/>
                  </a:lnTo>
                  <a:lnTo>
                    <a:pt x="13501" y="7916"/>
                  </a:lnTo>
                  <a:lnTo>
                    <a:pt x="14976" y="10518"/>
                  </a:lnTo>
                  <a:lnTo>
                    <a:pt x="16655" y="11877"/>
                  </a:lnTo>
                  <a:lnTo>
                    <a:pt x="18769" y="12684"/>
                  </a:lnTo>
                  <a:lnTo>
                    <a:pt x="21335" y="12848"/>
                  </a:lnTo>
                  <a:lnTo>
                    <a:pt x="23421" y="12605"/>
                  </a:lnTo>
                  <a:lnTo>
                    <a:pt x="24690" y="13463"/>
                  </a:lnTo>
                  <a:lnTo>
                    <a:pt x="24733" y="13459"/>
                  </a:lnTo>
                  <a:lnTo>
                    <a:pt x="26623" y="13267"/>
                  </a:lnTo>
                  <a:lnTo>
                    <a:pt x="28261" y="11155"/>
                  </a:lnTo>
                  <a:lnTo>
                    <a:pt x="29536" y="9507"/>
                  </a:lnTo>
                  <a:lnTo>
                    <a:pt x="32755" y="8295"/>
                  </a:lnTo>
                  <a:lnTo>
                    <a:pt x="34628" y="5411"/>
                  </a:lnTo>
                  <a:lnTo>
                    <a:pt x="39934" y="2213"/>
                  </a:lnTo>
                  <a:lnTo>
                    <a:pt x="42220" y="686"/>
                  </a:lnTo>
                  <a:lnTo>
                    <a:pt x="43749" y="1767"/>
                  </a:lnTo>
                  <a:lnTo>
                    <a:pt x="45507" y="3599"/>
                  </a:lnTo>
                  <a:lnTo>
                    <a:pt x="47953" y="4962"/>
                  </a:lnTo>
                  <a:lnTo>
                    <a:pt x="48256" y="5696"/>
                  </a:lnTo>
                  <a:lnTo>
                    <a:pt x="47785" y="6702"/>
                  </a:lnTo>
                  <a:lnTo>
                    <a:pt x="44626" y="7537"/>
                  </a:lnTo>
                  <a:lnTo>
                    <a:pt x="44764" y="8749"/>
                  </a:lnTo>
                  <a:lnTo>
                    <a:pt x="46919" y="9885"/>
                  </a:lnTo>
                  <a:lnTo>
                    <a:pt x="46444" y="11322"/>
                  </a:lnTo>
                  <a:lnTo>
                    <a:pt x="43773" y="13058"/>
                  </a:lnTo>
                  <a:lnTo>
                    <a:pt x="44426" y="15393"/>
                  </a:lnTo>
                  <a:lnTo>
                    <a:pt x="46303" y="16070"/>
                  </a:lnTo>
                  <a:lnTo>
                    <a:pt x="48088" y="18848"/>
                  </a:lnTo>
                  <a:lnTo>
                    <a:pt x="49432" y="18744"/>
                  </a:lnTo>
                  <a:lnTo>
                    <a:pt x="53042" y="20770"/>
                  </a:lnTo>
                  <a:lnTo>
                    <a:pt x="53115" y="20816"/>
                  </a:lnTo>
                  <a:lnTo>
                    <a:pt x="52866" y="25319"/>
                  </a:lnTo>
                  <a:lnTo>
                    <a:pt x="52148" y="29011"/>
                  </a:lnTo>
                  <a:lnTo>
                    <a:pt x="53179" y="32051"/>
                  </a:lnTo>
                  <a:lnTo>
                    <a:pt x="55655" y="33644"/>
                  </a:lnTo>
                  <a:lnTo>
                    <a:pt x="60294" y="35129"/>
                  </a:lnTo>
                  <a:lnTo>
                    <a:pt x="64442" y="35457"/>
                  </a:lnTo>
                  <a:lnTo>
                    <a:pt x="66566" y="36066"/>
                  </a:lnTo>
                  <a:lnTo>
                    <a:pt x="67375" y="37841"/>
                  </a:lnTo>
                  <a:lnTo>
                    <a:pt x="68945" y="40674"/>
                  </a:lnTo>
                  <a:lnTo>
                    <a:pt x="72386" y="43574"/>
                  </a:lnTo>
                  <a:lnTo>
                    <a:pt x="81925" y="46776"/>
                  </a:lnTo>
                  <a:lnTo>
                    <a:pt x="86142" y="47099"/>
                  </a:lnTo>
                  <a:lnTo>
                    <a:pt x="88343" y="46731"/>
                  </a:lnTo>
                  <a:lnTo>
                    <a:pt x="95131" y="45095"/>
                  </a:lnTo>
                  <a:lnTo>
                    <a:pt x="101113" y="44170"/>
                  </a:lnTo>
                  <a:lnTo>
                    <a:pt x="108474" y="43676"/>
                  </a:lnTo>
                  <a:lnTo>
                    <a:pt x="110534" y="42246"/>
                  </a:lnTo>
                  <a:lnTo>
                    <a:pt x="111459" y="40022"/>
                  </a:lnTo>
                  <a:lnTo>
                    <a:pt x="110803" y="34329"/>
                  </a:lnTo>
                  <a:lnTo>
                    <a:pt x="110875" y="34334"/>
                  </a:lnTo>
                  <a:lnTo>
                    <a:pt x="113090" y="34492"/>
                  </a:lnTo>
                  <a:lnTo>
                    <a:pt x="115906" y="33668"/>
                  </a:lnTo>
                  <a:lnTo>
                    <a:pt x="118240" y="31774"/>
                  </a:lnTo>
                  <a:lnTo>
                    <a:pt x="121357" y="27626"/>
                  </a:lnTo>
                  <a:lnTo>
                    <a:pt x="123740" y="25540"/>
                  </a:lnTo>
                  <a:lnTo>
                    <a:pt x="125813" y="24625"/>
                  </a:lnTo>
                  <a:lnTo>
                    <a:pt x="128866" y="24423"/>
                  </a:lnTo>
                  <a:lnTo>
                    <a:pt x="132777" y="24666"/>
                  </a:lnTo>
                  <a:lnTo>
                    <a:pt x="134452" y="24474"/>
                  </a:lnTo>
                  <a:lnTo>
                    <a:pt x="137040" y="22289"/>
                  </a:lnTo>
                  <a:lnTo>
                    <a:pt x="138757" y="21464"/>
                  </a:lnTo>
                  <a:lnTo>
                    <a:pt x="141359" y="21807"/>
                  </a:lnTo>
                  <a:lnTo>
                    <a:pt x="146648" y="22492"/>
                  </a:lnTo>
                  <a:lnTo>
                    <a:pt x="148665" y="25275"/>
                  </a:lnTo>
                  <a:lnTo>
                    <a:pt x="152213" y="26870"/>
                  </a:lnTo>
                  <a:lnTo>
                    <a:pt x="156337" y="28997"/>
                  </a:lnTo>
                  <a:lnTo>
                    <a:pt x="160291" y="29418"/>
                  </a:lnTo>
                  <a:lnTo>
                    <a:pt x="162799" y="29759"/>
                  </a:lnTo>
                  <a:lnTo>
                    <a:pt x="166105" y="30811"/>
                  </a:lnTo>
                  <a:lnTo>
                    <a:pt x="169101" y="32938"/>
                  </a:lnTo>
                  <a:lnTo>
                    <a:pt x="178137" y="41509"/>
                  </a:lnTo>
                  <a:lnTo>
                    <a:pt x="181423" y="44672"/>
                  </a:lnTo>
                  <a:lnTo>
                    <a:pt x="184917" y="44736"/>
                  </a:lnTo>
                  <a:lnTo>
                    <a:pt x="188863" y="44266"/>
                  </a:lnTo>
                  <a:lnTo>
                    <a:pt x="189786" y="45585"/>
                  </a:lnTo>
                  <a:lnTo>
                    <a:pt x="189978" y="50867"/>
                  </a:lnTo>
                  <a:lnTo>
                    <a:pt x="190030" y="54374"/>
                  </a:lnTo>
                  <a:lnTo>
                    <a:pt x="190782" y="58649"/>
                  </a:lnTo>
                  <a:lnTo>
                    <a:pt x="191173" y="58821"/>
                  </a:lnTo>
                  <a:lnTo>
                    <a:pt x="190448" y="60306"/>
                  </a:lnTo>
                  <a:lnTo>
                    <a:pt x="190030" y="62396"/>
                  </a:lnTo>
                  <a:lnTo>
                    <a:pt x="188793" y="67343"/>
                  </a:lnTo>
                  <a:lnTo>
                    <a:pt x="186334" y="75102"/>
                  </a:lnTo>
                  <a:lnTo>
                    <a:pt x="185222" y="76908"/>
                  </a:lnTo>
                  <a:lnTo>
                    <a:pt x="182236" y="79237"/>
                  </a:lnTo>
                  <a:lnTo>
                    <a:pt x="182158" y="80091"/>
                  </a:lnTo>
                  <a:lnTo>
                    <a:pt x="182755" y="84092"/>
                  </a:lnTo>
                  <a:lnTo>
                    <a:pt x="183235" y="84684"/>
                  </a:lnTo>
                  <a:lnTo>
                    <a:pt x="186939" y="86103"/>
                  </a:lnTo>
                  <a:lnTo>
                    <a:pt x="187070" y="87205"/>
                  </a:lnTo>
                  <a:lnTo>
                    <a:pt x="183753" y="92813"/>
                  </a:lnTo>
                  <a:lnTo>
                    <a:pt x="183583" y="93743"/>
                  </a:lnTo>
                  <a:lnTo>
                    <a:pt x="184854" y="100212"/>
                  </a:lnTo>
                  <a:lnTo>
                    <a:pt x="185693" y="107817"/>
                  </a:lnTo>
                  <a:lnTo>
                    <a:pt x="186410" y="112389"/>
                  </a:lnTo>
                  <a:lnTo>
                    <a:pt x="187370" y="113627"/>
                  </a:lnTo>
                  <a:lnTo>
                    <a:pt x="188418" y="113869"/>
                  </a:lnTo>
                  <a:lnTo>
                    <a:pt x="194426" y="115487"/>
                  </a:lnTo>
                  <a:lnTo>
                    <a:pt x="196436" y="116468"/>
                  </a:lnTo>
                  <a:lnTo>
                    <a:pt x="197155" y="118613"/>
                  </a:lnTo>
                  <a:lnTo>
                    <a:pt x="197389" y="121171"/>
                  </a:lnTo>
                  <a:lnTo>
                    <a:pt x="195257" y="124398"/>
                  </a:lnTo>
                  <a:lnTo>
                    <a:pt x="190984" y="129024"/>
                  </a:lnTo>
                  <a:lnTo>
                    <a:pt x="186706" y="135016"/>
                  </a:lnTo>
                  <a:lnTo>
                    <a:pt x="190726" y="141260"/>
                  </a:lnTo>
                  <a:lnTo>
                    <a:pt x="194289" y="147393"/>
                  </a:lnTo>
                  <a:lnTo>
                    <a:pt x="196053" y="150045"/>
                  </a:lnTo>
                  <a:lnTo>
                    <a:pt x="199543" y="152279"/>
                  </a:lnTo>
                  <a:lnTo>
                    <a:pt x="205274" y="154494"/>
                  </a:lnTo>
                  <a:lnTo>
                    <a:pt x="207326" y="155766"/>
                  </a:lnTo>
                  <a:lnTo>
                    <a:pt x="208169" y="157927"/>
                  </a:lnTo>
                  <a:lnTo>
                    <a:pt x="208728" y="165519"/>
                  </a:lnTo>
                  <a:lnTo>
                    <a:pt x="209654" y="167743"/>
                  </a:lnTo>
                  <a:lnTo>
                    <a:pt x="212922" y="168041"/>
                  </a:lnTo>
                  <a:lnTo>
                    <a:pt x="213857" y="169626"/>
                  </a:lnTo>
                  <a:lnTo>
                    <a:pt x="213673" y="175102"/>
                  </a:lnTo>
                  <a:lnTo>
                    <a:pt x="212733" y="176533"/>
                  </a:lnTo>
                  <a:lnTo>
                    <a:pt x="211687" y="176936"/>
                  </a:lnTo>
                  <a:lnTo>
                    <a:pt x="206673" y="177363"/>
                  </a:lnTo>
                  <a:lnTo>
                    <a:pt x="203175" y="178808"/>
                  </a:lnTo>
                  <a:lnTo>
                    <a:pt x="199196" y="181439"/>
                  </a:lnTo>
                  <a:lnTo>
                    <a:pt x="197763" y="183575"/>
                  </a:lnTo>
                  <a:lnTo>
                    <a:pt x="196211" y="187988"/>
                  </a:lnTo>
                  <a:lnTo>
                    <a:pt x="195965" y="189951"/>
                  </a:lnTo>
                  <a:lnTo>
                    <a:pt x="195059" y="195239"/>
                  </a:lnTo>
                  <a:lnTo>
                    <a:pt x="192540" y="195395"/>
                  </a:lnTo>
                  <a:lnTo>
                    <a:pt x="187128" y="194549"/>
                  </a:lnTo>
                  <a:lnTo>
                    <a:pt x="185946" y="193456"/>
                  </a:lnTo>
                  <a:lnTo>
                    <a:pt x="182908" y="192054"/>
                  </a:lnTo>
                  <a:lnTo>
                    <a:pt x="180887" y="191746"/>
                  </a:lnTo>
                  <a:lnTo>
                    <a:pt x="173715" y="191762"/>
                  </a:lnTo>
                  <a:lnTo>
                    <a:pt x="169788" y="191537"/>
                  </a:lnTo>
                  <a:lnTo>
                    <a:pt x="166771" y="191936"/>
                  </a:lnTo>
                  <a:lnTo>
                    <a:pt x="164393" y="189825"/>
                  </a:lnTo>
                  <a:lnTo>
                    <a:pt x="163573" y="189121"/>
                  </a:lnTo>
                  <a:lnTo>
                    <a:pt x="159386" y="188974"/>
                  </a:lnTo>
                  <a:lnTo>
                    <a:pt x="156500" y="188981"/>
                  </a:lnTo>
                  <a:lnTo>
                    <a:pt x="154169" y="189060"/>
                  </a:lnTo>
                  <a:lnTo>
                    <a:pt x="153107" y="187732"/>
                  </a:lnTo>
                  <a:lnTo>
                    <a:pt x="149316" y="187034"/>
                  </a:lnTo>
                  <a:lnTo>
                    <a:pt x="147790" y="186016"/>
                  </a:lnTo>
                  <a:lnTo>
                    <a:pt x="146974" y="185939"/>
                  </a:lnTo>
                  <a:lnTo>
                    <a:pt x="146866" y="183149"/>
                  </a:lnTo>
                  <a:lnTo>
                    <a:pt x="145388" y="182433"/>
                  </a:lnTo>
                  <a:lnTo>
                    <a:pt x="144875" y="179561"/>
                  </a:lnTo>
                  <a:lnTo>
                    <a:pt x="143410" y="177607"/>
                  </a:lnTo>
                  <a:lnTo>
                    <a:pt x="143345" y="174026"/>
                  </a:lnTo>
                  <a:lnTo>
                    <a:pt x="141800" y="171252"/>
                  </a:lnTo>
                  <a:lnTo>
                    <a:pt x="140609" y="171321"/>
                  </a:lnTo>
                  <a:lnTo>
                    <a:pt x="140434" y="170301"/>
                  </a:lnTo>
                  <a:lnTo>
                    <a:pt x="137795" y="169592"/>
                  </a:lnTo>
                  <a:lnTo>
                    <a:pt x="133748" y="169521"/>
                  </a:lnTo>
                  <a:lnTo>
                    <a:pt x="131875" y="169614"/>
                  </a:lnTo>
                  <a:lnTo>
                    <a:pt x="130823" y="170861"/>
                  </a:lnTo>
                  <a:lnTo>
                    <a:pt x="129177" y="170964"/>
                  </a:lnTo>
                  <a:lnTo>
                    <a:pt x="126584" y="171386"/>
                  </a:lnTo>
                  <a:lnTo>
                    <a:pt x="125639" y="173433"/>
                  </a:lnTo>
                  <a:lnTo>
                    <a:pt x="122943" y="174205"/>
                  </a:lnTo>
                  <a:lnTo>
                    <a:pt x="121020" y="176692"/>
                  </a:lnTo>
                  <a:lnTo>
                    <a:pt x="119174" y="178278"/>
                  </a:lnTo>
                  <a:lnTo>
                    <a:pt x="117906" y="178518"/>
                  </a:lnTo>
                  <a:lnTo>
                    <a:pt x="111430" y="174655"/>
                  </a:lnTo>
                  <a:lnTo>
                    <a:pt x="106628" y="174074"/>
                  </a:lnTo>
                  <a:lnTo>
                    <a:pt x="103805" y="172056"/>
                  </a:lnTo>
                  <a:lnTo>
                    <a:pt x="98347" y="170270"/>
                  </a:lnTo>
                  <a:lnTo>
                    <a:pt x="97111" y="168573"/>
                  </a:lnTo>
                  <a:lnTo>
                    <a:pt x="95483" y="166984"/>
                  </a:lnTo>
                  <a:lnTo>
                    <a:pt x="92994" y="163639"/>
                  </a:lnTo>
                  <a:lnTo>
                    <a:pt x="87993" y="161173"/>
                  </a:lnTo>
                  <a:lnTo>
                    <a:pt x="85065" y="160700"/>
                  </a:lnTo>
                  <a:lnTo>
                    <a:pt x="84089" y="160542"/>
                  </a:lnTo>
                  <a:lnTo>
                    <a:pt x="81179" y="157904"/>
                  </a:lnTo>
                  <a:lnTo>
                    <a:pt x="78195" y="151882"/>
                  </a:lnTo>
                  <a:lnTo>
                    <a:pt x="75013" y="145509"/>
                  </a:lnTo>
                  <a:lnTo>
                    <a:pt x="73962" y="143973"/>
                  </a:lnTo>
                  <a:lnTo>
                    <a:pt x="73988" y="140564"/>
                  </a:lnTo>
                  <a:lnTo>
                    <a:pt x="70145" y="136178"/>
                  </a:lnTo>
                  <a:lnTo>
                    <a:pt x="67610" y="132018"/>
                  </a:lnTo>
                  <a:lnTo>
                    <a:pt x="62991" y="132847"/>
                  </a:lnTo>
                  <a:lnTo>
                    <a:pt x="60686" y="132607"/>
                  </a:lnTo>
                  <a:lnTo>
                    <a:pt x="60033" y="131873"/>
                  </a:lnTo>
                  <a:lnTo>
                    <a:pt x="58573" y="131549"/>
                  </a:lnTo>
                  <a:lnTo>
                    <a:pt x="57612" y="129996"/>
                  </a:lnTo>
                  <a:lnTo>
                    <a:pt x="57469" y="126714"/>
                  </a:lnTo>
                  <a:lnTo>
                    <a:pt x="55217" y="127295"/>
                  </a:lnTo>
                  <a:lnTo>
                    <a:pt x="54388" y="127871"/>
                  </a:lnTo>
                  <a:lnTo>
                    <a:pt x="52778" y="131808"/>
                  </a:lnTo>
                  <a:lnTo>
                    <a:pt x="51804" y="132874"/>
                  </a:lnTo>
                  <a:lnTo>
                    <a:pt x="50019" y="132943"/>
                  </a:lnTo>
                  <a:lnTo>
                    <a:pt x="49948" y="132246"/>
                  </a:lnTo>
                  <a:lnTo>
                    <a:pt x="48193" y="130950"/>
                  </a:lnTo>
                  <a:lnTo>
                    <a:pt x="44755" y="127776"/>
                  </a:lnTo>
                  <a:lnTo>
                    <a:pt x="45079" y="126542"/>
                  </a:lnTo>
                  <a:lnTo>
                    <a:pt x="45041" y="124240"/>
                  </a:lnTo>
                  <a:lnTo>
                    <a:pt x="44222" y="121527"/>
                  </a:lnTo>
                  <a:lnTo>
                    <a:pt x="43144" y="121452"/>
                  </a:lnTo>
                  <a:lnTo>
                    <a:pt x="40381" y="121470"/>
                  </a:lnTo>
                  <a:lnTo>
                    <a:pt x="40209" y="119573"/>
                  </a:lnTo>
                  <a:lnTo>
                    <a:pt x="40486" y="116180"/>
                  </a:lnTo>
                  <a:lnTo>
                    <a:pt x="41475" y="112524"/>
                  </a:lnTo>
                  <a:lnTo>
                    <a:pt x="41543" y="109530"/>
                  </a:lnTo>
                  <a:lnTo>
                    <a:pt x="40979" y="108117"/>
                  </a:lnTo>
                  <a:lnTo>
                    <a:pt x="39526" y="106458"/>
                  </a:lnTo>
                  <a:lnTo>
                    <a:pt x="35644" y="102889"/>
                  </a:lnTo>
                  <a:lnTo>
                    <a:pt x="33459" y="101647"/>
                  </a:lnTo>
                  <a:lnTo>
                    <a:pt x="27230" y="96144"/>
                  </a:lnTo>
                  <a:lnTo>
                    <a:pt x="24555" y="95993"/>
                  </a:lnTo>
                  <a:lnTo>
                    <a:pt x="22945" y="96678"/>
                  </a:lnTo>
                  <a:lnTo>
                    <a:pt x="22566" y="95754"/>
                  </a:lnTo>
                  <a:lnTo>
                    <a:pt x="22735" y="90857"/>
                  </a:lnTo>
                  <a:lnTo>
                    <a:pt x="17624" y="85125"/>
                  </a:lnTo>
                  <a:lnTo>
                    <a:pt x="16061" y="83009"/>
                  </a:lnTo>
                  <a:lnTo>
                    <a:pt x="16048" y="81901"/>
                  </a:lnTo>
                  <a:lnTo>
                    <a:pt x="16717" y="76599"/>
                  </a:lnTo>
                  <a:lnTo>
                    <a:pt x="17896" y="71957"/>
                  </a:lnTo>
                  <a:lnTo>
                    <a:pt x="23618" y="65967"/>
                  </a:lnTo>
                  <a:lnTo>
                    <a:pt x="21507" y="61295"/>
                  </a:lnTo>
                  <a:lnTo>
                    <a:pt x="21571" y="59727"/>
                  </a:lnTo>
                  <a:lnTo>
                    <a:pt x="23915" y="56046"/>
                  </a:lnTo>
                  <a:lnTo>
                    <a:pt x="18560" y="55383"/>
                  </a:lnTo>
                  <a:lnTo>
                    <a:pt x="14745" y="54097"/>
                  </a:lnTo>
                  <a:lnTo>
                    <a:pt x="14417" y="52872"/>
                  </a:lnTo>
                  <a:lnTo>
                    <a:pt x="11592" y="46117"/>
                  </a:lnTo>
                  <a:lnTo>
                    <a:pt x="8132" y="3736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7" name="Zaire"/>
            <p:cNvSpPr/>
            <p:nvPr/>
          </p:nvSpPr>
          <p:spPr>
            <a:xfrm>
              <a:off x="2607599" y="2738446"/>
              <a:ext cx="212276" cy="210723"/>
            </a:xfrm>
            <a:custGeom>
              <a:avLst/>
              <a:gdLst/>
              <a:ahLst/>
              <a:cxnLst/>
              <a:pathLst>
                <a:path w="212276" h="210723">
                  <a:moveTo>
                    <a:pt x="9170" y="112457"/>
                  </a:moveTo>
                  <a:lnTo>
                    <a:pt x="11601" y="114149"/>
                  </a:lnTo>
                  <a:lnTo>
                    <a:pt x="12484" y="114214"/>
                  </a:lnTo>
                  <a:lnTo>
                    <a:pt x="14709" y="112851"/>
                  </a:lnTo>
                  <a:lnTo>
                    <a:pt x="16348" y="109927"/>
                  </a:lnTo>
                  <a:lnTo>
                    <a:pt x="23844" y="107254"/>
                  </a:lnTo>
                  <a:lnTo>
                    <a:pt x="24117" y="109384"/>
                  </a:lnTo>
                  <a:lnTo>
                    <a:pt x="24329" y="112722"/>
                  </a:lnTo>
                  <a:lnTo>
                    <a:pt x="25067" y="113784"/>
                  </a:lnTo>
                  <a:lnTo>
                    <a:pt x="27928" y="112132"/>
                  </a:lnTo>
                  <a:lnTo>
                    <a:pt x="30703" y="110126"/>
                  </a:lnTo>
                  <a:lnTo>
                    <a:pt x="35370" y="106049"/>
                  </a:lnTo>
                  <a:lnTo>
                    <a:pt x="37196" y="104902"/>
                  </a:lnTo>
                  <a:lnTo>
                    <a:pt x="42336" y="100185"/>
                  </a:lnTo>
                  <a:lnTo>
                    <a:pt x="42766" y="96635"/>
                  </a:lnTo>
                  <a:lnTo>
                    <a:pt x="42156" y="93020"/>
                  </a:lnTo>
                  <a:lnTo>
                    <a:pt x="42530" y="91032"/>
                  </a:lnTo>
                  <a:lnTo>
                    <a:pt x="43498" y="85213"/>
                  </a:lnTo>
                  <a:lnTo>
                    <a:pt x="45216" y="81445"/>
                  </a:lnTo>
                  <a:lnTo>
                    <a:pt x="47572" y="77250"/>
                  </a:lnTo>
                  <a:lnTo>
                    <a:pt x="49630" y="74971"/>
                  </a:lnTo>
                  <a:lnTo>
                    <a:pt x="53684" y="71971"/>
                  </a:lnTo>
                  <a:lnTo>
                    <a:pt x="56315" y="70822"/>
                  </a:lnTo>
                  <a:lnTo>
                    <a:pt x="58617" y="68683"/>
                  </a:lnTo>
                  <a:lnTo>
                    <a:pt x="59313" y="66058"/>
                  </a:lnTo>
                  <a:lnTo>
                    <a:pt x="60164" y="62512"/>
                  </a:lnTo>
                  <a:lnTo>
                    <a:pt x="60741" y="59453"/>
                  </a:lnTo>
                  <a:lnTo>
                    <a:pt x="62012" y="52726"/>
                  </a:lnTo>
                  <a:lnTo>
                    <a:pt x="62996" y="42590"/>
                  </a:lnTo>
                  <a:lnTo>
                    <a:pt x="63780" y="38759"/>
                  </a:lnTo>
                  <a:lnTo>
                    <a:pt x="64250" y="35992"/>
                  </a:lnTo>
                  <a:lnTo>
                    <a:pt x="66000" y="31870"/>
                  </a:lnTo>
                  <a:lnTo>
                    <a:pt x="68795" y="27670"/>
                  </a:lnTo>
                  <a:lnTo>
                    <a:pt x="70791" y="21629"/>
                  </a:lnTo>
                  <a:lnTo>
                    <a:pt x="70950" y="20848"/>
                  </a:lnTo>
                  <a:lnTo>
                    <a:pt x="70309" y="19858"/>
                  </a:lnTo>
                  <a:lnTo>
                    <a:pt x="71110" y="19570"/>
                  </a:lnTo>
                  <a:lnTo>
                    <a:pt x="71431" y="16587"/>
                  </a:lnTo>
                  <a:lnTo>
                    <a:pt x="71512" y="14811"/>
                  </a:lnTo>
                  <a:lnTo>
                    <a:pt x="71033" y="12542"/>
                  </a:lnTo>
                  <a:lnTo>
                    <a:pt x="71516" y="11048"/>
                  </a:lnTo>
                  <a:lnTo>
                    <a:pt x="75455" y="6122"/>
                  </a:lnTo>
                  <a:lnTo>
                    <a:pt x="77224" y="4405"/>
                  </a:lnTo>
                  <a:lnTo>
                    <a:pt x="79874" y="2897"/>
                  </a:lnTo>
                  <a:lnTo>
                    <a:pt x="82280" y="2598"/>
                  </a:lnTo>
                  <a:lnTo>
                    <a:pt x="84444" y="3438"/>
                  </a:lnTo>
                  <a:lnTo>
                    <a:pt x="88204" y="6046"/>
                  </a:lnTo>
                  <a:lnTo>
                    <a:pt x="89882" y="8026"/>
                  </a:lnTo>
                  <a:lnTo>
                    <a:pt x="90681" y="9229"/>
                  </a:lnTo>
                  <a:lnTo>
                    <a:pt x="93241" y="10847"/>
                  </a:lnTo>
                  <a:lnTo>
                    <a:pt x="100374" y="11799"/>
                  </a:lnTo>
                  <a:lnTo>
                    <a:pt x="110067" y="14369"/>
                  </a:lnTo>
                  <a:lnTo>
                    <a:pt x="113032" y="14706"/>
                  </a:lnTo>
                  <a:lnTo>
                    <a:pt x="113916" y="13920"/>
                  </a:lnTo>
                  <a:lnTo>
                    <a:pt x="117307" y="7080"/>
                  </a:lnTo>
                  <a:lnTo>
                    <a:pt x="119075" y="6146"/>
                  </a:lnTo>
                  <a:lnTo>
                    <a:pt x="120996" y="6916"/>
                  </a:lnTo>
                  <a:lnTo>
                    <a:pt x="123794" y="8676"/>
                  </a:lnTo>
                  <a:lnTo>
                    <a:pt x="125158" y="8597"/>
                  </a:lnTo>
                  <a:lnTo>
                    <a:pt x="129819" y="6153"/>
                  </a:lnTo>
                  <a:lnTo>
                    <a:pt x="134481" y="4277"/>
                  </a:lnTo>
                  <a:lnTo>
                    <a:pt x="137451" y="3762"/>
                  </a:lnTo>
                  <a:lnTo>
                    <a:pt x="141775" y="4802"/>
                  </a:lnTo>
                  <a:lnTo>
                    <a:pt x="143779" y="4932"/>
                  </a:lnTo>
                  <a:lnTo>
                    <a:pt x="145064" y="4640"/>
                  </a:lnTo>
                  <a:lnTo>
                    <a:pt x="145713" y="3428"/>
                  </a:lnTo>
                  <a:lnTo>
                    <a:pt x="146125" y="652"/>
                  </a:lnTo>
                  <a:lnTo>
                    <a:pt x="148133" y="0"/>
                  </a:lnTo>
                  <a:lnTo>
                    <a:pt x="153900" y="1815"/>
                  </a:lnTo>
                  <a:lnTo>
                    <a:pt x="157342" y="3145"/>
                  </a:lnTo>
                  <a:lnTo>
                    <a:pt x="158781" y="3990"/>
                  </a:lnTo>
                  <a:lnTo>
                    <a:pt x="160384" y="4122"/>
                  </a:lnTo>
                  <a:lnTo>
                    <a:pt x="165205" y="2387"/>
                  </a:lnTo>
                  <a:lnTo>
                    <a:pt x="167695" y="1661"/>
                  </a:lnTo>
                  <a:lnTo>
                    <a:pt x="168411" y="2866"/>
                  </a:lnTo>
                  <a:lnTo>
                    <a:pt x="172393" y="6752"/>
                  </a:lnTo>
                  <a:lnTo>
                    <a:pt x="174140" y="9228"/>
                  </a:lnTo>
                  <a:lnTo>
                    <a:pt x="176771" y="11627"/>
                  </a:lnTo>
                  <a:lnTo>
                    <a:pt x="178609" y="12611"/>
                  </a:lnTo>
                  <a:lnTo>
                    <a:pt x="180373" y="12529"/>
                  </a:lnTo>
                  <a:lnTo>
                    <a:pt x="181663" y="11314"/>
                  </a:lnTo>
                  <a:lnTo>
                    <a:pt x="184321" y="9452"/>
                  </a:lnTo>
                  <a:lnTo>
                    <a:pt x="186245" y="9511"/>
                  </a:lnTo>
                  <a:lnTo>
                    <a:pt x="189671" y="12687"/>
                  </a:lnTo>
                  <a:lnTo>
                    <a:pt x="190476" y="12185"/>
                  </a:lnTo>
                  <a:lnTo>
                    <a:pt x="192660" y="9260"/>
                  </a:lnTo>
                  <a:lnTo>
                    <a:pt x="193949" y="8471"/>
                  </a:lnTo>
                  <a:lnTo>
                    <a:pt x="194988" y="8891"/>
                  </a:lnTo>
                  <a:lnTo>
                    <a:pt x="200167" y="13547"/>
                  </a:lnTo>
                  <a:lnTo>
                    <a:pt x="206622" y="20181"/>
                  </a:lnTo>
                  <a:lnTo>
                    <a:pt x="206942" y="20321"/>
                  </a:lnTo>
                  <a:lnTo>
                    <a:pt x="207739" y="21239"/>
                  </a:lnTo>
                  <a:lnTo>
                    <a:pt x="207650" y="23368"/>
                  </a:lnTo>
                  <a:lnTo>
                    <a:pt x="206349" y="32807"/>
                  </a:lnTo>
                  <a:lnTo>
                    <a:pt x="206989" y="34079"/>
                  </a:lnTo>
                  <a:lnTo>
                    <a:pt x="207950" y="34215"/>
                  </a:lnTo>
                  <a:lnTo>
                    <a:pt x="210354" y="34413"/>
                  </a:lnTo>
                  <a:lnTo>
                    <a:pt x="211715" y="35326"/>
                  </a:lnTo>
                  <a:lnTo>
                    <a:pt x="212276" y="36882"/>
                  </a:lnTo>
                  <a:lnTo>
                    <a:pt x="211318" y="39156"/>
                  </a:lnTo>
                  <a:lnTo>
                    <a:pt x="205323" y="44505"/>
                  </a:lnTo>
                  <a:lnTo>
                    <a:pt x="199096" y="49501"/>
                  </a:lnTo>
                  <a:lnTo>
                    <a:pt x="197822" y="50926"/>
                  </a:lnTo>
                  <a:lnTo>
                    <a:pt x="195839" y="54338"/>
                  </a:lnTo>
                  <a:lnTo>
                    <a:pt x="194754" y="59453"/>
                  </a:lnTo>
                  <a:lnTo>
                    <a:pt x="194214" y="61997"/>
                  </a:lnTo>
                  <a:lnTo>
                    <a:pt x="194321" y="64971"/>
                  </a:lnTo>
                  <a:lnTo>
                    <a:pt x="194198" y="68655"/>
                  </a:lnTo>
                  <a:lnTo>
                    <a:pt x="194480" y="72408"/>
                  </a:lnTo>
                  <a:lnTo>
                    <a:pt x="194096" y="73756"/>
                  </a:lnTo>
                  <a:lnTo>
                    <a:pt x="193153" y="75250"/>
                  </a:lnTo>
                  <a:lnTo>
                    <a:pt x="191018" y="77317"/>
                  </a:lnTo>
                  <a:lnTo>
                    <a:pt x="189508" y="78177"/>
                  </a:lnTo>
                  <a:lnTo>
                    <a:pt x="188163" y="79460"/>
                  </a:lnTo>
                  <a:lnTo>
                    <a:pt x="187553" y="81590"/>
                  </a:lnTo>
                  <a:lnTo>
                    <a:pt x="185094" y="88410"/>
                  </a:lnTo>
                  <a:lnTo>
                    <a:pt x="186084" y="90106"/>
                  </a:lnTo>
                  <a:lnTo>
                    <a:pt x="189538" y="95122"/>
                  </a:lnTo>
                  <a:lnTo>
                    <a:pt x="189974" y="97035"/>
                  </a:lnTo>
                  <a:lnTo>
                    <a:pt x="189777" y="99235"/>
                  </a:lnTo>
                  <a:lnTo>
                    <a:pt x="189841" y="102429"/>
                  </a:lnTo>
                  <a:lnTo>
                    <a:pt x="191031" y="105617"/>
                  </a:lnTo>
                  <a:lnTo>
                    <a:pt x="191115" y="112304"/>
                  </a:lnTo>
                  <a:lnTo>
                    <a:pt x="190791" y="116137"/>
                  </a:lnTo>
                  <a:lnTo>
                    <a:pt x="192923" y="123383"/>
                  </a:lnTo>
                  <a:lnTo>
                    <a:pt x="192414" y="127658"/>
                  </a:lnTo>
                  <a:lnTo>
                    <a:pt x="193026" y="131157"/>
                  </a:lnTo>
                  <a:lnTo>
                    <a:pt x="195465" y="134340"/>
                  </a:lnTo>
                  <a:lnTo>
                    <a:pt x="200156" y="138879"/>
                  </a:lnTo>
                  <a:lnTo>
                    <a:pt x="202300" y="142823"/>
                  </a:lnTo>
                  <a:lnTo>
                    <a:pt x="205756" y="151951"/>
                  </a:lnTo>
                  <a:lnTo>
                    <a:pt x="202931" y="152301"/>
                  </a:lnTo>
                  <a:lnTo>
                    <a:pt x="187816" y="154826"/>
                  </a:lnTo>
                  <a:lnTo>
                    <a:pt x="186079" y="155912"/>
                  </a:lnTo>
                  <a:lnTo>
                    <a:pt x="185303" y="156919"/>
                  </a:lnTo>
                  <a:lnTo>
                    <a:pt x="181309" y="163398"/>
                  </a:lnTo>
                  <a:lnTo>
                    <a:pt x="181161" y="166559"/>
                  </a:lnTo>
                  <a:lnTo>
                    <a:pt x="183026" y="177195"/>
                  </a:lnTo>
                  <a:lnTo>
                    <a:pt x="181138" y="183191"/>
                  </a:lnTo>
                  <a:lnTo>
                    <a:pt x="179631" y="188401"/>
                  </a:lnTo>
                  <a:lnTo>
                    <a:pt x="179847" y="189918"/>
                  </a:lnTo>
                  <a:lnTo>
                    <a:pt x="182136" y="193016"/>
                  </a:lnTo>
                  <a:lnTo>
                    <a:pt x="186330" y="197338"/>
                  </a:lnTo>
                  <a:lnTo>
                    <a:pt x="188563" y="198774"/>
                  </a:lnTo>
                  <a:lnTo>
                    <a:pt x="191145" y="198831"/>
                  </a:lnTo>
                  <a:lnTo>
                    <a:pt x="193393" y="196497"/>
                  </a:lnTo>
                  <a:lnTo>
                    <a:pt x="195210" y="195544"/>
                  </a:lnTo>
                  <a:lnTo>
                    <a:pt x="195891" y="196482"/>
                  </a:lnTo>
                  <a:lnTo>
                    <a:pt x="196052" y="200543"/>
                  </a:lnTo>
                  <a:lnTo>
                    <a:pt x="196192" y="207882"/>
                  </a:lnTo>
                  <a:lnTo>
                    <a:pt x="195989" y="210723"/>
                  </a:lnTo>
                  <a:lnTo>
                    <a:pt x="194129" y="210661"/>
                  </a:lnTo>
                  <a:lnTo>
                    <a:pt x="187329" y="210192"/>
                  </a:lnTo>
                  <a:lnTo>
                    <a:pt x="185588" y="209111"/>
                  </a:lnTo>
                  <a:lnTo>
                    <a:pt x="183678" y="205776"/>
                  </a:lnTo>
                  <a:lnTo>
                    <a:pt x="180866" y="202014"/>
                  </a:lnTo>
                  <a:lnTo>
                    <a:pt x="178780" y="200212"/>
                  </a:lnTo>
                  <a:lnTo>
                    <a:pt x="176392" y="198921"/>
                  </a:lnTo>
                  <a:lnTo>
                    <a:pt x="171907" y="197570"/>
                  </a:lnTo>
                  <a:lnTo>
                    <a:pt x="169999" y="196132"/>
                  </a:lnTo>
                  <a:lnTo>
                    <a:pt x="166354" y="188843"/>
                  </a:lnTo>
                  <a:lnTo>
                    <a:pt x="165289" y="190657"/>
                  </a:lnTo>
                  <a:lnTo>
                    <a:pt x="162673" y="194147"/>
                  </a:lnTo>
                  <a:lnTo>
                    <a:pt x="160835" y="194593"/>
                  </a:lnTo>
                  <a:lnTo>
                    <a:pt x="159203" y="194023"/>
                  </a:lnTo>
                  <a:lnTo>
                    <a:pt x="154579" y="193183"/>
                  </a:lnTo>
                  <a:lnTo>
                    <a:pt x="149942" y="191908"/>
                  </a:lnTo>
                  <a:lnTo>
                    <a:pt x="147490" y="190910"/>
                  </a:lnTo>
                  <a:lnTo>
                    <a:pt x="144581" y="185722"/>
                  </a:lnTo>
                  <a:lnTo>
                    <a:pt x="143707" y="186089"/>
                  </a:lnTo>
                  <a:lnTo>
                    <a:pt x="137954" y="187569"/>
                  </a:lnTo>
                  <a:lnTo>
                    <a:pt x="136979" y="187285"/>
                  </a:lnTo>
                  <a:lnTo>
                    <a:pt x="136117" y="185484"/>
                  </a:lnTo>
                  <a:lnTo>
                    <a:pt x="134284" y="183546"/>
                  </a:lnTo>
                  <a:lnTo>
                    <a:pt x="130887" y="183061"/>
                  </a:lnTo>
                  <a:lnTo>
                    <a:pt x="124664" y="182305"/>
                  </a:lnTo>
                  <a:lnTo>
                    <a:pt x="119695" y="183057"/>
                  </a:lnTo>
                  <a:lnTo>
                    <a:pt x="115385" y="184382"/>
                  </a:lnTo>
                  <a:lnTo>
                    <a:pt x="112326" y="184400"/>
                  </a:lnTo>
                  <a:lnTo>
                    <a:pt x="111330" y="183396"/>
                  </a:lnTo>
                  <a:lnTo>
                    <a:pt x="111292" y="182097"/>
                  </a:lnTo>
                  <a:lnTo>
                    <a:pt x="112288" y="177477"/>
                  </a:lnTo>
                  <a:lnTo>
                    <a:pt x="112303" y="175099"/>
                  </a:lnTo>
                  <a:lnTo>
                    <a:pt x="110768" y="171942"/>
                  </a:lnTo>
                  <a:lnTo>
                    <a:pt x="106539" y="166863"/>
                  </a:lnTo>
                  <a:lnTo>
                    <a:pt x="105949" y="165789"/>
                  </a:lnTo>
                  <a:lnTo>
                    <a:pt x="105843" y="164713"/>
                  </a:lnTo>
                  <a:lnTo>
                    <a:pt x="107325" y="159466"/>
                  </a:lnTo>
                  <a:lnTo>
                    <a:pt x="107682" y="154089"/>
                  </a:lnTo>
                  <a:lnTo>
                    <a:pt x="107130" y="151014"/>
                  </a:lnTo>
                  <a:lnTo>
                    <a:pt x="105616" y="147948"/>
                  </a:lnTo>
                  <a:lnTo>
                    <a:pt x="105897" y="146158"/>
                  </a:lnTo>
                  <a:lnTo>
                    <a:pt x="106785" y="142651"/>
                  </a:lnTo>
                  <a:lnTo>
                    <a:pt x="106525" y="141724"/>
                  </a:lnTo>
                  <a:lnTo>
                    <a:pt x="104908" y="141234"/>
                  </a:lnTo>
                  <a:lnTo>
                    <a:pt x="98735" y="141699"/>
                  </a:lnTo>
                  <a:lnTo>
                    <a:pt x="94321" y="141797"/>
                  </a:lnTo>
                  <a:lnTo>
                    <a:pt x="93260" y="140947"/>
                  </a:lnTo>
                  <a:lnTo>
                    <a:pt x="93531" y="138518"/>
                  </a:lnTo>
                  <a:lnTo>
                    <a:pt x="92626" y="137381"/>
                  </a:lnTo>
                  <a:lnTo>
                    <a:pt x="82519" y="137798"/>
                  </a:lnTo>
                  <a:lnTo>
                    <a:pt x="81957" y="137802"/>
                  </a:lnTo>
                  <a:lnTo>
                    <a:pt x="81510" y="139588"/>
                  </a:lnTo>
                  <a:lnTo>
                    <a:pt x="81650" y="142587"/>
                  </a:lnTo>
                  <a:lnTo>
                    <a:pt x="80215" y="147098"/>
                  </a:lnTo>
                  <a:lnTo>
                    <a:pt x="79294" y="149178"/>
                  </a:lnTo>
                  <a:lnTo>
                    <a:pt x="74314" y="149208"/>
                  </a:lnTo>
                  <a:lnTo>
                    <a:pt x="69803" y="148591"/>
                  </a:lnTo>
                  <a:lnTo>
                    <a:pt x="64687" y="149838"/>
                  </a:lnTo>
                  <a:lnTo>
                    <a:pt x="60272" y="150007"/>
                  </a:lnTo>
                  <a:lnTo>
                    <a:pt x="58809" y="149158"/>
                  </a:lnTo>
                  <a:lnTo>
                    <a:pt x="55600" y="145173"/>
                  </a:lnTo>
                  <a:lnTo>
                    <a:pt x="52610" y="139762"/>
                  </a:lnTo>
                  <a:lnTo>
                    <a:pt x="49915" y="132643"/>
                  </a:lnTo>
                  <a:lnTo>
                    <a:pt x="49624" y="129722"/>
                  </a:lnTo>
                  <a:lnTo>
                    <a:pt x="49018" y="127089"/>
                  </a:lnTo>
                  <a:lnTo>
                    <a:pt x="48606" y="126451"/>
                  </a:lnTo>
                  <a:lnTo>
                    <a:pt x="46993" y="125891"/>
                  </a:lnTo>
                  <a:lnTo>
                    <a:pt x="45066" y="125832"/>
                  </a:lnTo>
                  <a:lnTo>
                    <a:pt x="39530" y="125793"/>
                  </a:lnTo>
                  <a:lnTo>
                    <a:pt x="35120" y="125962"/>
                  </a:lnTo>
                  <a:lnTo>
                    <a:pt x="31991" y="125981"/>
                  </a:lnTo>
                  <a:lnTo>
                    <a:pt x="25408" y="125735"/>
                  </a:lnTo>
                  <a:lnTo>
                    <a:pt x="20670" y="125478"/>
                  </a:lnTo>
                  <a:lnTo>
                    <a:pt x="16741" y="125573"/>
                  </a:lnTo>
                  <a:lnTo>
                    <a:pt x="14576" y="125729"/>
                  </a:lnTo>
                  <a:lnTo>
                    <a:pt x="12980" y="126237"/>
                  </a:lnTo>
                  <a:lnTo>
                    <a:pt x="8491" y="126548"/>
                  </a:lnTo>
                  <a:lnTo>
                    <a:pt x="4984" y="128137"/>
                  </a:lnTo>
                  <a:lnTo>
                    <a:pt x="2180" y="128438"/>
                  </a:lnTo>
                  <a:lnTo>
                    <a:pt x="1617" y="128371"/>
                  </a:lnTo>
                  <a:lnTo>
                    <a:pt x="0" y="123726"/>
                  </a:lnTo>
                  <a:lnTo>
                    <a:pt x="60" y="123458"/>
                  </a:lnTo>
                  <a:lnTo>
                    <a:pt x="3772" y="121949"/>
                  </a:lnTo>
                  <a:lnTo>
                    <a:pt x="3685" y="121522"/>
                  </a:lnTo>
                  <a:lnTo>
                    <a:pt x="4185" y="117037"/>
                  </a:lnTo>
                  <a:lnTo>
                    <a:pt x="4656" y="116323"/>
                  </a:lnTo>
                  <a:lnTo>
                    <a:pt x="6246" y="115319"/>
                  </a:lnTo>
                  <a:lnTo>
                    <a:pt x="9170" y="11245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8" name="Saudi-Arabia"/>
            <p:cNvSpPr/>
            <p:nvPr/>
          </p:nvSpPr>
          <p:spPr>
            <a:xfrm>
              <a:off x="2859095" y="2419172"/>
              <a:ext cx="236968" cy="208773"/>
            </a:xfrm>
            <a:custGeom>
              <a:avLst/>
              <a:gdLst/>
              <a:ahLst/>
              <a:cxnLst/>
              <a:pathLst>
                <a:path w="236968" h="208773">
                  <a:moveTo>
                    <a:pt x="89858" y="194145"/>
                  </a:moveTo>
                  <a:lnTo>
                    <a:pt x="89706" y="193185"/>
                  </a:lnTo>
                  <a:lnTo>
                    <a:pt x="89141" y="190380"/>
                  </a:lnTo>
                  <a:lnTo>
                    <a:pt x="86596" y="185429"/>
                  </a:lnTo>
                  <a:lnTo>
                    <a:pt x="82933" y="180245"/>
                  </a:lnTo>
                  <a:lnTo>
                    <a:pt x="80736" y="177650"/>
                  </a:lnTo>
                  <a:lnTo>
                    <a:pt x="76492" y="174013"/>
                  </a:lnTo>
                  <a:lnTo>
                    <a:pt x="73937" y="169397"/>
                  </a:lnTo>
                  <a:lnTo>
                    <a:pt x="69856" y="159455"/>
                  </a:lnTo>
                  <a:lnTo>
                    <a:pt x="67480" y="154728"/>
                  </a:lnTo>
                  <a:lnTo>
                    <a:pt x="66077" y="152549"/>
                  </a:lnTo>
                  <a:lnTo>
                    <a:pt x="62094" y="149846"/>
                  </a:lnTo>
                  <a:lnTo>
                    <a:pt x="55717" y="146162"/>
                  </a:lnTo>
                  <a:lnTo>
                    <a:pt x="53074" y="142765"/>
                  </a:lnTo>
                  <a:lnTo>
                    <a:pt x="49061" y="136482"/>
                  </a:lnTo>
                  <a:lnTo>
                    <a:pt x="48656" y="131310"/>
                  </a:lnTo>
                  <a:lnTo>
                    <a:pt x="48354" y="127115"/>
                  </a:lnTo>
                  <a:lnTo>
                    <a:pt x="48341" y="122298"/>
                  </a:lnTo>
                  <a:lnTo>
                    <a:pt x="47822" y="120230"/>
                  </a:lnTo>
                  <a:lnTo>
                    <a:pt x="46256" y="116625"/>
                  </a:lnTo>
                  <a:lnTo>
                    <a:pt x="41521" y="107620"/>
                  </a:lnTo>
                  <a:lnTo>
                    <a:pt x="39730" y="104917"/>
                  </a:lnTo>
                  <a:lnTo>
                    <a:pt x="35931" y="101516"/>
                  </a:lnTo>
                  <a:lnTo>
                    <a:pt x="33629" y="100280"/>
                  </a:lnTo>
                  <a:lnTo>
                    <a:pt x="31126" y="99587"/>
                  </a:lnTo>
                  <a:lnTo>
                    <a:pt x="29584" y="98036"/>
                  </a:lnTo>
                  <a:lnTo>
                    <a:pt x="27162" y="94850"/>
                  </a:lnTo>
                  <a:lnTo>
                    <a:pt x="27909" y="91026"/>
                  </a:lnTo>
                  <a:lnTo>
                    <a:pt x="27349" y="88604"/>
                  </a:lnTo>
                  <a:lnTo>
                    <a:pt x="24976" y="84065"/>
                  </a:lnTo>
                  <a:lnTo>
                    <a:pt x="21232" y="78098"/>
                  </a:lnTo>
                  <a:lnTo>
                    <a:pt x="17253" y="73056"/>
                  </a:lnTo>
                  <a:lnTo>
                    <a:pt x="11892" y="64663"/>
                  </a:lnTo>
                  <a:lnTo>
                    <a:pt x="9259" y="59410"/>
                  </a:lnTo>
                  <a:lnTo>
                    <a:pt x="7495" y="56697"/>
                  </a:lnTo>
                  <a:lnTo>
                    <a:pt x="3875" y="52379"/>
                  </a:lnTo>
                  <a:lnTo>
                    <a:pt x="1245" y="52065"/>
                  </a:lnTo>
                  <a:lnTo>
                    <a:pt x="0" y="52068"/>
                  </a:lnTo>
                  <a:lnTo>
                    <a:pt x="390" y="50380"/>
                  </a:lnTo>
                  <a:lnTo>
                    <a:pt x="1356" y="48770"/>
                  </a:lnTo>
                  <a:lnTo>
                    <a:pt x="2917" y="41262"/>
                  </a:lnTo>
                  <a:lnTo>
                    <a:pt x="3435" y="37911"/>
                  </a:lnTo>
                  <a:lnTo>
                    <a:pt x="4211" y="38012"/>
                  </a:lnTo>
                  <a:lnTo>
                    <a:pt x="14632" y="39727"/>
                  </a:lnTo>
                  <a:lnTo>
                    <a:pt x="19520" y="35232"/>
                  </a:lnTo>
                  <a:lnTo>
                    <a:pt x="21836" y="31717"/>
                  </a:lnTo>
                  <a:lnTo>
                    <a:pt x="28098" y="29800"/>
                  </a:lnTo>
                  <a:lnTo>
                    <a:pt x="29304" y="29384"/>
                  </a:lnTo>
                  <a:lnTo>
                    <a:pt x="31592" y="27244"/>
                  </a:lnTo>
                  <a:lnTo>
                    <a:pt x="35425" y="23041"/>
                  </a:lnTo>
                  <a:lnTo>
                    <a:pt x="31926" y="17885"/>
                  </a:lnTo>
                  <a:lnTo>
                    <a:pt x="26176" y="10154"/>
                  </a:lnTo>
                  <a:lnTo>
                    <a:pt x="29415" y="8806"/>
                  </a:lnTo>
                  <a:lnTo>
                    <a:pt x="42382" y="5145"/>
                  </a:lnTo>
                  <a:lnTo>
                    <a:pt x="47248" y="3613"/>
                  </a:lnTo>
                  <a:lnTo>
                    <a:pt x="48535" y="2604"/>
                  </a:lnTo>
                  <a:lnTo>
                    <a:pt x="50840" y="0"/>
                  </a:lnTo>
                  <a:lnTo>
                    <a:pt x="51307" y="331"/>
                  </a:lnTo>
                  <a:lnTo>
                    <a:pt x="56966" y="3048"/>
                  </a:lnTo>
                  <a:lnTo>
                    <a:pt x="60763" y="4356"/>
                  </a:lnTo>
                  <a:lnTo>
                    <a:pt x="70960" y="9856"/>
                  </a:lnTo>
                  <a:lnTo>
                    <a:pt x="76676" y="12634"/>
                  </a:lnTo>
                  <a:lnTo>
                    <a:pt x="88912" y="19071"/>
                  </a:lnTo>
                  <a:lnTo>
                    <a:pt x="90204" y="20214"/>
                  </a:lnTo>
                  <a:lnTo>
                    <a:pt x="92209" y="23896"/>
                  </a:lnTo>
                  <a:lnTo>
                    <a:pt x="92915" y="24301"/>
                  </a:lnTo>
                  <a:lnTo>
                    <a:pt x="97790" y="24023"/>
                  </a:lnTo>
                  <a:lnTo>
                    <a:pt x="98466" y="26148"/>
                  </a:lnTo>
                  <a:lnTo>
                    <a:pt x="97875" y="28442"/>
                  </a:lnTo>
                  <a:lnTo>
                    <a:pt x="98109" y="33170"/>
                  </a:lnTo>
                  <a:lnTo>
                    <a:pt x="98701" y="34630"/>
                  </a:lnTo>
                  <a:lnTo>
                    <a:pt x="102776" y="36229"/>
                  </a:lnTo>
                  <a:lnTo>
                    <a:pt x="110582" y="40232"/>
                  </a:lnTo>
                  <a:lnTo>
                    <a:pt x="130877" y="40989"/>
                  </a:lnTo>
                  <a:lnTo>
                    <a:pt x="139190" y="42471"/>
                  </a:lnTo>
                  <a:lnTo>
                    <a:pt x="141234" y="42781"/>
                  </a:lnTo>
                  <a:lnTo>
                    <a:pt x="142909" y="46320"/>
                  </a:lnTo>
                  <a:lnTo>
                    <a:pt x="143835" y="47684"/>
                  </a:lnTo>
                  <a:lnTo>
                    <a:pt x="149200" y="47970"/>
                  </a:lnTo>
                  <a:lnTo>
                    <a:pt x="152431" y="47721"/>
                  </a:lnTo>
                  <a:lnTo>
                    <a:pt x="152644" y="48410"/>
                  </a:lnTo>
                  <a:lnTo>
                    <a:pt x="154035" y="52104"/>
                  </a:lnTo>
                  <a:lnTo>
                    <a:pt x="155865" y="54905"/>
                  </a:lnTo>
                  <a:lnTo>
                    <a:pt x="156758" y="58663"/>
                  </a:lnTo>
                  <a:lnTo>
                    <a:pt x="157016" y="59301"/>
                  </a:lnTo>
                  <a:lnTo>
                    <a:pt x="160102" y="59134"/>
                  </a:lnTo>
                  <a:lnTo>
                    <a:pt x="161345" y="59849"/>
                  </a:lnTo>
                  <a:lnTo>
                    <a:pt x="160324" y="61187"/>
                  </a:lnTo>
                  <a:lnTo>
                    <a:pt x="161296" y="62241"/>
                  </a:lnTo>
                  <a:lnTo>
                    <a:pt x="162215" y="63832"/>
                  </a:lnTo>
                  <a:lnTo>
                    <a:pt x="163393" y="64214"/>
                  </a:lnTo>
                  <a:lnTo>
                    <a:pt x="164566" y="65735"/>
                  </a:lnTo>
                  <a:lnTo>
                    <a:pt x="169010" y="66678"/>
                  </a:lnTo>
                  <a:lnTo>
                    <a:pt x="171131" y="69132"/>
                  </a:lnTo>
                  <a:lnTo>
                    <a:pt x="170780" y="70705"/>
                  </a:lnTo>
                  <a:lnTo>
                    <a:pt x="169596" y="70901"/>
                  </a:lnTo>
                  <a:lnTo>
                    <a:pt x="169041" y="72305"/>
                  </a:lnTo>
                  <a:lnTo>
                    <a:pt x="170624" y="74435"/>
                  </a:lnTo>
                  <a:lnTo>
                    <a:pt x="169685" y="77751"/>
                  </a:lnTo>
                  <a:lnTo>
                    <a:pt x="169071" y="78855"/>
                  </a:lnTo>
                  <a:lnTo>
                    <a:pt x="169902" y="80349"/>
                  </a:lnTo>
                  <a:lnTo>
                    <a:pt x="171411" y="84054"/>
                  </a:lnTo>
                  <a:lnTo>
                    <a:pt x="172163" y="83405"/>
                  </a:lnTo>
                  <a:lnTo>
                    <a:pt x="174030" y="84973"/>
                  </a:lnTo>
                  <a:lnTo>
                    <a:pt x="174558" y="88390"/>
                  </a:lnTo>
                  <a:lnTo>
                    <a:pt x="176671" y="92242"/>
                  </a:lnTo>
                  <a:lnTo>
                    <a:pt x="176533" y="94582"/>
                  </a:lnTo>
                  <a:lnTo>
                    <a:pt x="177641" y="96059"/>
                  </a:lnTo>
                  <a:lnTo>
                    <a:pt x="178447" y="97146"/>
                  </a:lnTo>
                  <a:lnTo>
                    <a:pt x="179885" y="97610"/>
                  </a:lnTo>
                  <a:lnTo>
                    <a:pt x="180565" y="97571"/>
                  </a:lnTo>
                  <a:lnTo>
                    <a:pt x="182252" y="98031"/>
                  </a:lnTo>
                  <a:lnTo>
                    <a:pt x="187480" y="110088"/>
                  </a:lnTo>
                  <a:lnTo>
                    <a:pt x="190226" y="116385"/>
                  </a:lnTo>
                  <a:lnTo>
                    <a:pt x="191536" y="121288"/>
                  </a:lnTo>
                  <a:lnTo>
                    <a:pt x="208397" y="123325"/>
                  </a:lnTo>
                  <a:lnTo>
                    <a:pt x="225379" y="125742"/>
                  </a:lnTo>
                  <a:lnTo>
                    <a:pt x="229583" y="126327"/>
                  </a:lnTo>
                  <a:lnTo>
                    <a:pt x="232511" y="123786"/>
                  </a:lnTo>
                  <a:lnTo>
                    <a:pt x="233275" y="123475"/>
                  </a:lnTo>
                  <a:lnTo>
                    <a:pt x="236188" y="128423"/>
                  </a:lnTo>
                  <a:lnTo>
                    <a:pt x="236968" y="136259"/>
                  </a:lnTo>
                  <a:lnTo>
                    <a:pt x="210161" y="152230"/>
                  </a:lnTo>
                  <a:lnTo>
                    <a:pt x="198382" y="158693"/>
                  </a:lnTo>
                  <a:lnTo>
                    <a:pt x="189899" y="163017"/>
                  </a:lnTo>
                  <a:lnTo>
                    <a:pt x="189050" y="163471"/>
                  </a:lnTo>
                  <a:lnTo>
                    <a:pt x="183295" y="165303"/>
                  </a:lnTo>
                  <a:lnTo>
                    <a:pt x="167765" y="170777"/>
                  </a:lnTo>
                  <a:lnTo>
                    <a:pt x="144611" y="179032"/>
                  </a:lnTo>
                  <a:lnTo>
                    <a:pt x="142178" y="180236"/>
                  </a:lnTo>
                  <a:lnTo>
                    <a:pt x="141973" y="180905"/>
                  </a:lnTo>
                  <a:lnTo>
                    <a:pt x="140053" y="182994"/>
                  </a:lnTo>
                  <a:lnTo>
                    <a:pt x="130491" y="194885"/>
                  </a:lnTo>
                  <a:lnTo>
                    <a:pt x="120253" y="208773"/>
                  </a:lnTo>
                  <a:lnTo>
                    <a:pt x="113727" y="194693"/>
                  </a:lnTo>
                  <a:lnTo>
                    <a:pt x="107655" y="181858"/>
                  </a:lnTo>
                  <a:lnTo>
                    <a:pt x="105385" y="181798"/>
                  </a:lnTo>
                  <a:lnTo>
                    <a:pt x="101799" y="182043"/>
                  </a:lnTo>
                  <a:lnTo>
                    <a:pt x="99565" y="181388"/>
                  </a:lnTo>
                  <a:lnTo>
                    <a:pt x="96202" y="180593"/>
                  </a:lnTo>
                  <a:lnTo>
                    <a:pt x="95116" y="181119"/>
                  </a:lnTo>
                  <a:lnTo>
                    <a:pt x="94248" y="182089"/>
                  </a:lnTo>
                  <a:lnTo>
                    <a:pt x="93694" y="184688"/>
                  </a:lnTo>
                  <a:lnTo>
                    <a:pt x="93900" y="188240"/>
                  </a:lnTo>
                  <a:lnTo>
                    <a:pt x="93331" y="191201"/>
                  </a:lnTo>
                  <a:lnTo>
                    <a:pt x="89858" y="19414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89" name="Sudan"/>
            <p:cNvSpPr/>
            <p:nvPr/>
          </p:nvSpPr>
          <p:spPr>
            <a:xfrm>
              <a:off x="2714395" y="2547196"/>
              <a:ext cx="187911" cy="211430"/>
            </a:xfrm>
            <a:custGeom>
              <a:avLst/>
              <a:gdLst/>
              <a:ahLst/>
              <a:cxnLst/>
              <a:pathLst>
                <a:path w="187911" h="211430">
                  <a:moveTo>
                    <a:pt x="136092" y="205607"/>
                  </a:moveTo>
                  <a:lnTo>
                    <a:pt x="133268" y="208321"/>
                  </a:lnTo>
                  <a:lnTo>
                    <a:pt x="130131" y="209901"/>
                  </a:lnTo>
                  <a:lnTo>
                    <a:pt x="128287" y="209983"/>
                  </a:lnTo>
                  <a:lnTo>
                    <a:pt x="126771" y="208999"/>
                  </a:lnTo>
                  <a:lnTo>
                    <a:pt x="125251" y="208511"/>
                  </a:lnTo>
                  <a:lnTo>
                    <a:pt x="120839" y="209176"/>
                  </a:lnTo>
                  <a:lnTo>
                    <a:pt x="116422" y="210835"/>
                  </a:lnTo>
                  <a:lnTo>
                    <a:pt x="111852" y="211075"/>
                  </a:lnTo>
                  <a:lnTo>
                    <a:pt x="107130" y="209897"/>
                  </a:lnTo>
                  <a:lnTo>
                    <a:pt x="104647" y="209841"/>
                  </a:lnTo>
                  <a:lnTo>
                    <a:pt x="102320" y="210281"/>
                  </a:lnTo>
                  <a:lnTo>
                    <a:pt x="99831" y="211430"/>
                  </a:lnTo>
                  <a:lnTo>
                    <a:pt x="93375" y="204796"/>
                  </a:lnTo>
                  <a:lnTo>
                    <a:pt x="88196" y="200140"/>
                  </a:lnTo>
                  <a:lnTo>
                    <a:pt x="87158" y="199720"/>
                  </a:lnTo>
                  <a:lnTo>
                    <a:pt x="85869" y="200509"/>
                  </a:lnTo>
                  <a:lnTo>
                    <a:pt x="83684" y="203434"/>
                  </a:lnTo>
                  <a:lnTo>
                    <a:pt x="82880" y="203936"/>
                  </a:lnTo>
                  <a:lnTo>
                    <a:pt x="79453" y="200760"/>
                  </a:lnTo>
                  <a:lnTo>
                    <a:pt x="77529" y="200701"/>
                  </a:lnTo>
                  <a:lnTo>
                    <a:pt x="74872" y="202564"/>
                  </a:lnTo>
                  <a:lnTo>
                    <a:pt x="73582" y="203779"/>
                  </a:lnTo>
                  <a:lnTo>
                    <a:pt x="71817" y="203860"/>
                  </a:lnTo>
                  <a:lnTo>
                    <a:pt x="69980" y="202877"/>
                  </a:lnTo>
                  <a:lnTo>
                    <a:pt x="67349" y="200477"/>
                  </a:lnTo>
                  <a:lnTo>
                    <a:pt x="65602" y="198001"/>
                  </a:lnTo>
                  <a:lnTo>
                    <a:pt x="61619" y="194115"/>
                  </a:lnTo>
                  <a:lnTo>
                    <a:pt x="60903" y="192911"/>
                  </a:lnTo>
                  <a:lnTo>
                    <a:pt x="60745" y="192556"/>
                  </a:lnTo>
                  <a:lnTo>
                    <a:pt x="61164" y="189139"/>
                  </a:lnTo>
                  <a:lnTo>
                    <a:pt x="60372" y="187364"/>
                  </a:lnTo>
                  <a:lnTo>
                    <a:pt x="57579" y="184961"/>
                  </a:lnTo>
                  <a:lnTo>
                    <a:pt x="53493" y="184131"/>
                  </a:lnTo>
                  <a:lnTo>
                    <a:pt x="51654" y="183003"/>
                  </a:lnTo>
                  <a:lnTo>
                    <a:pt x="50224" y="180802"/>
                  </a:lnTo>
                  <a:lnTo>
                    <a:pt x="49928" y="177170"/>
                  </a:lnTo>
                  <a:lnTo>
                    <a:pt x="48898" y="175322"/>
                  </a:lnTo>
                  <a:lnTo>
                    <a:pt x="47860" y="174472"/>
                  </a:lnTo>
                  <a:lnTo>
                    <a:pt x="44265" y="172282"/>
                  </a:lnTo>
                  <a:lnTo>
                    <a:pt x="41469" y="170372"/>
                  </a:lnTo>
                  <a:lnTo>
                    <a:pt x="39235" y="168601"/>
                  </a:lnTo>
                  <a:lnTo>
                    <a:pt x="38368" y="166606"/>
                  </a:lnTo>
                  <a:lnTo>
                    <a:pt x="39111" y="164171"/>
                  </a:lnTo>
                  <a:lnTo>
                    <a:pt x="37998" y="162820"/>
                  </a:lnTo>
                  <a:lnTo>
                    <a:pt x="36240" y="161830"/>
                  </a:lnTo>
                  <a:lnTo>
                    <a:pt x="32234" y="160638"/>
                  </a:lnTo>
                  <a:lnTo>
                    <a:pt x="28237" y="158373"/>
                  </a:lnTo>
                  <a:lnTo>
                    <a:pt x="27122" y="157234"/>
                  </a:lnTo>
                  <a:lnTo>
                    <a:pt x="25859" y="154735"/>
                  </a:lnTo>
                  <a:lnTo>
                    <a:pt x="24820" y="154097"/>
                  </a:lnTo>
                  <a:lnTo>
                    <a:pt x="23454" y="154105"/>
                  </a:lnTo>
                  <a:lnTo>
                    <a:pt x="19434" y="154201"/>
                  </a:lnTo>
                  <a:lnTo>
                    <a:pt x="18640" y="153131"/>
                  </a:lnTo>
                  <a:lnTo>
                    <a:pt x="18591" y="149763"/>
                  </a:lnTo>
                  <a:lnTo>
                    <a:pt x="20677" y="142285"/>
                  </a:lnTo>
                  <a:lnTo>
                    <a:pt x="20062" y="139557"/>
                  </a:lnTo>
                  <a:lnTo>
                    <a:pt x="18326" y="136763"/>
                  </a:lnTo>
                  <a:lnTo>
                    <a:pt x="11599" y="128231"/>
                  </a:lnTo>
                  <a:lnTo>
                    <a:pt x="12354" y="126062"/>
                  </a:lnTo>
                  <a:lnTo>
                    <a:pt x="12220" y="124186"/>
                  </a:lnTo>
                  <a:lnTo>
                    <a:pt x="10886" y="121810"/>
                  </a:lnTo>
                  <a:lnTo>
                    <a:pt x="8661" y="119727"/>
                  </a:lnTo>
                  <a:lnTo>
                    <a:pt x="7878" y="118213"/>
                  </a:lnTo>
                  <a:lnTo>
                    <a:pt x="7195" y="115539"/>
                  </a:lnTo>
                  <a:lnTo>
                    <a:pt x="6088" y="109239"/>
                  </a:lnTo>
                  <a:lnTo>
                    <a:pt x="5381" y="108082"/>
                  </a:lnTo>
                  <a:lnTo>
                    <a:pt x="3688" y="108020"/>
                  </a:lnTo>
                  <a:lnTo>
                    <a:pt x="1100" y="108471"/>
                  </a:lnTo>
                  <a:lnTo>
                    <a:pt x="0" y="106662"/>
                  </a:lnTo>
                  <a:lnTo>
                    <a:pt x="1586" y="103528"/>
                  </a:lnTo>
                  <a:lnTo>
                    <a:pt x="4304" y="100456"/>
                  </a:lnTo>
                  <a:lnTo>
                    <a:pt x="4740" y="98706"/>
                  </a:lnTo>
                  <a:lnTo>
                    <a:pt x="3027" y="95291"/>
                  </a:lnTo>
                  <a:lnTo>
                    <a:pt x="3293" y="94049"/>
                  </a:lnTo>
                  <a:lnTo>
                    <a:pt x="6891" y="91838"/>
                  </a:lnTo>
                  <a:lnTo>
                    <a:pt x="7640" y="90738"/>
                  </a:lnTo>
                  <a:lnTo>
                    <a:pt x="6984" y="87233"/>
                  </a:lnTo>
                  <a:lnTo>
                    <a:pt x="7598" y="84960"/>
                  </a:lnTo>
                  <a:lnTo>
                    <a:pt x="10520" y="80766"/>
                  </a:lnTo>
                  <a:lnTo>
                    <a:pt x="12611" y="74291"/>
                  </a:lnTo>
                  <a:lnTo>
                    <a:pt x="13762" y="73548"/>
                  </a:lnTo>
                  <a:lnTo>
                    <a:pt x="20003" y="73289"/>
                  </a:lnTo>
                  <a:lnTo>
                    <a:pt x="24212" y="73337"/>
                  </a:lnTo>
                  <a:lnTo>
                    <a:pt x="24412" y="71864"/>
                  </a:lnTo>
                  <a:lnTo>
                    <a:pt x="24255" y="65452"/>
                  </a:lnTo>
                  <a:lnTo>
                    <a:pt x="24072" y="60206"/>
                  </a:lnTo>
                  <a:lnTo>
                    <a:pt x="24263" y="56280"/>
                  </a:lnTo>
                  <a:lnTo>
                    <a:pt x="23838" y="43122"/>
                  </a:lnTo>
                  <a:lnTo>
                    <a:pt x="24023" y="39761"/>
                  </a:lnTo>
                  <a:lnTo>
                    <a:pt x="24100" y="34749"/>
                  </a:lnTo>
                  <a:lnTo>
                    <a:pt x="24199" y="29198"/>
                  </a:lnTo>
                  <a:lnTo>
                    <a:pt x="24564" y="23177"/>
                  </a:lnTo>
                  <a:lnTo>
                    <a:pt x="27171" y="23236"/>
                  </a:lnTo>
                  <a:lnTo>
                    <a:pt x="34994" y="23338"/>
                  </a:lnTo>
                  <a:lnTo>
                    <a:pt x="35433" y="22431"/>
                  </a:lnTo>
                  <a:lnTo>
                    <a:pt x="35267" y="5923"/>
                  </a:lnTo>
                  <a:lnTo>
                    <a:pt x="35377" y="513"/>
                  </a:lnTo>
                  <a:lnTo>
                    <a:pt x="39485" y="29"/>
                  </a:lnTo>
                  <a:lnTo>
                    <a:pt x="44068" y="0"/>
                  </a:lnTo>
                  <a:lnTo>
                    <a:pt x="52165" y="102"/>
                  </a:lnTo>
                  <a:lnTo>
                    <a:pt x="58384" y="63"/>
                  </a:lnTo>
                  <a:lnTo>
                    <a:pt x="66732" y="10"/>
                  </a:lnTo>
                  <a:lnTo>
                    <a:pt x="78098" y="168"/>
                  </a:lnTo>
                  <a:lnTo>
                    <a:pt x="90702" y="89"/>
                  </a:lnTo>
                  <a:lnTo>
                    <a:pt x="104612" y="78"/>
                  </a:lnTo>
                  <a:lnTo>
                    <a:pt x="115330" y="87"/>
                  </a:lnTo>
                  <a:lnTo>
                    <a:pt x="167389" y="120"/>
                  </a:lnTo>
                  <a:lnTo>
                    <a:pt x="168541" y="2356"/>
                  </a:lnTo>
                  <a:lnTo>
                    <a:pt x="171040" y="8362"/>
                  </a:lnTo>
                  <a:lnTo>
                    <a:pt x="172453" y="27099"/>
                  </a:lnTo>
                  <a:lnTo>
                    <a:pt x="174054" y="35798"/>
                  </a:lnTo>
                  <a:lnTo>
                    <a:pt x="174965" y="36918"/>
                  </a:lnTo>
                  <a:lnTo>
                    <a:pt x="178099" y="39004"/>
                  </a:lnTo>
                  <a:lnTo>
                    <a:pt x="181078" y="40939"/>
                  </a:lnTo>
                  <a:lnTo>
                    <a:pt x="184176" y="43618"/>
                  </a:lnTo>
                  <a:lnTo>
                    <a:pt x="186637" y="44656"/>
                  </a:lnTo>
                  <a:lnTo>
                    <a:pt x="187911" y="45836"/>
                  </a:lnTo>
                  <a:lnTo>
                    <a:pt x="186718" y="46886"/>
                  </a:lnTo>
                  <a:lnTo>
                    <a:pt x="185328" y="48606"/>
                  </a:lnTo>
                  <a:lnTo>
                    <a:pt x="183794" y="51588"/>
                  </a:lnTo>
                  <a:lnTo>
                    <a:pt x="181943" y="52862"/>
                  </a:lnTo>
                  <a:lnTo>
                    <a:pt x="179381" y="53768"/>
                  </a:lnTo>
                  <a:lnTo>
                    <a:pt x="177241" y="54375"/>
                  </a:lnTo>
                  <a:lnTo>
                    <a:pt x="176474" y="55121"/>
                  </a:lnTo>
                  <a:lnTo>
                    <a:pt x="175293" y="57722"/>
                  </a:lnTo>
                  <a:lnTo>
                    <a:pt x="173546" y="58622"/>
                  </a:lnTo>
                  <a:lnTo>
                    <a:pt x="169888" y="58792"/>
                  </a:lnTo>
                  <a:lnTo>
                    <a:pt x="168861" y="61684"/>
                  </a:lnTo>
                  <a:lnTo>
                    <a:pt x="168672" y="64049"/>
                  </a:lnTo>
                  <a:lnTo>
                    <a:pt x="167660" y="68556"/>
                  </a:lnTo>
                  <a:lnTo>
                    <a:pt x="166444" y="72320"/>
                  </a:lnTo>
                  <a:lnTo>
                    <a:pt x="163732" y="79097"/>
                  </a:lnTo>
                  <a:lnTo>
                    <a:pt x="163386" y="81666"/>
                  </a:lnTo>
                  <a:lnTo>
                    <a:pt x="163850" y="86350"/>
                  </a:lnTo>
                  <a:lnTo>
                    <a:pt x="163785" y="89868"/>
                  </a:lnTo>
                  <a:lnTo>
                    <a:pt x="163780" y="90299"/>
                  </a:lnTo>
                  <a:lnTo>
                    <a:pt x="163034" y="95194"/>
                  </a:lnTo>
                  <a:lnTo>
                    <a:pt x="161036" y="101543"/>
                  </a:lnTo>
                  <a:lnTo>
                    <a:pt x="159967" y="107000"/>
                  </a:lnTo>
                  <a:lnTo>
                    <a:pt x="154750" y="108701"/>
                  </a:lnTo>
                  <a:lnTo>
                    <a:pt x="152675" y="110601"/>
                  </a:lnTo>
                  <a:lnTo>
                    <a:pt x="149197" y="116418"/>
                  </a:lnTo>
                  <a:lnTo>
                    <a:pt x="148422" y="118159"/>
                  </a:lnTo>
                  <a:lnTo>
                    <a:pt x="147464" y="123731"/>
                  </a:lnTo>
                  <a:lnTo>
                    <a:pt x="146759" y="129219"/>
                  </a:lnTo>
                  <a:lnTo>
                    <a:pt x="145770" y="130162"/>
                  </a:lnTo>
                  <a:lnTo>
                    <a:pt x="144396" y="130387"/>
                  </a:lnTo>
                  <a:lnTo>
                    <a:pt x="142234" y="129895"/>
                  </a:lnTo>
                  <a:lnTo>
                    <a:pt x="140937" y="130263"/>
                  </a:lnTo>
                  <a:lnTo>
                    <a:pt x="140118" y="130845"/>
                  </a:lnTo>
                  <a:lnTo>
                    <a:pt x="139183" y="136467"/>
                  </a:lnTo>
                  <a:lnTo>
                    <a:pt x="138603" y="141216"/>
                  </a:lnTo>
                  <a:lnTo>
                    <a:pt x="137600" y="147685"/>
                  </a:lnTo>
                  <a:lnTo>
                    <a:pt x="137795" y="150337"/>
                  </a:lnTo>
                  <a:lnTo>
                    <a:pt x="136653" y="156219"/>
                  </a:lnTo>
                  <a:lnTo>
                    <a:pt x="134300" y="157736"/>
                  </a:lnTo>
                  <a:lnTo>
                    <a:pt x="132854" y="157673"/>
                  </a:lnTo>
                  <a:lnTo>
                    <a:pt x="128204" y="157057"/>
                  </a:lnTo>
                  <a:lnTo>
                    <a:pt x="126594" y="157210"/>
                  </a:lnTo>
                  <a:lnTo>
                    <a:pt x="125651" y="161294"/>
                  </a:lnTo>
                  <a:lnTo>
                    <a:pt x="125377" y="163655"/>
                  </a:lnTo>
                  <a:lnTo>
                    <a:pt x="125849" y="164367"/>
                  </a:lnTo>
                  <a:lnTo>
                    <a:pt x="128251" y="164925"/>
                  </a:lnTo>
                  <a:lnTo>
                    <a:pt x="131937" y="165545"/>
                  </a:lnTo>
                  <a:lnTo>
                    <a:pt x="133612" y="166393"/>
                  </a:lnTo>
                  <a:lnTo>
                    <a:pt x="137646" y="171010"/>
                  </a:lnTo>
                  <a:lnTo>
                    <a:pt x="142958" y="176400"/>
                  </a:lnTo>
                  <a:lnTo>
                    <a:pt x="146726" y="183788"/>
                  </a:lnTo>
                  <a:lnTo>
                    <a:pt x="148453" y="187479"/>
                  </a:lnTo>
                  <a:lnTo>
                    <a:pt x="150197" y="189603"/>
                  </a:lnTo>
                  <a:lnTo>
                    <a:pt x="152510" y="191012"/>
                  </a:lnTo>
                  <a:lnTo>
                    <a:pt x="154591" y="191498"/>
                  </a:lnTo>
                  <a:lnTo>
                    <a:pt x="155941" y="193054"/>
                  </a:lnTo>
                  <a:lnTo>
                    <a:pt x="156528" y="198027"/>
                  </a:lnTo>
                  <a:lnTo>
                    <a:pt x="156358" y="198881"/>
                  </a:lnTo>
                  <a:lnTo>
                    <a:pt x="156270" y="199592"/>
                  </a:lnTo>
                  <a:lnTo>
                    <a:pt x="155871" y="199452"/>
                  </a:lnTo>
                  <a:lnTo>
                    <a:pt x="153544" y="199537"/>
                  </a:lnTo>
                  <a:lnTo>
                    <a:pt x="148487" y="200207"/>
                  </a:lnTo>
                  <a:lnTo>
                    <a:pt x="144317" y="200231"/>
                  </a:lnTo>
                  <a:lnTo>
                    <a:pt x="140953" y="199967"/>
                  </a:lnTo>
                  <a:lnTo>
                    <a:pt x="139493" y="201610"/>
                  </a:lnTo>
                  <a:lnTo>
                    <a:pt x="136092" y="20560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0" name="Iraq"/>
            <p:cNvSpPr/>
            <p:nvPr/>
          </p:nvSpPr>
          <p:spPr>
            <a:xfrm>
              <a:off x="2903553" y="2348714"/>
              <a:ext cx="109201" cy="111445"/>
            </a:xfrm>
            <a:custGeom>
              <a:avLst/>
              <a:gdLst/>
              <a:ahLst/>
              <a:cxnLst/>
              <a:pathLst>
                <a:path w="109201" h="111445">
                  <a:moveTo>
                    <a:pt x="0" y="56287"/>
                  </a:moveTo>
                  <a:lnTo>
                    <a:pt x="26358" y="39921"/>
                  </a:lnTo>
                  <a:lnTo>
                    <a:pt x="29310" y="23374"/>
                  </a:lnTo>
                  <a:lnTo>
                    <a:pt x="29188" y="20491"/>
                  </a:lnTo>
                  <a:lnTo>
                    <a:pt x="28252" y="17342"/>
                  </a:lnTo>
                  <a:lnTo>
                    <a:pt x="28297" y="15761"/>
                  </a:lnTo>
                  <a:lnTo>
                    <a:pt x="29454" y="13553"/>
                  </a:lnTo>
                  <a:lnTo>
                    <a:pt x="31006" y="12220"/>
                  </a:lnTo>
                  <a:lnTo>
                    <a:pt x="35347" y="11130"/>
                  </a:lnTo>
                  <a:lnTo>
                    <a:pt x="37641" y="8816"/>
                  </a:lnTo>
                  <a:lnTo>
                    <a:pt x="42375" y="3280"/>
                  </a:lnTo>
                  <a:lnTo>
                    <a:pt x="42081" y="1769"/>
                  </a:lnTo>
                  <a:lnTo>
                    <a:pt x="43236" y="1493"/>
                  </a:lnTo>
                  <a:lnTo>
                    <a:pt x="44569" y="592"/>
                  </a:lnTo>
                  <a:lnTo>
                    <a:pt x="46758" y="0"/>
                  </a:lnTo>
                  <a:lnTo>
                    <a:pt x="48281" y="1012"/>
                  </a:lnTo>
                  <a:lnTo>
                    <a:pt x="50108" y="811"/>
                  </a:lnTo>
                  <a:lnTo>
                    <a:pt x="54172" y="1773"/>
                  </a:lnTo>
                  <a:lnTo>
                    <a:pt x="55891" y="1917"/>
                  </a:lnTo>
                  <a:lnTo>
                    <a:pt x="57116" y="443"/>
                  </a:lnTo>
                  <a:lnTo>
                    <a:pt x="58949" y="959"/>
                  </a:lnTo>
                  <a:lnTo>
                    <a:pt x="60326" y="1908"/>
                  </a:lnTo>
                  <a:lnTo>
                    <a:pt x="60173" y="3536"/>
                  </a:lnTo>
                  <a:lnTo>
                    <a:pt x="60687" y="5225"/>
                  </a:lnTo>
                  <a:lnTo>
                    <a:pt x="62282" y="5886"/>
                  </a:lnTo>
                  <a:lnTo>
                    <a:pt x="63102" y="5092"/>
                  </a:lnTo>
                  <a:lnTo>
                    <a:pt x="65273" y="2653"/>
                  </a:lnTo>
                  <a:lnTo>
                    <a:pt x="67314" y="2750"/>
                  </a:lnTo>
                  <a:lnTo>
                    <a:pt x="70775" y="11502"/>
                  </a:lnTo>
                  <a:lnTo>
                    <a:pt x="73600" y="18257"/>
                  </a:lnTo>
                  <a:lnTo>
                    <a:pt x="73928" y="19481"/>
                  </a:lnTo>
                  <a:lnTo>
                    <a:pt x="77743" y="20768"/>
                  </a:lnTo>
                  <a:lnTo>
                    <a:pt x="83098" y="21431"/>
                  </a:lnTo>
                  <a:lnTo>
                    <a:pt x="80754" y="25112"/>
                  </a:lnTo>
                  <a:lnTo>
                    <a:pt x="80689" y="26679"/>
                  </a:lnTo>
                  <a:lnTo>
                    <a:pt x="82801" y="31351"/>
                  </a:lnTo>
                  <a:lnTo>
                    <a:pt x="77078" y="37342"/>
                  </a:lnTo>
                  <a:lnTo>
                    <a:pt x="75899" y="41984"/>
                  </a:lnTo>
                  <a:lnTo>
                    <a:pt x="75231" y="47286"/>
                  </a:lnTo>
                  <a:lnTo>
                    <a:pt x="75244" y="48393"/>
                  </a:lnTo>
                  <a:lnTo>
                    <a:pt x="76806" y="50510"/>
                  </a:lnTo>
                  <a:lnTo>
                    <a:pt x="81917" y="56242"/>
                  </a:lnTo>
                  <a:lnTo>
                    <a:pt x="81749" y="61139"/>
                  </a:lnTo>
                  <a:lnTo>
                    <a:pt x="82128" y="62062"/>
                  </a:lnTo>
                  <a:lnTo>
                    <a:pt x="83738" y="61378"/>
                  </a:lnTo>
                  <a:lnTo>
                    <a:pt x="86413" y="61529"/>
                  </a:lnTo>
                  <a:lnTo>
                    <a:pt x="92642" y="67032"/>
                  </a:lnTo>
                  <a:lnTo>
                    <a:pt x="94827" y="68273"/>
                  </a:lnTo>
                  <a:lnTo>
                    <a:pt x="98709" y="71842"/>
                  </a:lnTo>
                  <a:lnTo>
                    <a:pt x="100162" y="73501"/>
                  </a:lnTo>
                  <a:lnTo>
                    <a:pt x="100726" y="74914"/>
                  </a:lnTo>
                  <a:lnTo>
                    <a:pt x="100658" y="77909"/>
                  </a:lnTo>
                  <a:lnTo>
                    <a:pt x="99669" y="81565"/>
                  </a:lnTo>
                  <a:lnTo>
                    <a:pt x="99392" y="84958"/>
                  </a:lnTo>
                  <a:lnTo>
                    <a:pt x="99564" y="86855"/>
                  </a:lnTo>
                  <a:lnTo>
                    <a:pt x="102327" y="86837"/>
                  </a:lnTo>
                  <a:lnTo>
                    <a:pt x="103405" y="86912"/>
                  </a:lnTo>
                  <a:lnTo>
                    <a:pt x="104224" y="89625"/>
                  </a:lnTo>
                  <a:lnTo>
                    <a:pt x="104262" y="91927"/>
                  </a:lnTo>
                  <a:lnTo>
                    <a:pt x="103938" y="93160"/>
                  </a:lnTo>
                  <a:lnTo>
                    <a:pt x="107376" y="96334"/>
                  </a:lnTo>
                  <a:lnTo>
                    <a:pt x="109131" y="97631"/>
                  </a:lnTo>
                  <a:lnTo>
                    <a:pt x="109201" y="98327"/>
                  </a:lnTo>
                  <a:lnTo>
                    <a:pt x="108722" y="98346"/>
                  </a:lnTo>
                  <a:lnTo>
                    <a:pt x="105393" y="98925"/>
                  </a:lnTo>
                  <a:lnTo>
                    <a:pt x="103347" y="98604"/>
                  </a:lnTo>
                  <a:lnTo>
                    <a:pt x="102554" y="98932"/>
                  </a:lnTo>
                  <a:lnTo>
                    <a:pt x="102044" y="99669"/>
                  </a:lnTo>
                  <a:lnTo>
                    <a:pt x="95670" y="99926"/>
                  </a:lnTo>
                  <a:lnTo>
                    <a:pt x="93079" y="100677"/>
                  </a:lnTo>
                  <a:lnTo>
                    <a:pt x="91357" y="104679"/>
                  </a:lnTo>
                  <a:lnTo>
                    <a:pt x="89036" y="108187"/>
                  </a:lnTo>
                  <a:lnTo>
                    <a:pt x="86420" y="111445"/>
                  </a:lnTo>
                  <a:lnTo>
                    <a:pt x="66125" y="110687"/>
                  </a:lnTo>
                  <a:lnTo>
                    <a:pt x="58319" y="106684"/>
                  </a:lnTo>
                  <a:lnTo>
                    <a:pt x="54245" y="105086"/>
                  </a:lnTo>
                  <a:lnTo>
                    <a:pt x="53653" y="103625"/>
                  </a:lnTo>
                  <a:lnTo>
                    <a:pt x="53418" y="98897"/>
                  </a:lnTo>
                  <a:lnTo>
                    <a:pt x="54010" y="96604"/>
                  </a:lnTo>
                  <a:lnTo>
                    <a:pt x="53333" y="94479"/>
                  </a:lnTo>
                  <a:lnTo>
                    <a:pt x="48458" y="94757"/>
                  </a:lnTo>
                  <a:lnTo>
                    <a:pt x="47752" y="94352"/>
                  </a:lnTo>
                  <a:lnTo>
                    <a:pt x="45747" y="90670"/>
                  </a:lnTo>
                  <a:lnTo>
                    <a:pt x="44456" y="89527"/>
                  </a:lnTo>
                  <a:lnTo>
                    <a:pt x="32219" y="83089"/>
                  </a:lnTo>
                  <a:lnTo>
                    <a:pt x="26503" y="80311"/>
                  </a:lnTo>
                  <a:lnTo>
                    <a:pt x="16307" y="74812"/>
                  </a:lnTo>
                  <a:lnTo>
                    <a:pt x="12509" y="73504"/>
                  </a:lnTo>
                  <a:lnTo>
                    <a:pt x="6851" y="70787"/>
                  </a:lnTo>
                  <a:lnTo>
                    <a:pt x="6384" y="70456"/>
                  </a:lnTo>
                  <a:lnTo>
                    <a:pt x="5917" y="70124"/>
                  </a:lnTo>
                  <a:lnTo>
                    <a:pt x="4360" y="66031"/>
                  </a:lnTo>
                  <a:lnTo>
                    <a:pt x="0" y="5628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1" name="Kazakhstan"/>
            <p:cNvSpPr/>
            <p:nvPr/>
          </p:nvSpPr>
          <p:spPr>
            <a:xfrm>
              <a:off x="2990627" y="2052270"/>
              <a:ext cx="454983" cy="248880"/>
            </a:xfrm>
            <a:custGeom>
              <a:avLst/>
              <a:gdLst/>
              <a:ahLst/>
              <a:cxnLst/>
              <a:pathLst>
                <a:path w="454983" h="248880">
                  <a:moveTo>
                    <a:pt x="375477" y="225134"/>
                  </a:moveTo>
                  <a:lnTo>
                    <a:pt x="373419" y="222592"/>
                  </a:lnTo>
                  <a:lnTo>
                    <a:pt x="371081" y="221925"/>
                  </a:lnTo>
                  <a:lnTo>
                    <a:pt x="367759" y="221925"/>
                  </a:lnTo>
                  <a:lnTo>
                    <a:pt x="366776" y="220088"/>
                  </a:lnTo>
                  <a:lnTo>
                    <a:pt x="365422" y="219085"/>
                  </a:lnTo>
                  <a:lnTo>
                    <a:pt x="364684" y="216740"/>
                  </a:lnTo>
                  <a:lnTo>
                    <a:pt x="361854" y="217076"/>
                  </a:lnTo>
                  <a:lnTo>
                    <a:pt x="356933" y="215397"/>
                  </a:lnTo>
                  <a:lnTo>
                    <a:pt x="353611" y="215901"/>
                  </a:lnTo>
                  <a:lnTo>
                    <a:pt x="346845" y="215733"/>
                  </a:lnTo>
                  <a:lnTo>
                    <a:pt x="343523" y="215061"/>
                  </a:lnTo>
                  <a:lnTo>
                    <a:pt x="339956" y="213548"/>
                  </a:lnTo>
                  <a:lnTo>
                    <a:pt x="336018" y="214557"/>
                  </a:lnTo>
                  <a:lnTo>
                    <a:pt x="332204" y="214557"/>
                  </a:lnTo>
                  <a:lnTo>
                    <a:pt x="327899" y="214725"/>
                  </a:lnTo>
                  <a:lnTo>
                    <a:pt x="325684" y="216572"/>
                  </a:lnTo>
                  <a:lnTo>
                    <a:pt x="322978" y="215901"/>
                  </a:lnTo>
                  <a:lnTo>
                    <a:pt x="318426" y="214557"/>
                  </a:lnTo>
                  <a:lnTo>
                    <a:pt x="314735" y="212874"/>
                  </a:lnTo>
                  <a:lnTo>
                    <a:pt x="310921" y="211020"/>
                  </a:lnTo>
                  <a:lnTo>
                    <a:pt x="307968" y="210514"/>
                  </a:lnTo>
                  <a:lnTo>
                    <a:pt x="304523" y="211358"/>
                  </a:lnTo>
                  <a:lnTo>
                    <a:pt x="302186" y="213885"/>
                  </a:lnTo>
                  <a:lnTo>
                    <a:pt x="300955" y="218918"/>
                  </a:lnTo>
                  <a:lnTo>
                    <a:pt x="301079" y="221925"/>
                  </a:lnTo>
                  <a:lnTo>
                    <a:pt x="299356" y="221090"/>
                  </a:lnTo>
                  <a:lnTo>
                    <a:pt x="295296" y="220256"/>
                  </a:lnTo>
                  <a:lnTo>
                    <a:pt x="291851" y="218918"/>
                  </a:lnTo>
                  <a:lnTo>
                    <a:pt x="287422" y="217243"/>
                  </a:lnTo>
                  <a:lnTo>
                    <a:pt x="282994" y="216237"/>
                  </a:lnTo>
                  <a:lnTo>
                    <a:pt x="279672" y="216908"/>
                  </a:lnTo>
                  <a:lnTo>
                    <a:pt x="275980" y="217745"/>
                  </a:lnTo>
                  <a:lnTo>
                    <a:pt x="274381" y="220256"/>
                  </a:lnTo>
                  <a:lnTo>
                    <a:pt x="272413" y="223258"/>
                  </a:lnTo>
                  <a:lnTo>
                    <a:pt x="272635" y="225110"/>
                  </a:lnTo>
                  <a:lnTo>
                    <a:pt x="271019" y="225323"/>
                  </a:lnTo>
                  <a:lnTo>
                    <a:pt x="269128" y="227875"/>
                  </a:lnTo>
                  <a:lnTo>
                    <a:pt x="267709" y="227024"/>
                  </a:lnTo>
                  <a:lnTo>
                    <a:pt x="266606" y="227450"/>
                  </a:lnTo>
                  <a:lnTo>
                    <a:pt x="264871" y="229360"/>
                  </a:lnTo>
                  <a:lnTo>
                    <a:pt x="262192" y="232535"/>
                  </a:lnTo>
                  <a:lnTo>
                    <a:pt x="258409" y="233802"/>
                  </a:lnTo>
                  <a:lnTo>
                    <a:pt x="253680" y="236332"/>
                  </a:lnTo>
                  <a:lnTo>
                    <a:pt x="252261" y="237594"/>
                  </a:lnTo>
                  <a:lnTo>
                    <a:pt x="251158" y="240742"/>
                  </a:lnTo>
                  <a:lnTo>
                    <a:pt x="248951" y="241998"/>
                  </a:lnTo>
                  <a:lnTo>
                    <a:pt x="246429" y="244924"/>
                  </a:lnTo>
                  <a:lnTo>
                    <a:pt x="247217" y="247633"/>
                  </a:lnTo>
                  <a:lnTo>
                    <a:pt x="246587" y="248880"/>
                  </a:lnTo>
                  <a:lnTo>
                    <a:pt x="243277" y="248880"/>
                  </a:lnTo>
                  <a:lnTo>
                    <a:pt x="241069" y="246592"/>
                  </a:lnTo>
                  <a:lnTo>
                    <a:pt x="241384" y="244715"/>
                  </a:lnTo>
                  <a:lnTo>
                    <a:pt x="241069" y="242835"/>
                  </a:lnTo>
                  <a:lnTo>
                    <a:pt x="238863" y="240742"/>
                  </a:lnTo>
                  <a:lnTo>
                    <a:pt x="237128" y="240742"/>
                  </a:lnTo>
                  <a:lnTo>
                    <a:pt x="232084" y="241371"/>
                  </a:lnTo>
                  <a:lnTo>
                    <a:pt x="228616" y="241580"/>
                  </a:lnTo>
                  <a:lnTo>
                    <a:pt x="226095" y="241162"/>
                  </a:lnTo>
                  <a:lnTo>
                    <a:pt x="224360" y="234013"/>
                  </a:lnTo>
                  <a:lnTo>
                    <a:pt x="223257" y="228511"/>
                  </a:lnTo>
                  <a:lnTo>
                    <a:pt x="218213" y="228511"/>
                  </a:lnTo>
                  <a:lnTo>
                    <a:pt x="218055" y="223404"/>
                  </a:lnTo>
                  <a:lnTo>
                    <a:pt x="219001" y="220626"/>
                  </a:lnTo>
                  <a:lnTo>
                    <a:pt x="219158" y="213537"/>
                  </a:lnTo>
                  <a:lnTo>
                    <a:pt x="215848" y="215691"/>
                  </a:lnTo>
                  <a:lnTo>
                    <a:pt x="212538" y="208781"/>
                  </a:lnTo>
                  <a:lnTo>
                    <a:pt x="209543" y="207263"/>
                  </a:lnTo>
                  <a:lnTo>
                    <a:pt x="205917" y="202257"/>
                  </a:lnTo>
                  <a:lnTo>
                    <a:pt x="200400" y="205090"/>
                  </a:lnTo>
                  <a:lnTo>
                    <a:pt x="186528" y="203783"/>
                  </a:lnTo>
                  <a:lnTo>
                    <a:pt x="173602" y="206177"/>
                  </a:lnTo>
                  <a:lnTo>
                    <a:pt x="163514" y="194586"/>
                  </a:lnTo>
                  <a:lnTo>
                    <a:pt x="134825" y="173434"/>
                  </a:lnTo>
                  <a:lnTo>
                    <a:pt x="106451" y="182623"/>
                  </a:lnTo>
                  <a:lnTo>
                    <a:pt x="106174" y="238854"/>
                  </a:lnTo>
                  <a:lnTo>
                    <a:pt x="105381" y="238762"/>
                  </a:lnTo>
                  <a:lnTo>
                    <a:pt x="103673" y="239473"/>
                  </a:lnTo>
                  <a:lnTo>
                    <a:pt x="101219" y="239757"/>
                  </a:lnTo>
                  <a:lnTo>
                    <a:pt x="98978" y="238052"/>
                  </a:lnTo>
                  <a:lnTo>
                    <a:pt x="95776" y="233345"/>
                  </a:lnTo>
                  <a:lnTo>
                    <a:pt x="94495" y="229908"/>
                  </a:lnTo>
                  <a:lnTo>
                    <a:pt x="91400" y="227321"/>
                  </a:lnTo>
                  <a:lnTo>
                    <a:pt x="87984" y="224728"/>
                  </a:lnTo>
                  <a:lnTo>
                    <a:pt x="85423" y="223141"/>
                  </a:lnTo>
                  <a:lnTo>
                    <a:pt x="80514" y="223718"/>
                  </a:lnTo>
                  <a:lnTo>
                    <a:pt x="74110" y="225737"/>
                  </a:lnTo>
                  <a:lnTo>
                    <a:pt x="69415" y="229334"/>
                  </a:lnTo>
                  <a:lnTo>
                    <a:pt x="66759" y="232387"/>
                  </a:lnTo>
                  <a:lnTo>
                    <a:pt x="67221" y="229696"/>
                  </a:lnTo>
                  <a:lnTo>
                    <a:pt x="66921" y="228483"/>
                  </a:lnTo>
                  <a:lnTo>
                    <a:pt x="66320" y="227673"/>
                  </a:lnTo>
                  <a:lnTo>
                    <a:pt x="67021" y="225916"/>
                  </a:lnTo>
                  <a:lnTo>
                    <a:pt x="68023" y="224563"/>
                  </a:lnTo>
                  <a:lnTo>
                    <a:pt x="68724" y="222393"/>
                  </a:lnTo>
                  <a:lnTo>
                    <a:pt x="68925" y="220354"/>
                  </a:lnTo>
                  <a:lnTo>
                    <a:pt x="69827" y="218992"/>
                  </a:lnTo>
                  <a:lnTo>
                    <a:pt x="69025" y="217356"/>
                  </a:lnTo>
                  <a:lnTo>
                    <a:pt x="67021" y="216263"/>
                  </a:lnTo>
                  <a:lnTo>
                    <a:pt x="64716" y="216673"/>
                  </a:lnTo>
                  <a:lnTo>
                    <a:pt x="63815" y="215580"/>
                  </a:lnTo>
                  <a:lnTo>
                    <a:pt x="62312" y="215990"/>
                  </a:lnTo>
                  <a:lnTo>
                    <a:pt x="61310" y="216263"/>
                  </a:lnTo>
                  <a:lnTo>
                    <a:pt x="60308" y="215033"/>
                  </a:lnTo>
                  <a:lnTo>
                    <a:pt x="59206" y="212841"/>
                  </a:lnTo>
                  <a:lnTo>
                    <a:pt x="57603" y="210919"/>
                  </a:lnTo>
                  <a:lnTo>
                    <a:pt x="55899" y="210919"/>
                  </a:lnTo>
                  <a:lnTo>
                    <a:pt x="54096" y="211056"/>
                  </a:lnTo>
                  <a:lnTo>
                    <a:pt x="54096" y="209681"/>
                  </a:lnTo>
                  <a:lnTo>
                    <a:pt x="54497" y="207752"/>
                  </a:lnTo>
                  <a:lnTo>
                    <a:pt x="53495" y="205129"/>
                  </a:lnTo>
                  <a:lnTo>
                    <a:pt x="52293" y="204298"/>
                  </a:lnTo>
                  <a:lnTo>
                    <a:pt x="51290" y="202636"/>
                  </a:lnTo>
                  <a:lnTo>
                    <a:pt x="49287" y="197072"/>
                  </a:lnTo>
                  <a:lnTo>
                    <a:pt x="48886" y="195116"/>
                  </a:lnTo>
                  <a:lnTo>
                    <a:pt x="46080" y="194277"/>
                  </a:lnTo>
                  <a:lnTo>
                    <a:pt x="42573" y="193717"/>
                  </a:lnTo>
                  <a:lnTo>
                    <a:pt x="41872" y="192597"/>
                  </a:lnTo>
                  <a:lnTo>
                    <a:pt x="41972" y="189507"/>
                  </a:lnTo>
                  <a:lnTo>
                    <a:pt x="42774" y="188662"/>
                  </a:lnTo>
                  <a:lnTo>
                    <a:pt x="44277" y="188240"/>
                  </a:lnTo>
                  <a:lnTo>
                    <a:pt x="46280" y="188380"/>
                  </a:lnTo>
                  <a:lnTo>
                    <a:pt x="47984" y="188522"/>
                  </a:lnTo>
                  <a:lnTo>
                    <a:pt x="50388" y="189507"/>
                  </a:lnTo>
                  <a:lnTo>
                    <a:pt x="53094" y="190772"/>
                  </a:lnTo>
                  <a:lnTo>
                    <a:pt x="53996" y="190210"/>
                  </a:lnTo>
                  <a:lnTo>
                    <a:pt x="55799" y="189647"/>
                  </a:lnTo>
                  <a:lnTo>
                    <a:pt x="54797" y="188522"/>
                  </a:lnTo>
                  <a:lnTo>
                    <a:pt x="53495" y="187677"/>
                  </a:lnTo>
                  <a:lnTo>
                    <a:pt x="51491" y="186266"/>
                  </a:lnTo>
                  <a:lnTo>
                    <a:pt x="50489" y="184570"/>
                  </a:lnTo>
                  <a:lnTo>
                    <a:pt x="51791" y="182021"/>
                  </a:lnTo>
                  <a:lnTo>
                    <a:pt x="53194" y="181737"/>
                  </a:lnTo>
                  <a:lnTo>
                    <a:pt x="53595" y="179890"/>
                  </a:lnTo>
                  <a:lnTo>
                    <a:pt x="54497" y="177756"/>
                  </a:lnTo>
                  <a:lnTo>
                    <a:pt x="55098" y="176757"/>
                  </a:lnTo>
                  <a:lnTo>
                    <a:pt x="56400" y="177042"/>
                  </a:lnTo>
                  <a:lnTo>
                    <a:pt x="58004" y="176471"/>
                  </a:lnTo>
                  <a:lnTo>
                    <a:pt x="58805" y="175758"/>
                  </a:lnTo>
                  <a:lnTo>
                    <a:pt x="60508" y="176614"/>
                  </a:lnTo>
                  <a:lnTo>
                    <a:pt x="61711" y="176614"/>
                  </a:lnTo>
                  <a:lnTo>
                    <a:pt x="67322" y="176329"/>
                  </a:lnTo>
                  <a:lnTo>
                    <a:pt x="72331" y="177328"/>
                  </a:lnTo>
                  <a:lnTo>
                    <a:pt x="74836" y="177470"/>
                  </a:lnTo>
                  <a:lnTo>
                    <a:pt x="74035" y="176900"/>
                  </a:lnTo>
                  <a:lnTo>
                    <a:pt x="72331" y="175472"/>
                  </a:lnTo>
                  <a:lnTo>
                    <a:pt x="69927" y="174615"/>
                  </a:lnTo>
                  <a:lnTo>
                    <a:pt x="69827" y="172467"/>
                  </a:lnTo>
                  <a:lnTo>
                    <a:pt x="70829" y="171032"/>
                  </a:lnTo>
                  <a:lnTo>
                    <a:pt x="72231" y="169451"/>
                  </a:lnTo>
                  <a:lnTo>
                    <a:pt x="73333" y="167435"/>
                  </a:lnTo>
                  <a:lnTo>
                    <a:pt x="73934" y="163679"/>
                  </a:lnTo>
                  <a:lnTo>
                    <a:pt x="74536" y="161649"/>
                  </a:lnTo>
                  <a:lnTo>
                    <a:pt x="73734" y="159906"/>
                  </a:lnTo>
                  <a:lnTo>
                    <a:pt x="73033" y="158742"/>
                  </a:lnTo>
                  <a:lnTo>
                    <a:pt x="73534" y="157285"/>
                  </a:lnTo>
                  <a:lnTo>
                    <a:pt x="74836" y="155826"/>
                  </a:lnTo>
                  <a:lnTo>
                    <a:pt x="74235" y="154949"/>
                  </a:lnTo>
                  <a:lnTo>
                    <a:pt x="73734" y="152752"/>
                  </a:lnTo>
                  <a:lnTo>
                    <a:pt x="71931" y="151872"/>
                  </a:lnTo>
                  <a:lnTo>
                    <a:pt x="70127" y="151579"/>
                  </a:lnTo>
                  <a:lnTo>
                    <a:pt x="66721" y="150845"/>
                  </a:lnTo>
                  <a:lnTo>
                    <a:pt x="65719" y="152019"/>
                  </a:lnTo>
                  <a:lnTo>
                    <a:pt x="64716" y="152606"/>
                  </a:lnTo>
                  <a:lnTo>
                    <a:pt x="62112" y="153192"/>
                  </a:lnTo>
                  <a:lnTo>
                    <a:pt x="59807" y="152312"/>
                  </a:lnTo>
                  <a:lnTo>
                    <a:pt x="58204" y="150404"/>
                  </a:lnTo>
                  <a:lnTo>
                    <a:pt x="56902" y="149962"/>
                  </a:lnTo>
                  <a:lnTo>
                    <a:pt x="53495" y="149080"/>
                  </a:lnTo>
                  <a:lnTo>
                    <a:pt x="50689" y="149522"/>
                  </a:lnTo>
                  <a:lnTo>
                    <a:pt x="47383" y="151872"/>
                  </a:lnTo>
                  <a:lnTo>
                    <a:pt x="45279" y="152019"/>
                  </a:lnTo>
                  <a:lnTo>
                    <a:pt x="41271" y="155679"/>
                  </a:lnTo>
                  <a:lnTo>
                    <a:pt x="37664" y="157723"/>
                  </a:lnTo>
                  <a:lnTo>
                    <a:pt x="35159" y="158160"/>
                  </a:lnTo>
                  <a:lnTo>
                    <a:pt x="33055" y="158014"/>
                  </a:lnTo>
                  <a:lnTo>
                    <a:pt x="31652" y="159761"/>
                  </a:lnTo>
                  <a:lnTo>
                    <a:pt x="30589" y="161068"/>
                  </a:lnTo>
                  <a:lnTo>
                    <a:pt x="27496" y="159687"/>
                  </a:lnTo>
                  <a:lnTo>
                    <a:pt x="23200" y="156938"/>
                  </a:lnTo>
                  <a:lnTo>
                    <a:pt x="22856" y="154683"/>
                  </a:lnTo>
                  <a:lnTo>
                    <a:pt x="24575" y="153930"/>
                  </a:lnTo>
                  <a:lnTo>
                    <a:pt x="26121" y="154683"/>
                  </a:lnTo>
                  <a:lnTo>
                    <a:pt x="28355" y="155435"/>
                  </a:lnTo>
                  <a:lnTo>
                    <a:pt x="29043" y="154683"/>
                  </a:lnTo>
                  <a:lnTo>
                    <a:pt x="24231" y="146365"/>
                  </a:lnTo>
                  <a:lnTo>
                    <a:pt x="22512" y="142557"/>
                  </a:lnTo>
                  <a:lnTo>
                    <a:pt x="20106" y="141029"/>
                  </a:lnTo>
                  <a:lnTo>
                    <a:pt x="17529" y="137710"/>
                  </a:lnTo>
                  <a:lnTo>
                    <a:pt x="14951" y="137454"/>
                  </a:lnTo>
                  <a:lnTo>
                    <a:pt x="13232" y="137710"/>
                  </a:lnTo>
                  <a:lnTo>
                    <a:pt x="10311" y="136174"/>
                  </a:lnTo>
                  <a:lnTo>
                    <a:pt x="9795" y="138733"/>
                  </a:lnTo>
                  <a:lnTo>
                    <a:pt x="7218" y="134892"/>
                  </a:lnTo>
                  <a:lnTo>
                    <a:pt x="7561" y="132578"/>
                  </a:lnTo>
                  <a:lnTo>
                    <a:pt x="6874" y="129743"/>
                  </a:lnTo>
                  <a:lnTo>
                    <a:pt x="0" y="127157"/>
                  </a:lnTo>
                  <a:lnTo>
                    <a:pt x="3265" y="118305"/>
                  </a:lnTo>
                  <a:lnTo>
                    <a:pt x="5499" y="116209"/>
                  </a:lnTo>
                  <a:lnTo>
                    <a:pt x="6702" y="114634"/>
                  </a:lnTo>
                  <a:lnTo>
                    <a:pt x="5499" y="112529"/>
                  </a:lnTo>
                  <a:lnTo>
                    <a:pt x="3781" y="111210"/>
                  </a:lnTo>
                  <a:lnTo>
                    <a:pt x="4812" y="101120"/>
                  </a:lnTo>
                  <a:lnTo>
                    <a:pt x="8936" y="100052"/>
                  </a:lnTo>
                  <a:lnTo>
                    <a:pt x="10655" y="95762"/>
                  </a:lnTo>
                  <a:lnTo>
                    <a:pt x="11170" y="93338"/>
                  </a:lnTo>
                  <a:lnTo>
                    <a:pt x="13232" y="92799"/>
                  </a:lnTo>
                  <a:lnTo>
                    <a:pt x="15810" y="94685"/>
                  </a:lnTo>
                  <a:lnTo>
                    <a:pt x="18216" y="98981"/>
                  </a:lnTo>
                  <a:lnTo>
                    <a:pt x="20794" y="102188"/>
                  </a:lnTo>
                  <a:lnTo>
                    <a:pt x="24059" y="102188"/>
                  </a:lnTo>
                  <a:lnTo>
                    <a:pt x="26121" y="100319"/>
                  </a:lnTo>
                  <a:lnTo>
                    <a:pt x="26465" y="96836"/>
                  </a:lnTo>
                  <a:lnTo>
                    <a:pt x="25606" y="93608"/>
                  </a:lnTo>
                  <a:lnTo>
                    <a:pt x="25262" y="90096"/>
                  </a:lnTo>
                  <a:lnTo>
                    <a:pt x="27668" y="88471"/>
                  </a:lnTo>
                  <a:lnTo>
                    <a:pt x="32136" y="85210"/>
                  </a:lnTo>
                  <a:lnTo>
                    <a:pt x="32995" y="83301"/>
                  </a:lnTo>
                  <a:lnTo>
                    <a:pt x="34542" y="80841"/>
                  </a:lnTo>
                  <a:lnTo>
                    <a:pt x="37120" y="79472"/>
                  </a:lnTo>
                  <a:lnTo>
                    <a:pt x="39869" y="78923"/>
                  </a:lnTo>
                  <a:lnTo>
                    <a:pt x="43822" y="75899"/>
                  </a:lnTo>
                  <a:lnTo>
                    <a:pt x="46571" y="73141"/>
                  </a:lnTo>
                  <a:lnTo>
                    <a:pt x="49149" y="70650"/>
                  </a:lnTo>
                  <a:lnTo>
                    <a:pt x="52414" y="71204"/>
                  </a:lnTo>
                  <a:lnTo>
                    <a:pt x="54820" y="71204"/>
                  </a:lnTo>
                  <a:lnTo>
                    <a:pt x="56367" y="73417"/>
                  </a:lnTo>
                  <a:lnTo>
                    <a:pt x="59632" y="72311"/>
                  </a:lnTo>
                  <a:lnTo>
                    <a:pt x="61007" y="71204"/>
                  </a:lnTo>
                  <a:lnTo>
                    <a:pt x="64100" y="69263"/>
                  </a:lnTo>
                  <a:lnTo>
                    <a:pt x="66162" y="69818"/>
                  </a:lnTo>
                  <a:lnTo>
                    <a:pt x="68224" y="73969"/>
                  </a:lnTo>
                  <a:lnTo>
                    <a:pt x="72177" y="74245"/>
                  </a:lnTo>
                  <a:lnTo>
                    <a:pt x="75270" y="73693"/>
                  </a:lnTo>
                  <a:lnTo>
                    <a:pt x="80082" y="75072"/>
                  </a:lnTo>
                  <a:lnTo>
                    <a:pt x="80082" y="77825"/>
                  </a:lnTo>
                  <a:lnTo>
                    <a:pt x="83003" y="79472"/>
                  </a:lnTo>
                  <a:lnTo>
                    <a:pt x="86956" y="82209"/>
                  </a:lnTo>
                  <a:lnTo>
                    <a:pt x="89018" y="84393"/>
                  </a:lnTo>
                  <a:lnTo>
                    <a:pt x="89362" y="89013"/>
                  </a:lnTo>
                  <a:lnTo>
                    <a:pt x="90737" y="90096"/>
                  </a:lnTo>
                  <a:lnTo>
                    <a:pt x="91939" y="87928"/>
                  </a:lnTo>
                  <a:lnTo>
                    <a:pt x="90909" y="84120"/>
                  </a:lnTo>
                  <a:lnTo>
                    <a:pt x="90737" y="82209"/>
                  </a:lnTo>
                  <a:lnTo>
                    <a:pt x="94346" y="82756"/>
                  </a:lnTo>
                  <a:lnTo>
                    <a:pt x="97267" y="87113"/>
                  </a:lnTo>
                  <a:lnTo>
                    <a:pt x="100705" y="88200"/>
                  </a:lnTo>
                  <a:lnTo>
                    <a:pt x="102766" y="90096"/>
                  </a:lnTo>
                  <a:lnTo>
                    <a:pt x="106204" y="88741"/>
                  </a:lnTo>
                  <a:lnTo>
                    <a:pt x="107578" y="86570"/>
                  </a:lnTo>
                  <a:lnTo>
                    <a:pt x="109469" y="83847"/>
                  </a:lnTo>
                  <a:lnTo>
                    <a:pt x="112047" y="80841"/>
                  </a:lnTo>
                  <a:lnTo>
                    <a:pt x="116171" y="81389"/>
                  </a:lnTo>
                  <a:lnTo>
                    <a:pt x="119436" y="81662"/>
                  </a:lnTo>
                  <a:lnTo>
                    <a:pt x="122700" y="84938"/>
                  </a:lnTo>
                  <a:lnTo>
                    <a:pt x="125794" y="84393"/>
                  </a:lnTo>
                  <a:lnTo>
                    <a:pt x="126481" y="81115"/>
                  </a:lnTo>
                  <a:lnTo>
                    <a:pt x="131809" y="80294"/>
                  </a:lnTo>
                  <a:lnTo>
                    <a:pt x="135589" y="81115"/>
                  </a:lnTo>
                  <a:lnTo>
                    <a:pt x="136964" y="85482"/>
                  </a:lnTo>
                  <a:lnTo>
                    <a:pt x="141605" y="87928"/>
                  </a:lnTo>
                  <a:lnTo>
                    <a:pt x="145386" y="89013"/>
                  </a:lnTo>
                  <a:lnTo>
                    <a:pt x="147448" y="90367"/>
                  </a:lnTo>
                  <a:lnTo>
                    <a:pt x="150713" y="87657"/>
                  </a:lnTo>
                  <a:lnTo>
                    <a:pt x="151572" y="85210"/>
                  </a:lnTo>
                  <a:lnTo>
                    <a:pt x="152774" y="85210"/>
                  </a:lnTo>
                  <a:lnTo>
                    <a:pt x="154494" y="87928"/>
                  </a:lnTo>
                  <a:lnTo>
                    <a:pt x="159305" y="88200"/>
                  </a:lnTo>
                  <a:lnTo>
                    <a:pt x="167210" y="84938"/>
                  </a:lnTo>
                  <a:lnTo>
                    <a:pt x="167898" y="82482"/>
                  </a:lnTo>
                  <a:lnTo>
                    <a:pt x="168585" y="77000"/>
                  </a:lnTo>
                  <a:lnTo>
                    <a:pt x="167382" y="75072"/>
                  </a:lnTo>
                  <a:lnTo>
                    <a:pt x="161539" y="73693"/>
                  </a:lnTo>
                  <a:lnTo>
                    <a:pt x="160165" y="71204"/>
                  </a:lnTo>
                  <a:lnTo>
                    <a:pt x="156899" y="70650"/>
                  </a:lnTo>
                  <a:lnTo>
                    <a:pt x="155009" y="69540"/>
                  </a:lnTo>
                  <a:lnTo>
                    <a:pt x="155352" y="68151"/>
                  </a:lnTo>
                  <a:lnTo>
                    <a:pt x="153462" y="67038"/>
                  </a:lnTo>
                  <a:lnTo>
                    <a:pt x="152259" y="67038"/>
                  </a:lnTo>
                  <a:lnTo>
                    <a:pt x="151439" y="64808"/>
                  </a:lnTo>
                  <a:lnTo>
                    <a:pt x="153779" y="64261"/>
                  </a:lnTo>
                  <a:lnTo>
                    <a:pt x="157467" y="61258"/>
                  </a:lnTo>
                  <a:lnTo>
                    <a:pt x="160417" y="60054"/>
                  </a:lnTo>
                  <a:lnTo>
                    <a:pt x="162075" y="57640"/>
                  </a:lnTo>
                  <a:lnTo>
                    <a:pt x="159864" y="53702"/>
                  </a:lnTo>
                  <a:lnTo>
                    <a:pt x="159126" y="51574"/>
                  </a:lnTo>
                  <a:lnTo>
                    <a:pt x="162445" y="47300"/>
                  </a:lnTo>
                  <a:lnTo>
                    <a:pt x="165948" y="45768"/>
                  </a:lnTo>
                  <a:lnTo>
                    <a:pt x="171478" y="46994"/>
                  </a:lnTo>
                  <a:lnTo>
                    <a:pt x="174059" y="46381"/>
                  </a:lnTo>
                  <a:lnTo>
                    <a:pt x="174612" y="44233"/>
                  </a:lnTo>
                  <a:lnTo>
                    <a:pt x="169819" y="41771"/>
                  </a:lnTo>
                  <a:lnTo>
                    <a:pt x="164472" y="40846"/>
                  </a:lnTo>
                  <a:lnTo>
                    <a:pt x="164472" y="38064"/>
                  </a:lnTo>
                  <a:lnTo>
                    <a:pt x="165948" y="37444"/>
                  </a:lnTo>
                  <a:lnTo>
                    <a:pt x="164472" y="35583"/>
                  </a:lnTo>
                  <a:lnTo>
                    <a:pt x="164104" y="31847"/>
                  </a:lnTo>
                  <a:lnTo>
                    <a:pt x="165026" y="27465"/>
                  </a:lnTo>
                  <a:lnTo>
                    <a:pt x="166685" y="26837"/>
                  </a:lnTo>
                  <a:lnTo>
                    <a:pt x="172031" y="28092"/>
                  </a:lnTo>
                  <a:lnTo>
                    <a:pt x="174612" y="28092"/>
                  </a:lnTo>
                  <a:lnTo>
                    <a:pt x="178484" y="28092"/>
                  </a:lnTo>
                  <a:lnTo>
                    <a:pt x="180327" y="26523"/>
                  </a:lnTo>
                  <a:lnTo>
                    <a:pt x="187333" y="23059"/>
                  </a:lnTo>
                  <a:lnTo>
                    <a:pt x="192496" y="22743"/>
                  </a:lnTo>
                  <a:lnTo>
                    <a:pt x="196183" y="21796"/>
                  </a:lnTo>
                  <a:lnTo>
                    <a:pt x="203926" y="20847"/>
                  </a:lnTo>
                  <a:lnTo>
                    <a:pt x="206876" y="20214"/>
                  </a:lnTo>
                  <a:lnTo>
                    <a:pt x="208535" y="20847"/>
                  </a:lnTo>
                  <a:lnTo>
                    <a:pt x="209641" y="17993"/>
                  </a:lnTo>
                  <a:lnTo>
                    <a:pt x="212775" y="15129"/>
                  </a:lnTo>
                  <a:lnTo>
                    <a:pt x="218675" y="14810"/>
                  </a:lnTo>
                  <a:lnTo>
                    <a:pt x="228815" y="11294"/>
                  </a:lnTo>
                  <a:lnTo>
                    <a:pt x="238217" y="10653"/>
                  </a:lnTo>
                  <a:lnTo>
                    <a:pt x="241352" y="10012"/>
                  </a:lnTo>
                  <a:lnTo>
                    <a:pt x="243195" y="6796"/>
                  </a:lnTo>
                  <a:lnTo>
                    <a:pt x="243195" y="4214"/>
                  </a:lnTo>
                  <a:lnTo>
                    <a:pt x="245776" y="3891"/>
                  </a:lnTo>
                  <a:lnTo>
                    <a:pt x="248726" y="2272"/>
                  </a:lnTo>
                  <a:lnTo>
                    <a:pt x="249279" y="325"/>
                  </a:lnTo>
                  <a:lnTo>
                    <a:pt x="252967" y="0"/>
                  </a:lnTo>
                  <a:lnTo>
                    <a:pt x="257575" y="1299"/>
                  </a:lnTo>
                  <a:lnTo>
                    <a:pt x="260156" y="2272"/>
                  </a:lnTo>
                  <a:lnTo>
                    <a:pt x="264029" y="4537"/>
                  </a:lnTo>
                  <a:lnTo>
                    <a:pt x="267163" y="3567"/>
                  </a:lnTo>
                  <a:lnTo>
                    <a:pt x="271588" y="3244"/>
                  </a:lnTo>
                  <a:lnTo>
                    <a:pt x="273431" y="6796"/>
                  </a:lnTo>
                  <a:lnTo>
                    <a:pt x="273247" y="9691"/>
                  </a:lnTo>
                  <a:lnTo>
                    <a:pt x="273984" y="11614"/>
                  </a:lnTo>
                  <a:lnTo>
                    <a:pt x="276565" y="13534"/>
                  </a:lnTo>
                  <a:lnTo>
                    <a:pt x="276012" y="16403"/>
                  </a:lnTo>
                  <a:lnTo>
                    <a:pt x="275274" y="18628"/>
                  </a:lnTo>
                  <a:lnTo>
                    <a:pt x="275643" y="21479"/>
                  </a:lnTo>
                  <a:lnTo>
                    <a:pt x="273984" y="21796"/>
                  </a:lnTo>
                  <a:lnTo>
                    <a:pt x="274906" y="24005"/>
                  </a:lnTo>
                  <a:lnTo>
                    <a:pt x="277302" y="24635"/>
                  </a:lnTo>
                  <a:lnTo>
                    <a:pt x="278777" y="23375"/>
                  </a:lnTo>
                  <a:lnTo>
                    <a:pt x="280989" y="24320"/>
                  </a:lnTo>
                  <a:lnTo>
                    <a:pt x="282833" y="23059"/>
                  </a:lnTo>
                  <a:lnTo>
                    <a:pt x="284677" y="23690"/>
                  </a:lnTo>
                  <a:lnTo>
                    <a:pt x="286336" y="21796"/>
                  </a:lnTo>
                  <a:lnTo>
                    <a:pt x="287811" y="22743"/>
                  </a:lnTo>
                  <a:lnTo>
                    <a:pt x="289286" y="25894"/>
                  </a:lnTo>
                  <a:lnTo>
                    <a:pt x="291129" y="27779"/>
                  </a:lnTo>
                  <a:lnTo>
                    <a:pt x="291867" y="26523"/>
                  </a:lnTo>
                  <a:lnTo>
                    <a:pt x="292789" y="25265"/>
                  </a:lnTo>
                  <a:lnTo>
                    <a:pt x="295186" y="25580"/>
                  </a:lnTo>
                  <a:lnTo>
                    <a:pt x="297214" y="28092"/>
                  </a:lnTo>
                  <a:lnTo>
                    <a:pt x="299610" y="29033"/>
                  </a:lnTo>
                  <a:lnTo>
                    <a:pt x="301823" y="27151"/>
                  </a:lnTo>
                  <a:lnTo>
                    <a:pt x="303666" y="27151"/>
                  </a:lnTo>
                  <a:lnTo>
                    <a:pt x="302929" y="29659"/>
                  </a:lnTo>
                  <a:lnTo>
                    <a:pt x="300717" y="31222"/>
                  </a:lnTo>
                  <a:lnTo>
                    <a:pt x="299058" y="34961"/>
                  </a:lnTo>
                  <a:lnTo>
                    <a:pt x="300717" y="36514"/>
                  </a:lnTo>
                  <a:lnTo>
                    <a:pt x="302929" y="35583"/>
                  </a:lnTo>
                  <a:lnTo>
                    <a:pt x="306801" y="34961"/>
                  </a:lnTo>
                  <a:lnTo>
                    <a:pt x="309013" y="35272"/>
                  </a:lnTo>
                  <a:lnTo>
                    <a:pt x="311778" y="36824"/>
                  </a:lnTo>
                  <a:lnTo>
                    <a:pt x="313253" y="34339"/>
                  </a:lnTo>
                  <a:lnTo>
                    <a:pt x="317124" y="30597"/>
                  </a:lnTo>
                  <a:lnTo>
                    <a:pt x="322656" y="28406"/>
                  </a:lnTo>
                  <a:lnTo>
                    <a:pt x="327449" y="24005"/>
                  </a:lnTo>
                  <a:lnTo>
                    <a:pt x="331320" y="22112"/>
                  </a:lnTo>
                  <a:lnTo>
                    <a:pt x="333901" y="20214"/>
                  </a:lnTo>
                  <a:lnTo>
                    <a:pt x="337958" y="19580"/>
                  </a:lnTo>
                  <a:lnTo>
                    <a:pt x="337958" y="23375"/>
                  </a:lnTo>
                  <a:lnTo>
                    <a:pt x="335377" y="24320"/>
                  </a:lnTo>
                  <a:lnTo>
                    <a:pt x="334823" y="27465"/>
                  </a:lnTo>
                  <a:lnTo>
                    <a:pt x="340355" y="32470"/>
                  </a:lnTo>
                  <a:lnTo>
                    <a:pt x="344411" y="34961"/>
                  </a:lnTo>
                  <a:lnTo>
                    <a:pt x="350863" y="41463"/>
                  </a:lnTo>
                  <a:lnTo>
                    <a:pt x="356210" y="50050"/>
                  </a:lnTo>
                  <a:lnTo>
                    <a:pt x="364691" y="67551"/>
                  </a:lnTo>
                  <a:lnTo>
                    <a:pt x="368931" y="74683"/>
                  </a:lnTo>
                  <a:lnTo>
                    <a:pt x="374462" y="86142"/>
                  </a:lnTo>
                  <a:lnTo>
                    <a:pt x="377043" y="84097"/>
                  </a:lnTo>
                  <a:lnTo>
                    <a:pt x="378702" y="82047"/>
                  </a:lnTo>
                  <a:lnTo>
                    <a:pt x="380546" y="77932"/>
                  </a:lnTo>
                  <a:lnTo>
                    <a:pt x="385155" y="77932"/>
                  </a:lnTo>
                  <a:lnTo>
                    <a:pt x="386998" y="80580"/>
                  </a:lnTo>
                  <a:lnTo>
                    <a:pt x="386998" y="83513"/>
                  </a:lnTo>
                  <a:lnTo>
                    <a:pt x="389394" y="83513"/>
                  </a:lnTo>
                  <a:lnTo>
                    <a:pt x="390686" y="85559"/>
                  </a:lnTo>
                  <a:lnTo>
                    <a:pt x="391607" y="87018"/>
                  </a:lnTo>
                  <a:lnTo>
                    <a:pt x="394557" y="87018"/>
                  </a:lnTo>
                  <a:lnTo>
                    <a:pt x="399535" y="87018"/>
                  </a:lnTo>
                  <a:lnTo>
                    <a:pt x="404512" y="85267"/>
                  </a:lnTo>
                  <a:lnTo>
                    <a:pt x="408384" y="83513"/>
                  </a:lnTo>
                  <a:lnTo>
                    <a:pt x="413362" y="83219"/>
                  </a:lnTo>
                  <a:lnTo>
                    <a:pt x="416865" y="86726"/>
                  </a:lnTo>
                  <a:lnTo>
                    <a:pt x="420737" y="91378"/>
                  </a:lnTo>
                  <a:lnTo>
                    <a:pt x="422396" y="96292"/>
                  </a:lnTo>
                  <a:lnTo>
                    <a:pt x="427189" y="97444"/>
                  </a:lnTo>
                  <a:lnTo>
                    <a:pt x="430139" y="101751"/>
                  </a:lnTo>
                  <a:lnTo>
                    <a:pt x="433458" y="107174"/>
                  </a:lnTo>
                  <a:lnTo>
                    <a:pt x="437882" y="107742"/>
                  </a:lnTo>
                  <a:lnTo>
                    <a:pt x="442860" y="108311"/>
                  </a:lnTo>
                  <a:lnTo>
                    <a:pt x="445257" y="105464"/>
                  </a:lnTo>
                  <a:lnTo>
                    <a:pt x="448391" y="104038"/>
                  </a:lnTo>
                  <a:lnTo>
                    <a:pt x="448022" y="106604"/>
                  </a:lnTo>
                  <a:lnTo>
                    <a:pt x="450235" y="109163"/>
                  </a:lnTo>
                  <a:lnTo>
                    <a:pt x="451709" y="112844"/>
                  </a:lnTo>
                  <a:lnTo>
                    <a:pt x="454659" y="112844"/>
                  </a:lnTo>
                  <a:lnTo>
                    <a:pt x="454983" y="113960"/>
                  </a:lnTo>
                  <a:lnTo>
                    <a:pt x="452224" y="114220"/>
                  </a:lnTo>
                  <a:lnTo>
                    <a:pt x="449503" y="115353"/>
                  </a:lnTo>
                  <a:lnTo>
                    <a:pt x="448107" y="117361"/>
                  </a:lnTo>
                  <a:lnTo>
                    <a:pt x="448050" y="119463"/>
                  </a:lnTo>
                  <a:lnTo>
                    <a:pt x="447876" y="123099"/>
                  </a:lnTo>
                  <a:lnTo>
                    <a:pt x="446341" y="124759"/>
                  </a:lnTo>
                  <a:lnTo>
                    <a:pt x="444894" y="125209"/>
                  </a:lnTo>
                  <a:lnTo>
                    <a:pt x="438877" y="125915"/>
                  </a:lnTo>
                  <a:lnTo>
                    <a:pt x="436732" y="128011"/>
                  </a:lnTo>
                  <a:lnTo>
                    <a:pt x="435030" y="132380"/>
                  </a:lnTo>
                  <a:lnTo>
                    <a:pt x="435513" y="138001"/>
                  </a:lnTo>
                  <a:lnTo>
                    <a:pt x="436583" y="143255"/>
                  </a:lnTo>
                  <a:lnTo>
                    <a:pt x="435797" y="146146"/>
                  </a:lnTo>
                  <a:lnTo>
                    <a:pt x="433564" y="149037"/>
                  </a:lnTo>
                  <a:lnTo>
                    <a:pt x="431478" y="149796"/>
                  </a:lnTo>
                  <a:lnTo>
                    <a:pt x="427875" y="150249"/>
                  </a:lnTo>
                  <a:lnTo>
                    <a:pt x="420845" y="149668"/>
                  </a:lnTo>
                  <a:lnTo>
                    <a:pt x="417869" y="148629"/>
                  </a:lnTo>
                  <a:lnTo>
                    <a:pt x="414255" y="147594"/>
                  </a:lnTo>
                  <a:lnTo>
                    <a:pt x="408761" y="145719"/>
                  </a:lnTo>
                  <a:lnTo>
                    <a:pt x="406620" y="149462"/>
                  </a:lnTo>
                  <a:lnTo>
                    <a:pt x="404033" y="157825"/>
                  </a:lnTo>
                  <a:lnTo>
                    <a:pt x="401833" y="163598"/>
                  </a:lnTo>
                  <a:lnTo>
                    <a:pt x="400398" y="167974"/>
                  </a:lnTo>
                  <a:lnTo>
                    <a:pt x="399714" y="170980"/>
                  </a:lnTo>
                  <a:lnTo>
                    <a:pt x="402832" y="174665"/>
                  </a:lnTo>
                  <a:lnTo>
                    <a:pt x="403466" y="176713"/>
                  </a:lnTo>
                  <a:lnTo>
                    <a:pt x="402682" y="178459"/>
                  </a:lnTo>
                  <a:lnTo>
                    <a:pt x="401520" y="179491"/>
                  </a:lnTo>
                  <a:lnTo>
                    <a:pt x="399549" y="180017"/>
                  </a:lnTo>
                  <a:lnTo>
                    <a:pt x="393868" y="178323"/>
                  </a:lnTo>
                  <a:lnTo>
                    <a:pt x="391363" y="177011"/>
                  </a:lnTo>
                  <a:lnTo>
                    <a:pt x="389606" y="177434"/>
                  </a:lnTo>
                  <a:lnTo>
                    <a:pt x="384182" y="178909"/>
                  </a:lnTo>
                  <a:lnTo>
                    <a:pt x="375164" y="180714"/>
                  </a:lnTo>
                  <a:lnTo>
                    <a:pt x="373196" y="182053"/>
                  </a:lnTo>
                  <a:lnTo>
                    <a:pt x="372114" y="184194"/>
                  </a:lnTo>
                  <a:lnTo>
                    <a:pt x="371775" y="185715"/>
                  </a:lnTo>
                  <a:lnTo>
                    <a:pt x="372937" y="187019"/>
                  </a:lnTo>
                  <a:lnTo>
                    <a:pt x="374775" y="186602"/>
                  </a:lnTo>
                  <a:lnTo>
                    <a:pt x="377202" y="187593"/>
                  </a:lnTo>
                  <a:lnTo>
                    <a:pt x="377351" y="197121"/>
                  </a:lnTo>
                  <a:lnTo>
                    <a:pt x="379078" y="201486"/>
                  </a:lnTo>
                  <a:lnTo>
                    <a:pt x="380535" y="204545"/>
                  </a:lnTo>
                  <a:lnTo>
                    <a:pt x="381130" y="207797"/>
                  </a:lnTo>
                  <a:lnTo>
                    <a:pt x="380021" y="210068"/>
                  </a:lnTo>
                  <a:lnTo>
                    <a:pt x="376484" y="213818"/>
                  </a:lnTo>
                  <a:lnTo>
                    <a:pt x="374878" y="216564"/>
                  </a:lnTo>
                  <a:lnTo>
                    <a:pt x="374782" y="219290"/>
                  </a:lnTo>
                  <a:lnTo>
                    <a:pt x="375477" y="22513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2" name="Azerbaijan"/>
            <p:cNvSpPr/>
            <p:nvPr/>
          </p:nvSpPr>
          <p:spPr>
            <a:xfrm>
              <a:off x="2969471" y="2282694"/>
              <a:ext cx="64598" cy="52178"/>
            </a:xfrm>
            <a:custGeom>
              <a:avLst/>
              <a:gdLst/>
              <a:ahLst/>
              <a:cxnLst/>
              <a:pathLst>
                <a:path w="64598" h="52178">
                  <a:moveTo>
                    <a:pt x="46303" y="52178"/>
                  </a:moveTo>
                  <a:lnTo>
                    <a:pt x="42694" y="50153"/>
                  </a:lnTo>
                  <a:lnTo>
                    <a:pt x="41350" y="50256"/>
                  </a:lnTo>
                  <a:lnTo>
                    <a:pt x="39565" y="47478"/>
                  </a:lnTo>
                  <a:lnTo>
                    <a:pt x="37687" y="46801"/>
                  </a:lnTo>
                  <a:lnTo>
                    <a:pt x="37034" y="44466"/>
                  </a:lnTo>
                  <a:lnTo>
                    <a:pt x="39705" y="42730"/>
                  </a:lnTo>
                  <a:lnTo>
                    <a:pt x="40180" y="41293"/>
                  </a:lnTo>
                  <a:lnTo>
                    <a:pt x="38026" y="40158"/>
                  </a:lnTo>
                  <a:lnTo>
                    <a:pt x="37888" y="38945"/>
                  </a:lnTo>
                  <a:lnTo>
                    <a:pt x="41046" y="38110"/>
                  </a:lnTo>
                  <a:lnTo>
                    <a:pt x="41517" y="37104"/>
                  </a:lnTo>
                  <a:lnTo>
                    <a:pt x="41214" y="36370"/>
                  </a:lnTo>
                  <a:lnTo>
                    <a:pt x="38768" y="35007"/>
                  </a:lnTo>
                  <a:lnTo>
                    <a:pt x="37010" y="33175"/>
                  </a:lnTo>
                  <a:lnTo>
                    <a:pt x="35481" y="32094"/>
                  </a:lnTo>
                  <a:lnTo>
                    <a:pt x="33195" y="33621"/>
                  </a:lnTo>
                  <a:lnTo>
                    <a:pt x="27889" y="36819"/>
                  </a:lnTo>
                  <a:lnTo>
                    <a:pt x="26016" y="39703"/>
                  </a:lnTo>
                  <a:lnTo>
                    <a:pt x="22798" y="40915"/>
                  </a:lnTo>
                  <a:lnTo>
                    <a:pt x="21522" y="42563"/>
                  </a:lnTo>
                  <a:lnTo>
                    <a:pt x="21453" y="42385"/>
                  </a:lnTo>
                  <a:lnTo>
                    <a:pt x="21927" y="41622"/>
                  </a:lnTo>
                  <a:lnTo>
                    <a:pt x="21453" y="40247"/>
                  </a:lnTo>
                  <a:lnTo>
                    <a:pt x="20505" y="39788"/>
                  </a:lnTo>
                  <a:lnTo>
                    <a:pt x="21809" y="39176"/>
                  </a:lnTo>
                  <a:lnTo>
                    <a:pt x="22638" y="38870"/>
                  </a:lnTo>
                  <a:lnTo>
                    <a:pt x="21334" y="37645"/>
                  </a:lnTo>
                  <a:lnTo>
                    <a:pt x="20149" y="36111"/>
                  </a:lnTo>
                  <a:lnTo>
                    <a:pt x="21334" y="35343"/>
                  </a:lnTo>
                  <a:lnTo>
                    <a:pt x="21809" y="34113"/>
                  </a:lnTo>
                  <a:lnTo>
                    <a:pt x="20386" y="33805"/>
                  </a:lnTo>
                  <a:lnTo>
                    <a:pt x="18608" y="33652"/>
                  </a:lnTo>
                  <a:lnTo>
                    <a:pt x="17186" y="32882"/>
                  </a:lnTo>
                  <a:lnTo>
                    <a:pt x="16119" y="31495"/>
                  </a:lnTo>
                  <a:lnTo>
                    <a:pt x="14934" y="31341"/>
                  </a:lnTo>
                  <a:lnTo>
                    <a:pt x="13630" y="29025"/>
                  </a:lnTo>
                  <a:lnTo>
                    <a:pt x="12208" y="28097"/>
                  </a:lnTo>
                  <a:lnTo>
                    <a:pt x="11971" y="27477"/>
                  </a:lnTo>
                  <a:lnTo>
                    <a:pt x="12800" y="27477"/>
                  </a:lnTo>
                  <a:lnTo>
                    <a:pt x="14697" y="27477"/>
                  </a:lnTo>
                  <a:lnTo>
                    <a:pt x="15526" y="25928"/>
                  </a:lnTo>
                  <a:lnTo>
                    <a:pt x="15526" y="24376"/>
                  </a:lnTo>
                  <a:lnTo>
                    <a:pt x="14460" y="24221"/>
                  </a:lnTo>
                  <a:lnTo>
                    <a:pt x="13511" y="23288"/>
                  </a:lnTo>
                  <a:lnTo>
                    <a:pt x="10785" y="21109"/>
                  </a:lnTo>
                  <a:lnTo>
                    <a:pt x="9363" y="18769"/>
                  </a:lnTo>
                  <a:lnTo>
                    <a:pt x="9600" y="16892"/>
                  </a:lnTo>
                  <a:lnTo>
                    <a:pt x="11615" y="15953"/>
                  </a:lnTo>
                  <a:lnTo>
                    <a:pt x="11022" y="14385"/>
                  </a:lnTo>
                  <a:lnTo>
                    <a:pt x="9955" y="13286"/>
                  </a:lnTo>
                  <a:lnTo>
                    <a:pt x="7822" y="12815"/>
                  </a:lnTo>
                  <a:lnTo>
                    <a:pt x="6400" y="12186"/>
                  </a:lnTo>
                  <a:lnTo>
                    <a:pt x="6755" y="11557"/>
                  </a:lnTo>
                  <a:lnTo>
                    <a:pt x="7111" y="10769"/>
                  </a:lnTo>
                  <a:lnTo>
                    <a:pt x="5688" y="10139"/>
                  </a:lnTo>
                  <a:lnTo>
                    <a:pt x="5253" y="8720"/>
                  </a:lnTo>
                  <a:lnTo>
                    <a:pt x="7348" y="6666"/>
                  </a:lnTo>
                  <a:lnTo>
                    <a:pt x="8533" y="6666"/>
                  </a:lnTo>
                  <a:lnTo>
                    <a:pt x="10904" y="6824"/>
                  </a:lnTo>
                  <a:lnTo>
                    <a:pt x="12563" y="8088"/>
                  </a:lnTo>
                  <a:lnTo>
                    <a:pt x="13511" y="9509"/>
                  </a:lnTo>
                  <a:lnTo>
                    <a:pt x="16712" y="10769"/>
                  </a:lnTo>
                  <a:lnTo>
                    <a:pt x="18134" y="10454"/>
                  </a:lnTo>
                  <a:lnTo>
                    <a:pt x="19082" y="10612"/>
                  </a:lnTo>
                  <a:lnTo>
                    <a:pt x="19794" y="11084"/>
                  </a:lnTo>
                  <a:lnTo>
                    <a:pt x="21097" y="12343"/>
                  </a:lnTo>
                  <a:lnTo>
                    <a:pt x="22283" y="12029"/>
                  </a:lnTo>
                  <a:lnTo>
                    <a:pt x="23468" y="11399"/>
                  </a:lnTo>
                  <a:lnTo>
                    <a:pt x="23942" y="9193"/>
                  </a:lnTo>
                  <a:lnTo>
                    <a:pt x="23349" y="7772"/>
                  </a:lnTo>
                  <a:lnTo>
                    <a:pt x="20268" y="6666"/>
                  </a:lnTo>
                  <a:lnTo>
                    <a:pt x="19201" y="4608"/>
                  </a:lnTo>
                  <a:lnTo>
                    <a:pt x="18490" y="2862"/>
                  </a:lnTo>
                  <a:lnTo>
                    <a:pt x="18964" y="2386"/>
                  </a:lnTo>
                  <a:lnTo>
                    <a:pt x="19675" y="1432"/>
                  </a:lnTo>
                  <a:lnTo>
                    <a:pt x="21018" y="159"/>
                  </a:lnTo>
                  <a:lnTo>
                    <a:pt x="22164" y="0"/>
                  </a:lnTo>
                  <a:lnTo>
                    <a:pt x="22283" y="1114"/>
                  </a:lnTo>
                  <a:lnTo>
                    <a:pt x="23349" y="796"/>
                  </a:lnTo>
                  <a:lnTo>
                    <a:pt x="24298" y="796"/>
                  </a:lnTo>
                  <a:lnTo>
                    <a:pt x="25009" y="2068"/>
                  </a:lnTo>
                  <a:lnTo>
                    <a:pt x="27379" y="3973"/>
                  </a:lnTo>
                  <a:lnTo>
                    <a:pt x="27854" y="4766"/>
                  </a:lnTo>
                  <a:lnTo>
                    <a:pt x="28446" y="4766"/>
                  </a:lnTo>
                  <a:lnTo>
                    <a:pt x="29869" y="6666"/>
                  </a:lnTo>
                  <a:lnTo>
                    <a:pt x="29869" y="8720"/>
                  </a:lnTo>
                  <a:lnTo>
                    <a:pt x="32832" y="9351"/>
                  </a:lnTo>
                  <a:lnTo>
                    <a:pt x="35084" y="10297"/>
                  </a:lnTo>
                  <a:lnTo>
                    <a:pt x="36981" y="9982"/>
                  </a:lnTo>
                  <a:lnTo>
                    <a:pt x="37810" y="8562"/>
                  </a:lnTo>
                  <a:lnTo>
                    <a:pt x="39351" y="6350"/>
                  </a:lnTo>
                  <a:lnTo>
                    <a:pt x="40773" y="5716"/>
                  </a:lnTo>
                  <a:lnTo>
                    <a:pt x="43263" y="3815"/>
                  </a:lnTo>
                  <a:lnTo>
                    <a:pt x="44724" y="796"/>
                  </a:lnTo>
                  <a:lnTo>
                    <a:pt x="47056" y="3021"/>
                  </a:lnTo>
                  <a:lnTo>
                    <a:pt x="48241" y="5558"/>
                  </a:lnTo>
                  <a:lnTo>
                    <a:pt x="49545" y="6824"/>
                  </a:lnTo>
                  <a:lnTo>
                    <a:pt x="50967" y="8878"/>
                  </a:lnTo>
                  <a:lnTo>
                    <a:pt x="51441" y="12343"/>
                  </a:lnTo>
                  <a:lnTo>
                    <a:pt x="52152" y="13914"/>
                  </a:lnTo>
                  <a:lnTo>
                    <a:pt x="53575" y="15640"/>
                  </a:lnTo>
                  <a:lnTo>
                    <a:pt x="54997" y="16736"/>
                  </a:lnTo>
                  <a:lnTo>
                    <a:pt x="54997" y="17831"/>
                  </a:lnTo>
                  <a:lnTo>
                    <a:pt x="57249" y="19393"/>
                  </a:lnTo>
                  <a:lnTo>
                    <a:pt x="59620" y="19081"/>
                  </a:lnTo>
                  <a:lnTo>
                    <a:pt x="61516" y="19549"/>
                  </a:lnTo>
                  <a:lnTo>
                    <a:pt x="62939" y="20641"/>
                  </a:lnTo>
                  <a:lnTo>
                    <a:pt x="64124" y="21888"/>
                  </a:lnTo>
                  <a:lnTo>
                    <a:pt x="64598" y="23133"/>
                  </a:lnTo>
                  <a:lnTo>
                    <a:pt x="64598" y="24065"/>
                  </a:lnTo>
                  <a:lnTo>
                    <a:pt x="62820" y="23133"/>
                  </a:lnTo>
                  <a:lnTo>
                    <a:pt x="60805" y="22822"/>
                  </a:lnTo>
                  <a:lnTo>
                    <a:pt x="59738" y="22822"/>
                  </a:lnTo>
                  <a:lnTo>
                    <a:pt x="58435" y="23133"/>
                  </a:lnTo>
                  <a:lnTo>
                    <a:pt x="57723" y="23910"/>
                  </a:lnTo>
                  <a:lnTo>
                    <a:pt x="55708" y="24376"/>
                  </a:lnTo>
                  <a:lnTo>
                    <a:pt x="54642" y="25307"/>
                  </a:lnTo>
                  <a:lnTo>
                    <a:pt x="54405" y="26548"/>
                  </a:lnTo>
                  <a:lnTo>
                    <a:pt x="54286" y="29643"/>
                  </a:lnTo>
                  <a:lnTo>
                    <a:pt x="53693" y="31341"/>
                  </a:lnTo>
                  <a:lnTo>
                    <a:pt x="53219" y="32882"/>
                  </a:lnTo>
                  <a:lnTo>
                    <a:pt x="52745" y="35343"/>
                  </a:lnTo>
                  <a:lnTo>
                    <a:pt x="53812" y="36878"/>
                  </a:lnTo>
                  <a:lnTo>
                    <a:pt x="53693" y="38104"/>
                  </a:lnTo>
                  <a:lnTo>
                    <a:pt x="52508" y="37645"/>
                  </a:lnTo>
                  <a:lnTo>
                    <a:pt x="52034" y="38257"/>
                  </a:lnTo>
                  <a:lnTo>
                    <a:pt x="51678" y="40400"/>
                  </a:lnTo>
                  <a:lnTo>
                    <a:pt x="51323" y="42079"/>
                  </a:lnTo>
                  <a:lnTo>
                    <a:pt x="50730" y="41774"/>
                  </a:lnTo>
                  <a:lnTo>
                    <a:pt x="50256" y="40247"/>
                  </a:lnTo>
                  <a:lnTo>
                    <a:pt x="49545" y="39635"/>
                  </a:lnTo>
                  <a:lnTo>
                    <a:pt x="48715" y="40247"/>
                  </a:lnTo>
                  <a:lnTo>
                    <a:pt x="48478" y="42232"/>
                  </a:lnTo>
                  <a:lnTo>
                    <a:pt x="48834" y="43299"/>
                  </a:lnTo>
                  <a:lnTo>
                    <a:pt x="48241" y="44061"/>
                  </a:lnTo>
                  <a:lnTo>
                    <a:pt x="47648" y="44670"/>
                  </a:lnTo>
                  <a:lnTo>
                    <a:pt x="48122" y="46343"/>
                  </a:lnTo>
                  <a:lnTo>
                    <a:pt x="46303" y="52178"/>
                  </a:lnTo>
                  <a:close/>
                </a:path>
                <a:path w="64598" h="52178">
                  <a:moveTo>
                    <a:pt x="0" y="31408"/>
                  </a:moveTo>
                  <a:lnTo>
                    <a:pt x="3555" y="31803"/>
                  </a:lnTo>
                  <a:lnTo>
                    <a:pt x="4266" y="31495"/>
                  </a:lnTo>
                  <a:lnTo>
                    <a:pt x="5570" y="31032"/>
                  </a:lnTo>
                  <a:lnTo>
                    <a:pt x="6755" y="32574"/>
                  </a:lnTo>
                  <a:lnTo>
                    <a:pt x="7111" y="33652"/>
                  </a:lnTo>
                  <a:lnTo>
                    <a:pt x="9007" y="34574"/>
                  </a:lnTo>
                  <a:lnTo>
                    <a:pt x="10074" y="35036"/>
                  </a:lnTo>
                  <a:lnTo>
                    <a:pt x="11615" y="34267"/>
                  </a:lnTo>
                  <a:lnTo>
                    <a:pt x="14223" y="34267"/>
                  </a:lnTo>
                  <a:lnTo>
                    <a:pt x="13867" y="35650"/>
                  </a:lnTo>
                  <a:lnTo>
                    <a:pt x="13986" y="37185"/>
                  </a:lnTo>
                  <a:lnTo>
                    <a:pt x="14578" y="37338"/>
                  </a:lnTo>
                  <a:lnTo>
                    <a:pt x="16238" y="38411"/>
                  </a:lnTo>
                  <a:lnTo>
                    <a:pt x="15882" y="39941"/>
                  </a:lnTo>
                  <a:lnTo>
                    <a:pt x="17994" y="44867"/>
                  </a:lnTo>
                  <a:lnTo>
                    <a:pt x="17951" y="44871"/>
                  </a:lnTo>
                  <a:lnTo>
                    <a:pt x="16682" y="44013"/>
                  </a:lnTo>
                  <a:lnTo>
                    <a:pt x="14596" y="44256"/>
                  </a:lnTo>
                  <a:lnTo>
                    <a:pt x="12031" y="44092"/>
                  </a:lnTo>
                  <a:lnTo>
                    <a:pt x="9916" y="43285"/>
                  </a:lnTo>
                  <a:lnTo>
                    <a:pt x="8237" y="41926"/>
                  </a:lnTo>
                  <a:lnTo>
                    <a:pt x="6762" y="39324"/>
                  </a:lnTo>
                  <a:lnTo>
                    <a:pt x="4002" y="37882"/>
                  </a:lnTo>
                  <a:lnTo>
                    <a:pt x="2591" y="35174"/>
                  </a:lnTo>
                  <a:lnTo>
                    <a:pt x="1264" y="32693"/>
                  </a:lnTo>
                  <a:lnTo>
                    <a:pt x="0" y="3140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3" name="Congo"/>
            <p:cNvSpPr/>
            <p:nvPr/>
          </p:nvSpPr>
          <p:spPr>
            <a:xfrm>
              <a:off x="2595979" y="2758303"/>
              <a:ext cx="82573" cy="95237"/>
            </a:xfrm>
            <a:custGeom>
              <a:avLst/>
              <a:gdLst/>
              <a:ahLst/>
              <a:cxnLst/>
              <a:pathLst>
                <a:path w="82573" h="95237">
                  <a:moveTo>
                    <a:pt x="20793" y="92599"/>
                  </a:moveTo>
                  <a:lnTo>
                    <a:pt x="17306" y="89919"/>
                  </a:lnTo>
                  <a:lnTo>
                    <a:pt x="15552" y="90570"/>
                  </a:lnTo>
                  <a:lnTo>
                    <a:pt x="12141" y="93149"/>
                  </a:lnTo>
                  <a:lnTo>
                    <a:pt x="9455" y="95237"/>
                  </a:lnTo>
                  <a:lnTo>
                    <a:pt x="8890" y="94343"/>
                  </a:lnTo>
                  <a:lnTo>
                    <a:pt x="6925" y="90014"/>
                  </a:lnTo>
                  <a:lnTo>
                    <a:pt x="0" y="83257"/>
                  </a:lnTo>
                  <a:lnTo>
                    <a:pt x="924" y="81779"/>
                  </a:lnTo>
                  <a:lnTo>
                    <a:pt x="2993" y="80631"/>
                  </a:lnTo>
                  <a:lnTo>
                    <a:pt x="7020" y="82169"/>
                  </a:lnTo>
                  <a:lnTo>
                    <a:pt x="8739" y="78752"/>
                  </a:lnTo>
                  <a:lnTo>
                    <a:pt x="8480" y="77263"/>
                  </a:lnTo>
                  <a:lnTo>
                    <a:pt x="7102" y="75994"/>
                  </a:lnTo>
                  <a:lnTo>
                    <a:pt x="5147" y="73381"/>
                  </a:lnTo>
                  <a:lnTo>
                    <a:pt x="4565" y="71541"/>
                  </a:lnTo>
                  <a:lnTo>
                    <a:pt x="4857" y="69057"/>
                  </a:lnTo>
                  <a:lnTo>
                    <a:pt x="5492" y="68557"/>
                  </a:lnTo>
                  <a:lnTo>
                    <a:pt x="10050" y="67821"/>
                  </a:lnTo>
                  <a:lnTo>
                    <a:pt x="13080" y="66597"/>
                  </a:lnTo>
                  <a:lnTo>
                    <a:pt x="13709" y="65530"/>
                  </a:lnTo>
                  <a:lnTo>
                    <a:pt x="14546" y="61485"/>
                  </a:lnTo>
                  <a:lnTo>
                    <a:pt x="15418" y="60558"/>
                  </a:lnTo>
                  <a:lnTo>
                    <a:pt x="16617" y="60410"/>
                  </a:lnTo>
                  <a:lnTo>
                    <a:pt x="17586" y="61113"/>
                  </a:lnTo>
                  <a:lnTo>
                    <a:pt x="19294" y="63512"/>
                  </a:lnTo>
                  <a:lnTo>
                    <a:pt x="21326" y="66123"/>
                  </a:lnTo>
                  <a:lnTo>
                    <a:pt x="23260" y="67104"/>
                  </a:lnTo>
                  <a:lnTo>
                    <a:pt x="24701" y="67024"/>
                  </a:lnTo>
                  <a:lnTo>
                    <a:pt x="25649" y="65884"/>
                  </a:lnTo>
                  <a:lnTo>
                    <a:pt x="27464" y="63463"/>
                  </a:lnTo>
                  <a:lnTo>
                    <a:pt x="28920" y="64731"/>
                  </a:lnTo>
                  <a:lnTo>
                    <a:pt x="29755" y="67632"/>
                  </a:lnTo>
                  <a:lnTo>
                    <a:pt x="30483" y="68195"/>
                  </a:lnTo>
                  <a:lnTo>
                    <a:pt x="32009" y="68541"/>
                  </a:lnTo>
                  <a:lnTo>
                    <a:pt x="33284" y="67966"/>
                  </a:lnTo>
                  <a:lnTo>
                    <a:pt x="34205" y="64557"/>
                  </a:lnTo>
                  <a:lnTo>
                    <a:pt x="35426" y="59093"/>
                  </a:lnTo>
                  <a:lnTo>
                    <a:pt x="36083" y="52925"/>
                  </a:lnTo>
                  <a:lnTo>
                    <a:pt x="37235" y="47676"/>
                  </a:lnTo>
                  <a:lnTo>
                    <a:pt x="36659" y="45979"/>
                  </a:lnTo>
                  <a:lnTo>
                    <a:pt x="35853" y="45346"/>
                  </a:lnTo>
                  <a:lnTo>
                    <a:pt x="33928" y="44933"/>
                  </a:lnTo>
                  <a:lnTo>
                    <a:pt x="31276" y="43886"/>
                  </a:lnTo>
                  <a:lnTo>
                    <a:pt x="30062" y="42335"/>
                  </a:lnTo>
                  <a:lnTo>
                    <a:pt x="29404" y="40143"/>
                  </a:lnTo>
                  <a:lnTo>
                    <a:pt x="29442" y="39595"/>
                  </a:lnTo>
                  <a:lnTo>
                    <a:pt x="29548" y="38088"/>
                  </a:lnTo>
                  <a:lnTo>
                    <a:pt x="30338" y="36667"/>
                  </a:lnTo>
                  <a:lnTo>
                    <a:pt x="32806" y="34669"/>
                  </a:lnTo>
                  <a:lnTo>
                    <a:pt x="35593" y="32457"/>
                  </a:lnTo>
                  <a:lnTo>
                    <a:pt x="36062" y="30683"/>
                  </a:lnTo>
                  <a:lnTo>
                    <a:pt x="34112" y="26161"/>
                  </a:lnTo>
                  <a:lnTo>
                    <a:pt x="32261" y="24543"/>
                  </a:lnTo>
                  <a:lnTo>
                    <a:pt x="29296" y="24206"/>
                  </a:lnTo>
                  <a:lnTo>
                    <a:pt x="24585" y="26714"/>
                  </a:lnTo>
                  <a:lnTo>
                    <a:pt x="22262" y="26586"/>
                  </a:lnTo>
                  <a:lnTo>
                    <a:pt x="21533" y="25315"/>
                  </a:lnTo>
                  <a:lnTo>
                    <a:pt x="21192" y="21633"/>
                  </a:lnTo>
                  <a:lnTo>
                    <a:pt x="21575" y="18229"/>
                  </a:lnTo>
                  <a:lnTo>
                    <a:pt x="23567" y="15878"/>
                  </a:lnTo>
                  <a:lnTo>
                    <a:pt x="26373" y="16429"/>
                  </a:lnTo>
                  <a:lnTo>
                    <a:pt x="30699" y="16545"/>
                  </a:lnTo>
                  <a:lnTo>
                    <a:pt x="35102" y="16164"/>
                  </a:lnTo>
                  <a:lnTo>
                    <a:pt x="36465" y="16439"/>
                  </a:lnTo>
                  <a:lnTo>
                    <a:pt x="38869" y="16638"/>
                  </a:lnTo>
                  <a:lnTo>
                    <a:pt x="41675" y="17259"/>
                  </a:lnTo>
                  <a:lnTo>
                    <a:pt x="44563" y="18234"/>
                  </a:lnTo>
                  <a:lnTo>
                    <a:pt x="48896" y="19909"/>
                  </a:lnTo>
                  <a:lnTo>
                    <a:pt x="53228" y="21371"/>
                  </a:lnTo>
                  <a:lnTo>
                    <a:pt x="54588" y="20938"/>
                  </a:lnTo>
                  <a:lnTo>
                    <a:pt x="54088" y="16618"/>
                  </a:lnTo>
                  <a:lnTo>
                    <a:pt x="54885" y="15692"/>
                  </a:lnTo>
                  <a:lnTo>
                    <a:pt x="56402" y="14123"/>
                  </a:lnTo>
                  <a:lnTo>
                    <a:pt x="58236" y="11631"/>
                  </a:lnTo>
                  <a:lnTo>
                    <a:pt x="59029" y="9003"/>
                  </a:lnTo>
                  <a:lnTo>
                    <a:pt x="60138" y="2542"/>
                  </a:lnTo>
                  <a:lnTo>
                    <a:pt x="61418" y="1400"/>
                  </a:lnTo>
                  <a:lnTo>
                    <a:pt x="63822" y="888"/>
                  </a:lnTo>
                  <a:lnTo>
                    <a:pt x="68709" y="8"/>
                  </a:lnTo>
                  <a:lnTo>
                    <a:pt x="70553" y="281"/>
                  </a:lnTo>
                  <a:lnTo>
                    <a:pt x="73678" y="972"/>
                  </a:lnTo>
                  <a:lnTo>
                    <a:pt x="78166" y="1442"/>
                  </a:lnTo>
                  <a:lnTo>
                    <a:pt x="81932" y="0"/>
                  </a:lnTo>
                  <a:lnTo>
                    <a:pt x="82573" y="990"/>
                  </a:lnTo>
                  <a:lnTo>
                    <a:pt x="82414" y="1771"/>
                  </a:lnTo>
                  <a:lnTo>
                    <a:pt x="80418" y="7812"/>
                  </a:lnTo>
                  <a:lnTo>
                    <a:pt x="77623" y="12012"/>
                  </a:lnTo>
                  <a:lnTo>
                    <a:pt x="75874" y="16134"/>
                  </a:lnTo>
                  <a:lnTo>
                    <a:pt x="75403" y="18901"/>
                  </a:lnTo>
                  <a:lnTo>
                    <a:pt x="74619" y="22732"/>
                  </a:lnTo>
                  <a:lnTo>
                    <a:pt x="73635" y="32868"/>
                  </a:lnTo>
                  <a:lnTo>
                    <a:pt x="72364" y="39595"/>
                  </a:lnTo>
                  <a:lnTo>
                    <a:pt x="71787" y="42653"/>
                  </a:lnTo>
                  <a:lnTo>
                    <a:pt x="70936" y="46200"/>
                  </a:lnTo>
                  <a:lnTo>
                    <a:pt x="70240" y="48825"/>
                  </a:lnTo>
                  <a:lnTo>
                    <a:pt x="67938" y="50964"/>
                  </a:lnTo>
                  <a:lnTo>
                    <a:pt x="65307" y="52113"/>
                  </a:lnTo>
                  <a:lnTo>
                    <a:pt x="61253" y="55113"/>
                  </a:lnTo>
                  <a:lnTo>
                    <a:pt x="59195" y="57392"/>
                  </a:lnTo>
                  <a:lnTo>
                    <a:pt x="56839" y="61588"/>
                  </a:lnTo>
                  <a:lnTo>
                    <a:pt x="55121" y="65354"/>
                  </a:lnTo>
                  <a:lnTo>
                    <a:pt x="54153" y="71174"/>
                  </a:lnTo>
                  <a:lnTo>
                    <a:pt x="53779" y="73162"/>
                  </a:lnTo>
                  <a:lnTo>
                    <a:pt x="54389" y="76777"/>
                  </a:lnTo>
                  <a:lnTo>
                    <a:pt x="53959" y="80327"/>
                  </a:lnTo>
                  <a:lnTo>
                    <a:pt x="48819" y="85043"/>
                  </a:lnTo>
                  <a:lnTo>
                    <a:pt x="46993" y="86191"/>
                  </a:lnTo>
                  <a:lnTo>
                    <a:pt x="42326" y="90267"/>
                  </a:lnTo>
                  <a:lnTo>
                    <a:pt x="39551" y="92274"/>
                  </a:lnTo>
                  <a:lnTo>
                    <a:pt x="36690" y="93926"/>
                  </a:lnTo>
                  <a:lnTo>
                    <a:pt x="35952" y="92864"/>
                  </a:lnTo>
                  <a:lnTo>
                    <a:pt x="35740" y="89526"/>
                  </a:lnTo>
                  <a:lnTo>
                    <a:pt x="35467" y="87396"/>
                  </a:lnTo>
                  <a:lnTo>
                    <a:pt x="27971" y="90069"/>
                  </a:lnTo>
                  <a:lnTo>
                    <a:pt x="26332" y="92993"/>
                  </a:lnTo>
                  <a:lnTo>
                    <a:pt x="24107" y="94356"/>
                  </a:lnTo>
                  <a:lnTo>
                    <a:pt x="23224" y="94291"/>
                  </a:lnTo>
                  <a:lnTo>
                    <a:pt x="20793" y="9259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4" name="Argentina"/>
            <p:cNvSpPr/>
            <p:nvPr/>
          </p:nvSpPr>
          <p:spPr>
            <a:xfrm>
              <a:off x="1652583" y="3048165"/>
              <a:ext cx="221701" cy="487675"/>
            </a:xfrm>
            <a:custGeom>
              <a:avLst/>
              <a:gdLst/>
              <a:ahLst/>
              <a:cxnLst/>
              <a:pathLst>
                <a:path w="221701" h="487675">
                  <a:moveTo>
                    <a:pt x="53568" y="452759"/>
                  </a:moveTo>
                  <a:lnTo>
                    <a:pt x="53612" y="443240"/>
                  </a:lnTo>
                  <a:lnTo>
                    <a:pt x="57726" y="445634"/>
                  </a:lnTo>
                  <a:lnTo>
                    <a:pt x="58024" y="447351"/>
                  </a:lnTo>
                  <a:lnTo>
                    <a:pt x="56248" y="449942"/>
                  </a:lnTo>
                  <a:lnTo>
                    <a:pt x="53568" y="452759"/>
                  </a:lnTo>
                  <a:close/>
                </a:path>
                <a:path w="221701" h="487675">
                  <a:moveTo>
                    <a:pt x="53568" y="452759"/>
                  </a:moveTo>
                  <a:lnTo>
                    <a:pt x="54469" y="454279"/>
                  </a:lnTo>
                  <a:lnTo>
                    <a:pt x="55215" y="454898"/>
                  </a:lnTo>
                  <a:lnTo>
                    <a:pt x="58258" y="454267"/>
                  </a:lnTo>
                  <a:lnTo>
                    <a:pt x="59982" y="455380"/>
                  </a:lnTo>
                  <a:lnTo>
                    <a:pt x="63231" y="461489"/>
                  </a:lnTo>
                  <a:lnTo>
                    <a:pt x="67782" y="467145"/>
                  </a:lnTo>
                  <a:lnTo>
                    <a:pt x="72761" y="473614"/>
                  </a:lnTo>
                  <a:lnTo>
                    <a:pt x="75397" y="475524"/>
                  </a:lnTo>
                  <a:lnTo>
                    <a:pt x="79061" y="478722"/>
                  </a:lnTo>
                  <a:lnTo>
                    <a:pt x="80292" y="479362"/>
                  </a:lnTo>
                  <a:lnTo>
                    <a:pt x="82398" y="479355"/>
                  </a:lnTo>
                  <a:lnTo>
                    <a:pt x="84822" y="480765"/>
                  </a:lnTo>
                  <a:lnTo>
                    <a:pt x="91256" y="481002"/>
                  </a:lnTo>
                  <a:lnTo>
                    <a:pt x="91967" y="480871"/>
                  </a:lnTo>
                  <a:lnTo>
                    <a:pt x="91934" y="482811"/>
                  </a:lnTo>
                  <a:lnTo>
                    <a:pt x="90981" y="484630"/>
                  </a:lnTo>
                  <a:lnTo>
                    <a:pt x="88514" y="485158"/>
                  </a:lnTo>
                  <a:lnTo>
                    <a:pt x="82507" y="485958"/>
                  </a:lnTo>
                  <a:lnTo>
                    <a:pt x="78609" y="487668"/>
                  </a:lnTo>
                  <a:lnTo>
                    <a:pt x="76784" y="487675"/>
                  </a:lnTo>
                  <a:lnTo>
                    <a:pt x="70870" y="484567"/>
                  </a:lnTo>
                  <a:lnTo>
                    <a:pt x="67092" y="483801"/>
                  </a:lnTo>
                  <a:lnTo>
                    <a:pt x="61325" y="483561"/>
                  </a:lnTo>
                  <a:lnTo>
                    <a:pt x="57243" y="483444"/>
                  </a:lnTo>
                  <a:lnTo>
                    <a:pt x="53077" y="484153"/>
                  </a:lnTo>
                  <a:lnTo>
                    <a:pt x="53568" y="452759"/>
                  </a:lnTo>
                  <a:close/>
                </a:path>
                <a:path w="221701" h="487675">
                  <a:moveTo>
                    <a:pt x="56347" y="437744"/>
                  </a:moveTo>
                  <a:lnTo>
                    <a:pt x="54910" y="437420"/>
                  </a:lnTo>
                  <a:lnTo>
                    <a:pt x="47966" y="434462"/>
                  </a:lnTo>
                  <a:lnTo>
                    <a:pt x="43748" y="432695"/>
                  </a:lnTo>
                  <a:lnTo>
                    <a:pt x="29573" y="431618"/>
                  </a:lnTo>
                  <a:lnTo>
                    <a:pt x="22503" y="432038"/>
                  </a:lnTo>
                  <a:lnTo>
                    <a:pt x="19145" y="431707"/>
                  </a:lnTo>
                  <a:lnTo>
                    <a:pt x="15245" y="427080"/>
                  </a:lnTo>
                  <a:lnTo>
                    <a:pt x="14084" y="408752"/>
                  </a:lnTo>
                  <a:lnTo>
                    <a:pt x="13146" y="406791"/>
                  </a:lnTo>
                  <a:lnTo>
                    <a:pt x="9867" y="407745"/>
                  </a:lnTo>
                  <a:lnTo>
                    <a:pt x="5047" y="409990"/>
                  </a:lnTo>
                  <a:lnTo>
                    <a:pt x="3952" y="409650"/>
                  </a:lnTo>
                  <a:lnTo>
                    <a:pt x="1404" y="400784"/>
                  </a:lnTo>
                  <a:lnTo>
                    <a:pt x="0" y="390563"/>
                  </a:lnTo>
                  <a:lnTo>
                    <a:pt x="184" y="387076"/>
                  </a:lnTo>
                  <a:lnTo>
                    <a:pt x="1540" y="384825"/>
                  </a:lnTo>
                  <a:lnTo>
                    <a:pt x="10209" y="377079"/>
                  </a:lnTo>
                  <a:lnTo>
                    <a:pt x="11748" y="375076"/>
                  </a:lnTo>
                  <a:lnTo>
                    <a:pt x="13234" y="365849"/>
                  </a:lnTo>
                  <a:lnTo>
                    <a:pt x="13581" y="364429"/>
                  </a:lnTo>
                  <a:lnTo>
                    <a:pt x="11347" y="359565"/>
                  </a:lnTo>
                  <a:lnTo>
                    <a:pt x="12595" y="353738"/>
                  </a:lnTo>
                  <a:lnTo>
                    <a:pt x="13999" y="352119"/>
                  </a:lnTo>
                  <a:lnTo>
                    <a:pt x="16997" y="350919"/>
                  </a:lnTo>
                  <a:lnTo>
                    <a:pt x="18129" y="348987"/>
                  </a:lnTo>
                  <a:lnTo>
                    <a:pt x="19192" y="345786"/>
                  </a:lnTo>
                  <a:lnTo>
                    <a:pt x="20274" y="339221"/>
                  </a:lnTo>
                  <a:lnTo>
                    <a:pt x="19479" y="331682"/>
                  </a:lnTo>
                  <a:lnTo>
                    <a:pt x="19777" y="323795"/>
                  </a:lnTo>
                  <a:lnTo>
                    <a:pt x="23622" y="318108"/>
                  </a:lnTo>
                  <a:lnTo>
                    <a:pt x="23540" y="316573"/>
                  </a:lnTo>
                  <a:lnTo>
                    <a:pt x="20773" y="313838"/>
                  </a:lnTo>
                  <a:lnTo>
                    <a:pt x="17831" y="311725"/>
                  </a:lnTo>
                  <a:lnTo>
                    <a:pt x="16950" y="310515"/>
                  </a:lnTo>
                  <a:lnTo>
                    <a:pt x="20747" y="309475"/>
                  </a:lnTo>
                  <a:lnTo>
                    <a:pt x="24386" y="309245"/>
                  </a:lnTo>
                  <a:lnTo>
                    <a:pt x="26002" y="308323"/>
                  </a:lnTo>
                  <a:lnTo>
                    <a:pt x="27231" y="306901"/>
                  </a:lnTo>
                  <a:lnTo>
                    <a:pt x="27266" y="305591"/>
                  </a:lnTo>
                  <a:lnTo>
                    <a:pt x="25751" y="304396"/>
                  </a:lnTo>
                  <a:lnTo>
                    <a:pt x="21797" y="303622"/>
                  </a:lnTo>
                  <a:lnTo>
                    <a:pt x="20494" y="302327"/>
                  </a:lnTo>
                  <a:lnTo>
                    <a:pt x="19228" y="298236"/>
                  </a:lnTo>
                  <a:lnTo>
                    <a:pt x="20189" y="288113"/>
                  </a:lnTo>
                  <a:lnTo>
                    <a:pt x="19745" y="283594"/>
                  </a:lnTo>
                  <a:lnTo>
                    <a:pt x="16964" y="282831"/>
                  </a:lnTo>
                  <a:lnTo>
                    <a:pt x="16337" y="281954"/>
                  </a:lnTo>
                  <a:lnTo>
                    <a:pt x="15863" y="273582"/>
                  </a:lnTo>
                  <a:lnTo>
                    <a:pt x="16395" y="271738"/>
                  </a:lnTo>
                  <a:lnTo>
                    <a:pt x="17259" y="270572"/>
                  </a:lnTo>
                  <a:lnTo>
                    <a:pt x="20246" y="268427"/>
                  </a:lnTo>
                  <a:lnTo>
                    <a:pt x="20189" y="265542"/>
                  </a:lnTo>
                  <a:lnTo>
                    <a:pt x="19030" y="259713"/>
                  </a:lnTo>
                  <a:lnTo>
                    <a:pt x="18413" y="247499"/>
                  </a:lnTo>
                  <a:lnTo>
                    <a:pt x="18912" y="245052"/>
                  </a:lnTo>
                  <a:lnTo>
                    <a:pt x="20496" y="241482"/>
                  </a:lnTo>
                  <a:lnTo>
                    <a:pt x="23058" y="225649"/>
                  </a:lnTo>
                  <a:lnTo>
                    <a:pt x="23324" y="223633"/>
                  </a:lnTo>
                  <a:lnTo>
                    <a:pt x="23956" y="222532"/>
                  </a:lnTo>
                  <a:lnTo>
                    <a:pt x="28723" y="219123"/>
                  </a:lnTo>
                  <a:lnTo>
                    <a:pt x="29735" y="218206"/>
                  </a:lnTo>
                  <a:lnTo>
                    <a:pt x="27544" y="212236"/>
                  </a:lnTo>
                  <a:lnTo>
                    <a:pt x="26298" y="205217"/>
                  </a:lnTo>
                  <a:lnTo>
                    <a:pt x="26229" y="197883"/>
                  </a:lnTo>
                  <a:lnTo>
                    <a:pt x="26939" y="191127"/>
                  </a:lnTo>
                  <a:lnTo>
                    <a:pt x="28096" y="189173"/>
                  </a:lnTo>
                  <a:lnTo>
                    <a:pt x="34787" y="182257"/>
                  </a:lnTo>
                  <a:lnTo>
                    <a:pt x="35177" y="180238"/>
                  </a:lnTo>
                  <a:lnTo>
                    <a:pt x="34229" y="173694"/>
                  </a:lnTo>
                  <a:lnTo>
                    <a:pt x="33788" y="171176"/>
                  </a:lnTo>
                  <a:lnTo>
                    <a:pt x="35389" y="167524"/>
                  </a:lnTo>
                  <a:lnTo>
                    <a:pt x="40820" y="156223"/>
                  </a:lnTo>
                  <a:lnTo>
                    <a:pt x="41197" y="153743"/>
                  </a:lnTo>
                  <a:lnTo>
                    <a:pt x="40924" y="149569"/>
                  </a:lnTo>
                  <a:lnTo>
                    <a:pt x="36991" y="132708"/>
                  </a:lnTo>
                  <a:lnTo>
                    <a:pt x="34945" y="125866"/>
                  </a:lnTo>
                  <a:lnTo>
                    <a:pt x="33516" y="122130"/>
                  </a:lnTo>
                  <a:lnTo>
                    <a:pt x="34300" y="116487"/>
                  </a:lnTo>
                  <a:lnTo>
                    <a:pt x="36244" y="109461"/>
                  </a:lnTo>
                  <a:lnTo>
                    <a:pt x="37706" y="107478"/>
                  </a:lnTo>
                  <a:lnTo>
                    <a:pt x="40175" y="105903"/>
                  </a:lnTo>
                  <a:lnTo>
                    <a:pt x="40792" y="104832"/>
                  </a:lnTo>
                  <a:lnTo>
                    <a:pt x="40522" y="100416"/>
                  </a:lnTo>
                  <a:lnTo>
                    <a:pt x="39688" y="91954"/>
                  </a:lnTo>
                  <a:lnTo>
                    <a:pt x="43813" y="81419"/>
                  </a:lnTo>
                  <a:lnTo>
                    <a:pt x="45224" y="78916"/>
                  </a:lnTo>
                  <a:lnTo>
                    <a:pt x="48275" y="74964"/>
                  </a:lnTo>
                  <a:lnTo>
                    <a:pt x="50605" y="70230"/>
                  </a:lnTo>
                  <a:lnTo>
                    <a:pt x="52251" y="65515"/>
                  </a:lnTo>
                  <a:lnTo>
                    <a:pt x="56219" y="65012"/>
                  </a:lnTo>
                  <a:lnTo>
                    <a:pt x="57887" y="64922"/>
                  </a:lnTo>
                  <a:lnTo>
                    <a:pt x="58650" y="63167"/>
                  </a:lnTo>
                  <a:lnTo>
                    <a:pt x="58594" y="61897"/>
                  </a:lnTo>
                  <a:lnTo>
                    <a:pt x="55936" y="59217"/>
                  </a:lnTo>
                  <a:lnTo>
                    <a:pt x="55366" y="56372"/>
                  </a:lnTo>
                  <a:lnTo>
                    <a:pt x="56175" y="54233"/>
                  </a:lnTo>
                  <a:lnTo>
                    <a:pt x="57547" y="52172"/>
                  </a:lnTo>
                  <a:lnTo>
                    <a:pt x="57397" y="50912"/>
                  </a:lnTo>
                  <a:lnTo>
                    <a:pt x="55692" y="48405"/>
                  </a:lnTo>
                  <a:lnTo>
                    <a:pt x="55128" y="45972"/>
                  </a:lnTo>
                  <a:lnTo>
                    <a:pt x="55163" y="42756"/>
                  </a:lnTo>
                  <a:lnTo>
                    <a:pt x="57273" y="38752"/>
                  </a:lnTo>
                  <a:lnTo>
                    <a:pt x="56017" y="34234"/>
                  </a:lnTo>
                  <a:lnTo>
                    <a:pt x="57042" y="32515"/>
                  </a:lnTo>
                  <a:lnTo>
                    <a:pt x="61147" y="30466"/>
                  </a:lnTo>
                  <a:lnTo>
                    <a:pt x="67896" y="27550"/>
                  </a:lnTo>
                  <a:lnTo>
                    <a:pt x="69700" y="26143"/>
                  </a:lnTo>
                  <a:lnTo>
                    <a:pt x="72409" y="18162"/>
                  </a:lnTo>
                  <a:lnTo>
                    <a:pt x="72877" y="14692"/>
                  </a:lnTo>
                  <a:lnTo>
                    <a:pt x="72069" y="13851"/>
                  </a:lnTo>
                  <a:lnTo>
                    <a:pt x="71005" y="13089"/>
                  </a:lnTo>
                  <a:lnTo>
                    <a:pt x="70465" y="12784"/>
                  </a:lnTo>
                  <a:lnTo>
                    <a:pt x="80623" y="1459"/>
                  </a:lnTo>
                  <a:lnTo>
                    <a:pt x="82088" y="0"/>
                  </a:lnTo>
                  <a:lnTo>
                    <a:pt x="83702" y="982"/>
                  </a:lnTo>
                  <a:lnTo>
                    <a:pt x="84669" y="1892"/>
                  </a:lnTo>
                  <a:lnTo>
                    <a:pt x="87750" y="2942"/>
                  </a:lnTo>
                  <a:lnTo>
                    <a:pt x="92271" y="2761"/>
                  </a:lnTo>
                  <a:lnTo>
                    <a:pt x="94916" y="2515"/>
                  </a:lnTo>
                  <a:lnTo>
                    <a:pt x="97579" y="2880"/>
                  </a:lnTo>
                  <a:lnTo>
                    <a:pt x="99433" y="3939"/>
                  </a:lnTo>
                  <a:lnTo>
                    <a:pt x="101142" y="5611"/>
                  </a:lnTo>
                  <a:lnTo>
                    <a:pt x="103228" y="11502"/>
                  </a:lnTo>
                  <a:lnTo>
                    <a:pt x="108410" y="1819"/>
                  </a:lnTo>
                  <a:lnTo>
                    <a:pt x="111850" y="1798"/>
                  </a:lnTo>
                  <a:lnTo>
                    <a:pt x="118518" y="2214"/>
                  </a:lnTo>
                  <a:lnTo>
                    <a:pt x="121487" y="2807"/>
                  </a:lnTo>
                  <a:lnTo>
                    <a:pt x="122439" y="3106"/>
                  </a:lnTo>
                  <a:lnTo>
                    <a:pt x="123565" y="4934"/>
                  </a:lnTo>
                  <a:lnTo>
                    <a:pt x="127488" y="9891"/>
                  </a:lnTo>
                  <a:lnTo>
                    <a:pt x="133860" y="17388"/>
                  </a:lnTo>
                  <a:lnTo>
                    <a:pt x="136748" y="20456"/>
                  </a:lnTo>
                  <a:lnTo>
                    <a:pt x="140934" y="23677"/>
                  </a:lnTo>
                  <a:lnTo>
                    <a:pt x="143430" y="24977"/>
                  </a:lnTo>
                  <a:lnTo>
                    <a:pt x="149313" y="26102"/>
                  </a:lnTo>
                  <a:lnTo>
                    <a:pt x="152676" y="27787"/>
                  </a:lnTo>
                  <a:lnTo>
                    <a:pt x="160857" y="33878"/>
                  </a:lnTo>
                  <a:lnTo>
                    <a:pt x="168120" y="37732"/>
                  </a:lnTo>
                  <a:lnTo>
                    <a:pt x="171382" y="38726"/>
                  </a:lnTo>
                  <a:lnTo>
                    <a:pt x="176088" y="41512"/>
                  </a:lnTo>
                  <a:lnTo>
                    <a:pt x="176000" y="43001"/>
                  </a:lnTo>
                  <a:lnTo>
                    <a:pt x="172906" y="49698"/>
                  </a:lnTo>
                  <a:lnTo>
                    <a:pt x="169772" y="54449"/>
                  </a:lnTo>
                  <a:lnTo>
                    <a:pt x="169533" y="55715"/>
                  </a:lnTo>
                  <a:lnTo>
                    <a:pt x="170587" y="59191"/>
                  </a:lnTo>
                  <a:lnTo>
                    <a:pt x="170033" y="60304"/>
                  </a:lnTo>
                  <a:lnTo>
                    <a:pt x="167599" y="62542"/>
                  </a:lnTo>
                  <a:lnTo>
                    <a:pt x="165469" y="64941"/>
                  </a:lnTo>
                  <a:lnTo>
                    <a:pt x="165147" y="66137"/>
                  </a:lnTo>
                  <a:lnTo>
                    <a:pt x="166100" y="66450"/>
                  </a:lnTo>
                  <a:lnTo>
                    <a:pt x="172053" y="64580"/>
                  </a:lnTo>
                  <a:lnTo>
                    <a:pt x="175097" y="64720"/>
                  </a:lnTo>
                  <a:lnTo>
                    <a:pt x="180071" y="66598"/>
                  </a:lnTo>
                  <a:lnTo>
                    <a:pt x="182901" y="67138"/>
                  </a:lnTo>
                  <a:lnTo>
                    <a:pt x="186464" y="67115"/>
                  </a:lnTo>
                  <a:lnTo>
                    <a:pt x="190200" y="66373"/>
                  </a:lnTo>
                  <a:lnTo>
                    <a:pt x="192142" y="65405"/>
                  </a:lnTo>
                  <a:lnTo>
                    <a:pt x="193321" y="65239"/>
                  </a:lnTo>
                  <a:lnTo>
                    <a:pt x="195075" y="65784"/>
                  </a:lnTo>
                  <a:lnTo>
                    <a:pt x="198130" y="67836"/>
                  </a:lnTo>
                  <a:lnTo>
                    <a:pt x="199894" y="64957"/>
                  </a:lnTo>
                  <a:lnTo>
                    <a:pt x="201404" y="63436"/>
                  </a:lnTo>
                  <a:lnTo>
                    <a:pt x="206451" y="59276"/>
                  </a:lnTo>
                  <a:lnTo>
                    <a:pt x="208329" y="56651"/>
                  </a:lnTo>
                  <a:lnTo>
                    <a:pt x="211060" y="47879"/>
                  </a:lnTo>
                  <a:lnTo>
                    <a:pt x="210960" y="46544"/>
                  </a:lnTo>
                  <a:lnTo>
                    <a:pt x="215757" y="45649"/>
                  </a:lnTo>
                  <a:lnTo>
                    <a:pt x="218076" y="45556"/>
                  </a:lnTo>
                  <a:lnTo>
                    <a:pt x="219111" y="46648"/>
                  </a:lnTo>
                  <a:lnTo>
                    <a:pt x="221701" y="53089"/>
                  </a:lnTo>
                  <a:lnTo>
                    <a:pt x="221230" y="62276"/>
                  </a:lnTo>
                  <a:lnTo>
                    <a:pt x="220424" y="64904"/>
                  </a:lnTo>
                  <a:lnTo>
                    <a:pt x="217814" y="66672"/>
                  </a:lnTo>
                  <a:lnTo>
                    <a:pt x="209018" y="70879"/>
                  </a:lnTo>
                  <a:lnTo>
                    <a:pt x="207273" y="72249"/>
                  </a:lnTo>
                  <a:lnTo>
                    <a:pt x="199082" y="80486"/>
                  </a:lnTo>
                  <a:lnTo>
                    <a:pt x="191886" y="88282"/>
                  </a:lnTo>
                  <a:lnTo>
                    <a:pt x="182834" y="98744"/>
                  </a:lnTo>
                  <a:lnTo>
                    <a:pt x="178657" y="103840"/>
                  </a:lnTo>
                  <a:lnTo>
                    <a:pt x="177585" y="105404"/>
                  </a:lnTo>
                  <a:lnTo>
                    <a:pt x="175361" y="108458"/>
                  </a:lnTo>
                  <a:lnTo>
                    <a:pt x="175034" y="111094"/>
                  </a:lnTo>
                  <a:lnTo>
                    <a:pt x="172051" y="124950"/>
                  </a:lnTo>
                  <a:lnTo>
                    <a:pt x="171537" y="128040"/>
                  </a:lnTo>
                  <a:lnTo>
                    <a:pt x="171784" y="133061"/>
                  </a:lnTo>
                  <a:lnTo>
                    <a:pt x="172627" y="138942"/>
                  </a:lnTo>
                  <a:lnTo>
                    <a:pt x="172037" y="140887"/>
                  </a:lnTo>
                  <a:lnTo>
                    <a:pt x="169629" y="144031"/>
                  </a:lnTo>
                  <a:lnTo>
                    <a:pt x="168424" y="147007"/>
                  </a:lnTo>
                  <a:lnTo>
                    <a:pt x="168367" y="150152"/>
                  </a:lnTo>
                  <a:lnTo>
                    <a:pt x="169341" y="153640"/>
                  </a:lnTo>
                  <a:lnTo>
                    <a:pt x="169071" y="155686"/>
                  </a:lnTo>
                  <a:lnTo>
                    <a:pt x="168260" y="157344"/>
                  </a:lnTo>
                  <a:lnTo>
                    <a:pt x="166953" y="159320"/>
                  </a:lnTo>
                  <a:lnTo>
                    <a:pt x="167031" y="160694"/>
                  </a:lnTo>
                  <a:lnTo>
                    <a:pt x="171663" y="165766"/>
                  </a:lnTo>
                  <a:lnTo>
                    <a:pt x="175074" y="167487"/>
                  </a:lnTo>
                  <a:lnTo>
                    <a:pt x="178659" y="169212"/>
                  </a:lnTo>
                  <a:lnTo>
                    <a:pt x="180077" y="170250"/>
                  </a:lnTo>
                  <a:lnTo>
                    <a:pt x="181486" y="172246"/>
                  </a:lnTo>
                  <a:lnTo>
                    <a:pt x="181360" y="174250"/>
                  </a:lnTo>
                  <a:lnTo>
                    <a:pt x="179546" y="177484"/>
                  </a:lnTo>
                  <a:lnTo>
                    <a:pt x="179327" y="179937"/>
                  </a:lnTo>
                  <a:lnTo>
                    <a:pt x="179857" y="182041"/>
                  </a:lnTo>
                  <a:lnTo>
                    <a:pt x="180728" y="183709"/>
                  </a:lnTo>
                  <a:lnTo>
                    <a:pt x="183068" y="185729"/>
                  </a:lnTo>
                  <a:lnTo>
                    <a:pt x="185684" y="186781"/>
                  </a:lnTo>
                  <a:lnTo>
                    <a:pt x="186230" y="187485"/>
                  </a:lnTo>
                  <a:lnTo>
                    <a:pt x="187363" y="193061"/>
                  </a:lnTo>
                  <a:lnTo>
                    <a:pt x="185821" y="196088"/>
                  </a:lnTo>
                  <a:lnTo>
                    <a:pt x="182061" y="201992"/>
                  </a:lnTo>
                  <a:lnTo>
                    <a:pt x="178404" y="206851"/>
                  </a:lnTo>
                  <a:lnTo>
                    <a:pt x="176830" y="211547"/>
                  </a:lnTo>
                  <a:lnTo>
                    <a:pt x="174985" y="213362"/>
                  </a:lnTo>
                  <a:lnTo>
                    <a:pt x="170815" y="215549"/>
                  </a:lnTo>
                  <a:lnTo>
                    <a:pt x="165599" y="217745"/>
                  </a:lnTo>
                  <a:lnTo>
                    <a:pt x="155969" y="220321"/>
                  </a:lnTo>
                  <a:lnTo>
                    <a:pt x="146970" y="221532"/>
                  </a:lnTo>
                  <a:lnTo>
                    <a:pt x="140144" y="222280"/>
                  </a:lnTo>
                  <a:lnTo>
                    <a:pt x="135408" y="222568"/>
                  </a:lnTo>
                  <a:lnTo>
                    <a:pt x="129515" y="221851"/>
                  </a:lnTo>
                  <a:lnTo>
                    <a:pt x="124831" y="220402"/>
                  </a:lnTo>
                  <a:lnTo>
                    <a:pt x="124192" y="221682"/>
                  </a:lnTo>
                  <a:lnTo>
                    <a:pt x="124373" y="226904"/>
                  </a:lnTo>
                  <a:lnTo>
                    <a:pt x="125985" y="228923"/>
                  </a:lnTo>
                  <a:lnTo>
                    <a:pt x="127530" y="230117"/>
                  </a:lnTo>
                  <a:lnTo>
                    <a:pt x="127079" y="232056"/>
                  </a:lnTo>
                  <a:lnTo>
                    <a:pt x="125170" y="236134"/>
                  </a:lnTo>
                  <a:lnTo>
                    <a:pt x="123438" y="239397"/>
                  </a:lnTo>
                  <a:lnTo>
                    <a:pt x="123094" y="241921"/>
                  </a:lnTo>
                  <a:lnTo>
                    <a:pt x="125060" y="246419"/>
                  </a:lnTo>
                  <a:lnTo>
                    <a:pt x="125390" y="248302"/>
                  </a:lnTo>
                  <a:lnTo>
                    <a:pt x="124347" y="249719"/>
                  </a:lnTo>
                  <a:lnTo>
                    <a:pt x="123818" y="250099"/>
                  </a:lnTo>
                  <a:lnTo>
                    <a:pt x="117543" y="253238"/>
                  </a:lnTo>
                  <a:lnTo>
                    <a:pt x="111842" y="254012"/>
                  </a:lnTo>
                  <a:lnTo>
                    <a:pt x="107760" y="253549"/>
                  </a:lnTo>
                  <a:lnTo>
                    <a:pt x="102909" y="251289"/>
                  </a:lnTo>
                  <a:lnTo>
                    <a:pt x="95536" y="248664"/>
                  </a:lnTo>
                  <a:lnTo>
                    <a:pt x="94305" y="249044"/>
                  </a:lnTo>
                  <a:lnTo>
                    <a:pt x="93149" y="250842"/>
                  </a:lnTo>
                  <a:lnTo>
                    <a:pt x="93355" y="254820"/>
                  </a:lnTo>
                  <a:lnTo>
                    <a:pt x="95508" y="259385"/>
                  </a:lnTo>
                  <a:lnTo>
                    <a:pt x="95695" y="262061"/>
                  </a:lnTo>
                  <a:lnTo>
                    <a:pt x="94482" y="266384"/>
                  </a:lnTo>
                  <a:lnTo>
                    <a:pt x="94945" y="268985"/>
                  </a:lnTo>
                  <a:lnTo>
                    <a:pt x="98824" y="272650"/>
                  </a:lnTo>
                  <a:lnTo>
                    <a:pt x="102813" y="273221"/>
                  </a:lnTo>
                  <a:lnTo>
                    <a:pt x="104664" y="271859"/>
                  </a:lnTo>
                  <a:lnTo>
                    <a:pt x="102726" y="269157"/>
                  </a:lnTo>
                  <a:lnTo>
                    <a:pt x="107097" y="267892"/>
                  </a:lnTo>
                  <a:lnTo>
                    <a:pt x="109018" y="267598"/>
                  </a:lnTo>
                  <a:lnTo>
                    <a:pt x="110192" y="274657"/>
                  </a:lnTo>
                  <a:lnTo>
                    <a:pt x="110456" y="276700"/>
                  </a:lnTo>
                  <a:lnTo>
                    <a:pt x="109736" y="277774"/>
                  </a:lnTo>
                  <a:lnTo>
                    <a:pt x="108234" y="278460"/>
                  </a:lnTo>
                  <a:lnTo>
                    <a:pt x="105987" y="278955"/>
                  </a:lnTo>
                  <a:lnTo>
                    <a:pt x="104679" y="277885"/>
                  </a:lnTo>
                  <a:lnTo>
                    <a:pt x="104156" y="275840"/>
                  </a:lnTo>
                  <a:lnTo>
                    <a:pt x="103577" y="275356"/>
                  </a:lnTo>
                  <a:lnTo>
                    <a:pt x="98333" y="275856"/>
                  </a:lnTo>
                  <a:lnTo>
                    <a:pt x="94972" y="277228"/>
                  </a:lnTo>
                  <a:lnTo>
                    <a:pt x="93908" y="277914"/>
                  </a:lnTo>
                  <a:lnTo>
                    <a:pt x="94666" y="279376"/>
                  </a:lnTo>
                  <a:lnTo>
                    <a:pt x="97627" y="279856"/>
                  </a:lnTo>
                  <a:lnTo>
                    <a:pt x="99983" y="280632"/>
                  </a:lnTo>
                  <a:lnTo>
                    <a:pt x="102250" y="281409"/>
                  </a:lnTo>
                  <a:lnTo>
                    <a:pt x="102551" y="281605"/>
                  </a:lnTo>
                  <a:lnTo>
                    <a:pt x="98221" y="284265"/>
                  </a:lnTo>
                  <a:lnTo>
                    <a:pt x="94329" y="286243"/>
                  </a:lnTo>
                  <a:lnTo>
                    <a:pt x="91433" y="290398"/>
                  </a:lnTo>
                  <a:lnTo>
                    <a:pt x="91448" y="293273"/>
                  </a:lnTo>
                  <a:lnTo>
                    <a:pt x="92256" y="298751"/>
                  </a:lnTo>
                  <a:lnTo>
                    <a:pt x="91849" y="300553"/>
                  </a:lnTo>
                  <a:lnTo>
                    <a:pt x="87762" y="306294"/>
                  </a:lnTo>
                  <a:lnTo>
                    <a:pt x="87873" y="307808"/>
                  </a:lnTo>
                  <a:lnTo>
                    <a:pt x="89995" y="310433"/>
                  </a:lnTo>
                  <a:lnTo>
                    <a:pt x="87532" y="311251"/>
                  </a:lnTo>
                  <a:lnTo>
                    <a:pt x="81547" y="311877"/>
                  </a:lnTo>
                  <a:lnTo>
                    <a:pt x="79138" y="312494"/>
                  </a:lnTo>
                  <a:lnTo>
                    <a:pt x="75969" y="314236"/>
                  </a:lnTo>
                  <a:lnTo>
                    <a:pt x="72865" y="317007"/>
                  </a:lnTo>
                  <a:lnTo>
                    <a:pt x="70059" y="320918"/>
                  </a:lnTo>
                  <a:lnTo>
                    <a:pt x="67305" y="326817"/>
                  </a:lnTo>
                  <a:lnTo>
                    <a:pt x="67043" y="329625"/>
                  </a:lnTo>
                  <a:lnTo>
                    <a:pt x="67348" y="332337"/>
                  </a:lnTo>
                  <a:lnTo>
                    <a:pt x="68914" y="336628"/>
                  </a:lnTo>
                  <a:lnTo>
                    <a:pt x="71323" y="339886"/>
                  </a:lnTo>
                  <a:lnTo>
                    <a:pt x="76237" y="344529"/>
                  </a:lnTo>
                  <a:lnTo>
                    <a:pt x="79529" y="346327"/>
                  </a:lnTo>
                  <a:lnTo>
                    <a:pt x="84394" y="347379"/>
                  </a:lnTo>
                  <a:lnTo>
                    <a:pt x="86209" y="348012"/>
                  </a:lnTo>
                  <a:lnTo>
                    <a:pt x="86908" y="350039"/>
                  </a:lnTo>
                  <a:lnTo>
                    <a:pt x="86151" y="355947"/>
                  </a:lnTo>
                  <a:lnTo>
                    <a:pt x="85508" y="358540"/>
                  </a:lnTo>
                  <a:lnTo>
                    <a:pt x="83795" y="362013"/>
                  </a:lnTo>
                  <a:lnTo>
                    <a:pt x="82847" y="363103"/>
                  </a:lnTo>
                  <a:lnTo>
                    <a:pt x="77431" y="367046"/>
                  </a:lnTo>
                  <a:lnTo>
                    <a:pt x="69704" y="373219"/>
                  </a:lnTo>
                  <a:lnTo>
                    <a:pt x="66134" y="378541"/>
                  </a:lnTo>
                  <a:lnTo>
                    <a:pt x="65238" y="380657"/>
                  </a:lnTo>
                  <a:lnTo>
                    <a:pt x="64770" y="384118"/>
                  </a:lnTo>
                  <a:lnTo>
                    <a:pt x="65329" y="388156"/>
                  </a:lnTo>
                  <a:lnTo>
                    <a:pt x="64481" y="391654"/>
                  </a:lnTo>
                  <a:lnTo>
                    <a:pt x="63283" y="394148"/>
                  </a:lnTo>
                  <a:lnTo>
                    <a:pt x="58418" y="397697"/>
                  </a:lnTo>
                  <a:lnTo>
                    <a:pt x="53560" y="399658"/>
                  </a:lnTo>
                  <a:lnTo>
                    <a:pt x="51450" y="401386"/>
                  </a:lnTo>
                  <a:lnTo>
                    <a:pt x="49828" y="404502"/>
                  </a:lnTo>
                  <a:lnTo>
                    <a:pt x="48694" y="410770"/>
                  </a:lnTo>
                  <a:lnTo>
                    <a:pt x="48424" y="414861"/>
                  </a:lnTo>
                  <a:lnTo>
                    <a:pt x="49427" y="421099"/>
                  </a:lnTo>
                  <a:lnTo>
                    <a:pt x="52168" y="428343"/>
                  </a:lnTo>
                  <a:lnTo>
                    <a:pt x="55672" y="434696"/>
                  </a:lnTo>
                  <a:lnTo>
                    <a:pt x="56853" y="437472"/>
                  </a:lnTo>
                  <a:lnTo>
                    <a:pt x="56347" y="437744"/>
                  </a:lnTo>
                  <a:close/>
                </a:path>
              </a:pathLst>
            </a:custGeom>
            <a:solidFill>
              <a:srgbClr val="5CADC1"/>
            </a:solidFill>
            <a:ln w="7600" cap="flat">
              <a:solidFill>
                <a:srgbClr val="5CADC1"/>
              </a:solidFill>
              <a:bevel/>
            </a:ln>
          </p:spPr>
        </p:sp>
        <p:sp>
          <p:nvSpPr>
            <p:cNvPr id="495" name="Jordan"/>
            <p:cNvSpPr/>
            <p:nvPr/>
          </p:nvSpPr>
          <p:spPr>
            <a:xfrm>
              <a:off x="2861551" y="2405001"/>
              <a:ext cx="48380" cy="53895"/>
            </a:xfrm>
            <a:custGeom>
              <a:avLst/>
              <a:gdLst/>
              <a:ahLst/>
              <a:cxnLst/>
              <a:pathLst>
                <a:path w="48380" h="53895">
                  <a:moveTo>
                    <a:pt x="974" y="52080"/>
                  </a:moveTo>
                  <a:lnTo>
                    <a:pt x="1235" y="50402"/>
                  </a:lnTo>
                  <a:lnTo>
                    <a:pt x="989" y="49428"/>
                  </a:lnTo>
                  <a:lnTo>
                    <a:pt x="0" y="48809"/>
                  </a:lnTo>
                  <a:lnTo>
                    <a:pt x="540" y="47801"/>
                  </a:lnTo>
                  <a:lnTo>
                    <a:pt x="2001" y="42491"/>
                  </a:lnTo>
                  <a:lnTo>
                    <a:pt x="1928" y="37743"/>
                  </a:lnTo>
                  <a:lnTo>
                    <a:pt x="4521" y="31395"/>
                  </a:lnTo>
                  <a:lnTo>
                    <a:pt x="6022" y="26180"/>
                  </a:lnTo>
                  <a:lnTo>
                    <a:pt x="6003" y="23778"/>
                  </a:lnTo>
                  <a:lnTo>
                    <a:pt x="6668" y="22113"/>
                  </a:lnTo>
                  <a:lnTo>
                    <a:pt x="7020" y="17701"/>
                  </a:lnTo>
                  <a:lnTo>
                    <a:pt x="7188" y="12688"/>
                  </a:lnTo>
                  <a:lnTo>
                    <a:pt x="7495" y="11655"/>
                  </a:lnTo>
                  <a:lnTo>
                    <a:pt x="7630" y="10004"/>
                  </a:lnTo>
                  <a:lnTo>
                    <a:pt x="7302" y="7558"/>
                  </a:lnTo>
                  <a:lnTo>
                    <a:pt x="7485" y="6848"/>
                  </a:lnTo>
                  <a:lnTo>
                    <a:pt x="7995" y="6472"/>
                  </a:lnTo>
                  <a:lnTo>
                    <a:pt x="17535" y="12619"/>
                  </a:lnTo>
                  <a:lnTo>
                    <a:pt x="19365" y="13610"/>
                  </a:lnTo>
                  <a:lnTo>
                    <a:pt x="20635" y="13518"/>
                  </a:lnTo>
                  <a:lnTo>
                    <a:pt x="26346" y="9626"/>
                  </a:lnTo>
                  <a:lnTo>
                    <a:pt x="41188" y="428"/>
                  </a:lnTo>
                  <a:lnTo>
                    <a:pt x="41996" y="0"/>
                  </a:lnTo>
                  <a:lnTo>
                    <a:pt x="46356" y="9744"/>
                  </a:lnTo>
                  <a:lnTo>
                    <a:pt x="47913" y="13837"/>
                  </a:lnTo>
                  <a:lnTo>
                    <a:pt x="48380" y="14169"/>
                  </a:lnTo>
                  <a:lnTo>
                    <a:pt x="46074" y="16773"/>
                  </a:lnTo>
                  <a:lnTo>
                    <a:pt x="44788" y="17782"/>
                  </a:lnTo>
                  <a:lnTo>
                    <a:pt x="39921" y="19314"/>
                  </a:lnTo>
                  <a:lnTo>
                    <a:pt x="26955" y="22974"/>
                  </a:lnTo>
                  <a:lnTo>
                    <a:pt x="23716" y="24323"/>
                  </a:lnTo>
                  <a:lnTo>
                    <a:pt x="29466" y="32053"/>
                  </a:lnTo>
                  <a:lnTo>
                    <a:pt x="32964" y="37210"/>
                  </a:lnTo>
                  <a:lnTo>
                    <a:pt x="29131" y="41413"/>
                  </a:lnTo>
                  <a:lnTo>
                    <a:pt x="26843" y="43553"/>
                  </a:lnTo>
                  <a:lnTo>
                    <a:pt x="25637" y="43969"/>
                  </a:lnTo>
                  <a:lnTo>
                    <a:pt x="19375" y="45886"/>
                  </a:lnTo>
                  <a:lnTo>
                    <a:pt x="17060" y="49401"/>
                  </a:lnTo>
                  <a:lnTo>
                    <a:pt x="12171" y="53895"/>
                  </a:lnTo>
                  <a:lnTo>
                    <a:pt x="1750" y="52181"/>
                  </a:lnTo>
                  <a:lnTo>
                    <a:pt x="974" y="5208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6" name="Central Africa"/>
            <p:cNvSpPr/>
            <p:nvPr/>
          </p:nvSpPr>
          <p:spPr>
            <a:xfrm>
              <a:off x="2632216" y="2674298"/>
              <a:ext cx="143344" cy="99696"/>
            </a:xfrm>
            <a:custGeom>
              <a:avLst/>
              <a:gdLst/>
              <a:ahLst/>
              <a:cxnLst/>
              <a:pathLst>
                <a:path w="143344" h="99696">
                  <a:moveTo>
                    <a:pt x="18651" y="99696"/>
                  </a:moveTo>
                  <a:lnTo>
                    <a:pt x="17601" y="97434"/>
                  </a:lnTo>
                  <a:lnTo>
                    <a:pt x="16627" y="93399"/>
                  </a:lnTo>
                  <a:lnTo>
                    <a:pt x="14133" y="89371"/>
                  </a:lnTo>
                  <a:lnTo>
                    <a:pt x="8031" y="83164"/>
                  </a:lnTo>
                  <a:lnTo>
                    <a:pt x="7468" y="81535"/>
                  </a:lnTo>
                  <a:lnTo>
                    <a:pt x="7143" y="77561"/>
                  </a:lnTo>
                  <a:lnTo>
                    <a:pt x="4977" y="74520"/>
                  </a:lnTo>
                  <a:lnTo>
                    <a:pt x="2973" y="71193"/>
                  </a:lnTo>
                  <a:lnTo>
                    <a:pt x="1931" y="68214"/>
                  </a:lnTo>
                  <a:lnTo>
                    <a:pt x="563" y="62248"/>
                  </a:lnTo>
                  <a:lnTo>
                    <a:pt x="0" y="58336"/>
                  </a:lnTo>
                  <a:lnTo>
                    <a:pt x="321" y="56198"/>
                  </a:lnTo>
                  <a:lnTo>
                    <a:pt x="1043" y="55197"/>
                  </a:lnTo>
                  <a:lnTo>
                    <a:pt x="3691" y="53186"/>
                  </a:lnTo>
                  <a:lnTo>
                    <a:pt x="5699" y="50608"/>
                  </a:lnTo>
                  <a:lnTo>
                    <a:pt x="10044" y="41806"/>
                  </a:lnTo>
                  <a:lnTo>
                    <a:pt x="11814" y="40153"/>
                  </a:lnTo>
                  <a:lnTo>
                    <a:pt x="12859" y="39575"/>
                  </a:lnTo>
                  <a:lnTo>
                    <a:pt x="13340" y="40001"/>
                  </a:lnTo>
                  <a:lnTo>
                    <a:pt x="14544" y="40137"/>
                  </a:lnTo>
                  <a:lnTo>
                    <a:pt x="16794" y="39338"/>
                  </a:lnTo>
                  <a:lnTo>
                    <a:pt x="23630" y="35866"/>
                  </a:lnTo>
                  <a:lnTo>
                    <a:pt x="26110" y="39210"/>
                  </a:lnTo>
                  <a:lnTo>
                    <a:pt x="27233" y="39561"/>
                  </a:lnTo>
                  <a:lnTo>
                    <a:pt x="28358" y="39411"/>
                  </a:lnTo>
                  <a:lnTo>
                    <a:pt x="30691" y="38040"/>
                  </a:lnTo>
                  <a:lnTo>
                    <a:pt x="34473" y="36087"/>
                  </a:lnTo>
                  <a:lnTo>
                    <a:pt x="38575" y="34704"/>
                  </a:lnTo>
                  <a:lnTo>
                    <a:pt x="42992" y="34749"/>
                  </a:lnTo>
                  <a:lnTo>
                    <a:pt x="44841" y="34595"/>
                  </a:lnTo>
                  <a:lnTo>
                    <a:pt x="46129" y="33872"/>
                  </a:lnTo>
                  <a:lnTo>
                    <a:pt x="49373" y="27912"/>
                  </a:lnTo>
                  <a:lnTo>
                    <a:pt x="49959" y="23824"/>
                  </a:lnTo>
                  <a:lnTo>
                    <a:pt x="51010" y="22814"/>
                  </a:lnTo>
                  <a:lnTo>
                    <a:pt x="53183" y="22514"/>
                  </a:lnTo>
                  <a:lnTo>
                    <a:pt x="64117" y="22234"/>
                  </a:lnTo>
                  <a:lnTo>
                    <a:pt x="66050" y="21791"/>
                  </a:lnTo>
                  <a:lnTo>
                    <a:pt x="79339" y="10219"/>
                  </a:lnTo>
                  <a:lnTo>
                    <a:pt x="80321" y="8774"/>
                  </a:lnTo>
                  <a:lnTo>
                    <a:pt x="80345" y="6686"/>
                  </a:lnTo>
                  <a:lnTo>
                    <a:pt x="81173" y="4736"/>
                  </a:lnTo>
                  <a:lnTo>
                    <a:pt x="83038" y="3572"/>
                  </a:lnTo>
                  <a:lnTo>
                    <a:pt x="87749" y="443"/>
                  </a:lnTo>
                  <a:lnTo>
                    <a:pt x="89365" y="0"/>
                  </a:lnTo>
                  <a:lnTo>
                    <a:pt x="90975" y="62"/>
                  </a:lnTo>
                  <a:lnTo>
                    <a:pt x="93779" y="1128"/>
                  </a:lnTo>
                  <a:lnTo>
                    <a:pt x="100506" y="9660"/>
                  </a:lnTo>
                  <a:lnTo>
                    <a:pt x="102242" y="12454"/>
                  </a:lnTo>
                  <a:lnTo>
                    <a:pt x="102856" y="15182"/>
                  </a:lnTo>
                  <a:lnTo>
                    <a:pt x="100771" y="22659"/>
                  </a:lnTo>
                  <a:lnTo>
                    <a:pt x="100820" y="26027"/>
                  </a:lnTo>
                  <a:lnTo>
                    <a:pt x="101614" y="27097"/>
                  </a:lnTo>
                  <a:lnTo>
                    <a:pt x="105633" y="27002"/>
                  </a:lnTo>
                  <a:lnTo>
                    <a:pt x="107000" y="26993"/>
                  </a:lnTo>
                  <a:lnTo>
                    <a:pt x="108039" y="27632"/>
                  </a:lnTo>
                  <a:lnTo>
                    <a:pt x="109302" y="30130"/>
                  </a:lnTo>
                  <a:lnTo>
                    <a:pt x="110417" y="31269"/>
                  </a:lnTo>
                  <a:lnTo>
                    <a:pt x="114413" y="33534"/>
                  </a:lnTo>
                  <a:lnTo>
                    <a:pt x="118419" y="34726"/>
                  </a:lnTo>
                  <a:lnTo>
                    <a:pt x="120178" y="35717"/>
                  </a:lnTo>
                  <a:lnTo>
                    <a:pt x="121291" y="37068"/>
                  </a:lnTo>
                  <a:lnTo>
                    <a:pt x="120547" y="39502"/>
                  </a:lnTo>
                  <a:lnTo>
                    <a:pt x="121415" y="41497"/>
                  </a:lnTo>
                  <a:lnTo>
                    <a:pt x="123649" y="43268"/>
                  </a:lnTo>
                  <a:lnTo>
                    <a:pt x="126444" y="45179"/>
                  </a:lnTo>
                  <a:lnTo>
                    <a:pt x="130041" y="47369"/>
                  </a:lnTo>
                  <a:lnTo>
                    <a:pt x="131077" y="48219"/>
                  </a:lnTo>
                  <a:lnTo>
                    <a:pt x="132108" y="50066"/>
                  </a:lnTo>
                  <a:lnTo>
                    <a:pt x="132403" y="53699"/>
                  </a:lnTo>
                  <a:lnTo>
                    <a:pt x="133834" y="55899"/>
                  </a:lnTo>
                  <a:lnTo>
                    <a:pt x="135672" y="57028"/>
                  </a:lnTo>
                  <a:lnTo>
                    <a:pt x="139759" y="57857"/>
                  </a:lnTo>
                  <a:lnTo>
                    <a:pt x="142552" y="60261"/>
                  </a:lnTo>
                  <a:lnTo>
                    <a:pt x="143344" y="62035"/>
                  </a:lnTo>
                  <a:lnTo>
                    <a:pt x="142925" y="65452"/>
                  </a:lnTo>
                  <a:lnTo>
                    <a:pt x="143083" y="65807"/>
                  </a:lnTo>
                  <a:lnTo>
                    <a:pt x="140593" y="66533"/>
                  </a:lnTo>
                  <a:lnTo>
                    <a:pt x="135772" y="68268"/>
                  </a:lnTo>
                  <a:lnTo>
                    <a:pt x="134170" y="68136"/>
                  </a:lnTo>
                  <a:lnTo>
                    <a:pt x="132731" y="67291"/>
                  </a:lnTo>
                  <a:lnTo>
                    <a:pt x="129288" y="65960"/>
                  </a:lnTo>
                  <a:lnTo>
                    <a:pt x="123521" y="64146"/>
                  </a:lnTo>
                  <a:lnTo>
                    <a:pt x="121513" y="64798"/>
                  </a:lnTo>
                  <a:lnTo>
                    <a:pt x="121101" y="67574"/>
                  </a:lnTo>
                  <a:lnTo>
                    <a:pt x="120452" y="68786"/>
                  </a:lnTo>
                  <a:lnTo>
                    <a:pt x="119167" y="69078"/>
                  </a:lnTo>
                  <a:lnTo>
                    <a:pt x="117164" y="68948"/>
                  </a:lnTo>
                  <a:lnTo>
                    <a:pt x="112839" y="67907"/>
                  </a:lnTo>
                  <a:lnTo>
                    <a:pt x="109869" y="68423"/>
                  </a:lnTo>
                  <a:lnTo>
                    <a:pt x="105208" y="70299"/>
                  </a:lnTo>
                  <a:lnTo>
                    <a:pt x="100546" y="72742"/>
                  </a:lnTo>
                  <a:lnTo>
                    <a:pt x="99182" y="72822"/>
                  </a:lnTo>
                  <a:lnTo>
                    <a:pt x="96384" y="71062"/>
                  </a:lnTo>
                  <a:lnTo>
                    <a:pt x="94463" y="70292"/>
                  </a:lnTo>
                  <a:lnTo>
                    <a:pt x="92695" y="71226"/>
                  </a:lnTo>
                  <a:lnTo>
                    <a:pt x="89304" y="78065"/>
                  </a:lnTo>
                  <a:lnTo>
                    <a:pt x="88420" y="78852"/>
                  </a:lnTo>
                  <a:lnTo>
                    <a:pt x="85455" y="78514"/>
                  </a:lnTo>
                  <a:lnTo>
                    <a:pt x="75762" y="75945"/>
                  </a:lnTo>
                  <a:lnTo>
                    <a:pt x="68630" y="74993"/>
                  </a:lnTo>
                  <a:lnTo>
                    <a:pt x="66069" y="73374"/>
                  </a:lnTo>
                  <a:lnTo>
                    <a:pt x="65271" y="72171"/>
                  </a:lnTo>
                  <a:lnTo>
                    <a:pt x="63593" y="70192"/>
                  </a:lnTo>
                  <a:lnTo>
                    <a:pt x="59832" y="67584"/>
                  </a:lnTo>
                  <a:lnTo>
                    <a:pt x="57668" y="66744"/>
                  </a:lnTo>
                  <a:lnTo>
                    <a:pt x="55262" y="67042"/>
                  </a:lnTo>
                  <a:lnTo>
                    <a:pt x="52612" y="68551"/>
                  </a:lnTo>
                  <a:lnTo>
                    <a:pt x="50843" y="70267"/>
                  </a:lnTo>
                  <a:lnTo>
                    <a:pt x="46905" y="75193"/>
                  </a:lnTo>
                  <a:lnTo>
                    <a:pt x="46422" y="76688"/>
                  </a:lnTo>
                  <a:lnTo>
                    <a:pt x="46901" y="78957"/>
                  </a:lnTo>
                  <a:lnTo>
                    <a:pt x="46819" y="80733"/>
                  </a:lnTo>
                  <a:lnTo>
                    <a:pt x="46498" y="83716"/>
                  </a:lnTo>
                  <a:lnTo>
                    <a:pt x="45697" y="84004"/>
                  </a:lnTo>
                  <a:lnTo>
                    <a:pt x="41931" y="85445"/>
                  </a:lnTo>
                  <a:lnTo>
                    <a:pt x="37444" y="84976"/>
                  </a:lnTo>
                  <a:lnTo>
                    <a:pt x="34318" y="84285"/>
                  </a:lnTo>
                  <a:lnTo>
                    <a:pt x="32474" y="84012"/>
                  </a:lnTo>
                  <a:lnTo>
                    <a:pt x="27587" y="84893"/>
                  </a:lnTo>
                  <a:lnTo>
                    <a:pt x="25184" y="85403"/>
                  </a:lnTo>
                  <a:lnTo>
                    <a:pt x="23903" y="86547"/>
                  </a:lnTo>
                  <a:lnTo>
                    <a:pt x="22795" y="93007"/>
                  </a:lnTo>
                  <a:lnTo>
                    <a:pt x="22001" y="95635"/>
                  </a:lnTo>
                  <a:lnTo>
                    <a:pt x="20167" y="98127"/>
                  </a:lnTo>
                  <a:lnTo>
                    <a:pt x="18651" y="9969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7" name="Chile"/>
            <p:cNvSpPr/>
            <p:nvPr/>
          </p:nvSpPr>
          <p:spPr>
            <a:xfrm>
              <a:off x="1630482" y="2997016"/>
              <a:ext cx="94978" cy="536241"/>
            </a:xfrm>
            <a:custGeom>
              <a:avLst/>
              <a:gdLst/>
              <a:ahLst/>
              <a:cxnLst/>
              <a:pathLst>
                <a:path w="94978" h="536241">
                  <a:moveTo>
                    <a:pt x="78448" y="488896"/>
                  </a:moveTo>
                  <a:lnTo>
                    <a:pt x="76911" y="489721"/>
                  </a:lnTo>
                  <a:lnTo>
                    <a:pt x="72442" y="489008"/>
                  </a:lnTo>
                  <a:lnTo>
                    <a:pt x="69743" y="486597"/>
                  </a:lnTo>
                  <a:lnTo>
                    <a:pt x="68561" y="486480"/>
                  </a:lnTo>
                  <a:lnTo>
                    <a:pt x="67003" y="487814"/>
                  </a:lnTo>
                  <a:lnTo>
                    <a:pt x="64904" y="491095"/>
                  </a:lnTo>
                  <a:lnTo>
                    <a:pt x="62410" y="492685"/>
                  </a:lnTo>
                  <a:lnTo>
                    <a:pt x="56610" y="493435"/>
                  </a:lnTo>
                  <a:lnTo>
                    <a:pt x="54861" y="494173"/>
                  </a:lnTo>
                  <a:lnTo>
                    <a:pt x="53068" y="495890"/>
                  </a:lnTo>
                  <a:lnTo>
                    <a:pt x="51728" y="501056"/>
                  </a:lnTo>
                  <a:lnTo>
                    <a:pt x="51156" y="503900"/>
                  </a:lnTo>
                  <a:lnTo>
                    <a:pt x="51458" y="508374"/>
                  </a:lnTo>
                  <a:lnTo>
                    <a:pt x="50640" y="513633"/>
                  </a:lnTo>
                  <a:lnTo>
                    <a:pt x="50121" y="514892"/>
                  </a:lnTo>
                  <a:lnTo>
                    <a:pt x="47848" y="515152"/>
                  </a:lnTo>
                  <a:lnTo>
                    <a:pt x="45171" y="516042"/>
                  </a:lnTo>
                  <a:lnTo>
                    <a:pt x="40379" y="512536"/>
                  </a:lnTo>
                  <a:lnTo>
                    <a:pt x="43723" y="507153"/>
                  </a:lnTo>
                  <a:lnTo>
                    <a:pt x="45360" y="503423"/>
                  </a:lnTo>
                  <a:lnTo>
                    <a:pt x="48276" y="500081"/>
                  </a:lnTo>
                  <a:lnTo>
                    <a:pt x="48405" y="498850"/>
                  </a:lnTo>
                  <a:lnTo>
                    <a:pt x="46538" y="497382"/>
                  </a:lnTo>
                  <a:lnTo>
                    <a:pt x="45168" y="496405"/>
                  </a:lnTo>
                  <a:lnTo>
                    <a:pt x="38386" y="500852"/>
                  </a:lnTo>
                  <a:lnTo>
                    <a:pt x="33323" y="500744"/>
                  </a:lnTo>
                  <a:lnTo>
                    <a:pt x="30589" y="502111"/>
                  </a:lnTo>
                  <a:lnTo>
                    <a:pt x="29576" y="499279"/>
                  </a:lnTo>
                  <a:lnTo>
                    <a:pt x="30218" y="497679"/>
                  </a:lnTo>
                  <a:lnTo>
                    <a:pt x="35027" y="495458"/>
                  </a:lnTo>
                  <a:lnTo>
                    <a:pt x="36358" y="495699"/>
                  </a:lnTo>
                  <a:lnTo>
                    <a:pt x="40331" y="493975"/>
                  </a:lnTo>
                  <a:lnTo>
                    <a:pt x="42544" y="492992"/>
                  </a:lnTo>
                  <a:lnTo>
                    <a:pt x="39509" y="491662"/>
                  </a:lnTo>
                  <a:lnTo>
                    <a:pt x="36590" y="491671"/>
                  </a:lnTo>
                  <a:lnTo>
                    <a:pt x="32729" y="491684"/>
                  </a:lnTo>
                  <a:lnTo>
                    <a:pt x="32658" y="488286"/>
                  </a:lnTo>
                  <a:lnTo>
                    <a:pt x="33986" y="485744"/>
                  </a:lnTo>
                  <a:lnTo>
                    <a:pt x="33951" y="484178"/>
                  </a:lnTo>
                  <a:lnTo>
                    <a:pt x="31714" y="483583"/>
                  </a:lnTo>
                  <a:lnTo>
                    <a:pt x="29928" y="479992"/>
                  </a:lnTo>
                  <a:lnTo>
                    <a:pt x="26622" y="483119"/>
                  </a:lnTo>
                  <a:lnTo>
                    <a:pt x="23266" y="481690"/>
                  </a:lnTo>
                  <a:lnTo>
                    <a:pt x="24729" y="477382"/>
                  </a:lnTo>
                  <a:lnTo>
                    <a:pt x="24933" y="475952"/>
                  </a:lnTo>
                  <a:lnTo>
                    <a:pt x="23034" y="476315"/>
                  </a:lnTo>
                  <a:lnTo>
                    <a:pt x="21225" y="477512"/>
                  </a:lnTo>
                  <a:lnTo>
                    <a:pt x="19138" y="474308"/>
                  </a:lnTo>
                  <a:lnTo>
                    <a:pt x="18060" y="473363"/>
                  </a:lnTo>
                  <a:lnTo>
                    <a:pt x="20132" y="471110"/>
                  </a:lnTo>
                  <a:lnTo>
                    <a:pt x="20705" y="469692"/>
                  </a:lnTo>
                  <a:lnTo>
                    <a:pt x="20249" y="467459"/>
                  </a:lnTo>
                  <a:lnTo>
                    <a:pt x="19981" y="466873"/>
                  </a:lnTo>
                  <a:lnTo>
                    <a:pt x="18224" y="467113"/>
                  </a:lnTo>
                  <a:lnTo>
                    <a:pt x="14347" y="463728"/>
                  </a:lnTo>
                  <a:lnTo>
                    <a:pt x="13668" y="463263"/>
                  </a:lnTo>
                  <a:lnTo>
                    <a:pt x="17902" y="461735"/>
                  </a:lnTo>
                  <a:lnTo>
                    <a:pt x="19170" y="460451"/>
                  </a:lnTo>
                  <a:lnTo>
                    <a:pt x="19672" y="458127"/>
                  </a:lnTo>
                  <a:lnTo>
                    <a:pt x="21661" y="455230"/>
                  </a:lnTo>
                  <a:lnTo>
                    <a:pt x="21905" y="453386"/>
                  </a:lnTo>
                  <a:lnTo>
                    <a:pt x="18693" y="453856"/>
                  </a:lnTo>
                  <a:lnTo>
                    <a:pt x="17403" y="454666"/>
                  </a:lnTo>
                  <a:lnTo>
                    <a:pt x="15835" y="454095"/>
                  </a:lnTo>
                  <a:lnTo>
                    <a:pt x="14550" y="448820"/>
                  </a:lnTo>
                  <a:lnTo>
                    <a:pt x="17423" y="445732"/>
                  </a:lnTo>
                  <a:lnTo>
                    <a:pt x="14591" y="442796"/>
                  </a:lnTo>
                  <a:lnTo>
                    <a:pt x="13990" y="439527"/>
                  </a:lnTo>
                  <a:lnTo>
                    <a:pt x="17785" y="436036"/>
                  </a:lnTo>
                  <a:lnTo>
                    <a:pt x="17081" y="432797"/>
                  </a:lnTo>
                  <a:lnTo>
                    <a:pt x="13644" y="436048"/>
                  </a:lnTo>
                  <a:lnTo>
                    <a:pt x="13190" y="424382"/>
                  </a:lnTo>
                  <a:lnTo>
                    <a:pt x="15188" y="419869"/>
                  </a:lnTo>
                  <a:lnTo>
                    <a:pt x="14261" y="413650"/>
                  </a:lnTo>
                  <a:lnTo>
                    <a:pt x="14326" y="412021"/>
                  </a:lnTo>
                  <a:lnTo>
                    <a:pt x="17300" y="412121"/>
                  </a:lnTo>
                  <a:lnTo>
                    <a:pt x="19357" y="413961"/>
                  </a:lnTo>
                  <a:lnTo>
                    <a:pt x="22924" y="414495"/>
                  </a:lnTo>
                  <a:lnTo>
                    <a:pt x="23783" y="412644"/>
                  </a:lnTo>
                  <a:lnTo>
                    <a:pt x="23796" y="411451"/>
                  </a:lnTo>
                  <a:lnTo>
                    <a:pt x="19303" y="408112"/>
                  </a:lnTo>
                  <a:lnTo>
                    <a:pt x="14953" y="409205"/>
                  </a:lnTo>
                  <a:lnTo>
                    <a:pt x="13365" y="407913"/>
                  </a:lnTo>
                  <a:lnTo>
                    <a:pt x="10678" y="408353"/>
                  </a:lnTo>
                  <a:lnTo>
                    <a:pt x="10594" y="406628"/>
                  </a:lnTo>
                  <a:lnTo>
                    <a:pt x="12296" y="404150"/>
                  </a:lnTo>
                  <a:lnTo>
                    <a:pt x="12424" y="402327"/>
                  </a:lnTo>
                  <a:lnTo>
                    <a:pt x="12084" y="401685"/>
                  </a:lnTo>
                  <a:lnTo>
                    <a:pt x="13015" y="400186"/>
                  </a:lnTo>
                  <a:lnTo>
                    <a:pt x="15704" y="400285"/>
                  </a:lnTo>
                  <a:lnTo>
                    <a:pt x="16855" y="397510"/>
                  </a:lnTo>
                  <a:lnTo>
                    <a:pt x="16907" y="395915"/>
                  </a:lnTo>
                  <a:lnTo>
                    <a:pt x="13287" y="393064"/>
                  </a:lnTo>
                  <a:lnTo>
                    <a:pt x="11509" y="392117"/>
                  </a:lnTo>
                  <a:lnTo>
                    <a:pt x="7065" y="392447"/>
                  </a:lnTo>
                  <a:lnTo>
                    <a:pt x="5402" y="391712"/>
                  </a:lnTo>
                  <a:lnTo>
                    <a:pt x="5283" y="388130"/>
                  </a:lnTo>
                  <a:lnTo>
                    <a:pt x="576" y="389300"/>
                  </a:lnTo>
                  <a:lnTo>
                    <a:pt x="0" y="388566"/>
                  </a:lnTo>
                  <a:lnTo>
                    <a:pt x="609" y="387513"/>
                  </a:lnTo>
                  <a:lnTo>
                    <a:pt x="5786" y="383726"/>
                  </a:lnTo>
                  <a:lnTo>
                    <a:pt x="7044" y="382886"/>
                  </a:lnTo>
                  <a:lnTo>
                    <a:pt x="9051" y="379963"/>
                  </a:lnTo>
                  <a:lnTo>
                    <a:pt x="10387" y="377155"/>
                  </a:lnTo>
                  <a:lnTo>
                    <a:pt x="14564" y="376729"/>
                  </a:lnTo>
                  <a:lnTo>
                    <a:pt x="15907" y="378177"/>
                  </a:lnTo>
                  <a:lnTo>
                    <a:pt x="16204" y="380671"/>
                  </a:lnTo>
                  <a:lnTo>
                    <a:pt x="12953" y="382139"/>
                  </a:lnTo>
                  <a:lnTo>
                    <a:pt x="11334" y="384128"/>
                  </a:lnTo>
                  <a:lnTo>
                    <a:pt x="11886" y="387795"/>
                  </a:lnTo>
                  <a:lnTo>
                    <a:pt x="12475" y="388215"/>
                  </a:lnTo>
                  <a:lnTo>
                    <a:pt x="13431" y="387476"/>
                  </a:lnTo>
                  <a:lnTo>
                    <a:pt x="14776" y="384641"/>
                  </a:lnTo>
                  <a:lnTo>
                    <a:pt x="15695" y="384011"/>
                  </a:lnTo>
                  <a:lnTo>
                    <a:pt x="16908" y="384740"/>
                  </a:lnTo>
                  <a:lnTo>
                    <a:pt x="16723" y="387047"/>
                  </a:lnTo>
                  <a:lnTo>
                    <a:pt x="17007" y="390729"/>
                  </a:lnTo>
                  <a:lnTo>
                    <a:pt x="21449" y="383472"/>
                  </a:lnTo>
                  <a:lnTo>
                    <a:pt x="22256" y="378574"/>
                  </a:lnTo>
                  <a:lnTo>
                    <a:pt x="22535" y="373915"/>
                  </a:lnTo>
                  <a:lnTo>
                    <a:pt x="23724" y="371233"/>
                  </a:lnTo>
                  <a:lnTo>
                    <a:pt x="24121" y="370821"/>
                  </a:lnTo>
                  <a:lnTo>
                    <a:pt x="27286" y="369270"/>
                  </a:lnTo>
                  <a:lnTo>
                    <a:pt x="26279" y="368760"/>
                  </a:lnTo>
                  <a:lnTo>
                    <a:pt x="24085" y="367743"/>
                  </a:lnTo>
                  <a:lnTo>
                    <a:pt x="23805" y="366617"/>
                  </a:lnTo>
                  <a:lnTo>
                    <a:pt x="24313" y="364675"/>
                  </a:lnTo>
                  <a:lnTo>
                    <a:pt x="25544" y="364162"/>
                  </a:lnTo>
                  <a:lnTo>
                    <a:pt x="28408" y="362426"/>
                  </a:lnTo>
                  <a:lnTo>
                    <a:pt x="31412" y="359379"/>
                  </a:lnTo>
                  <a:lnTo>
                    <a:pt x="32769" y="356147"/>
                  </a:lnTo>
                  <a:lnTo>
                    <a:pt x="32463" y="354538"/>
                  </a:lnTo>
                  <a:lnTo>
                    <a:pt x="30487" y="353439"/>
                  </a:lnTo>
                  <a:lnTo>
                    <a:pt x="27166" y="350642"/>
                  </a:lnTo>
                  <a:lnTo>
                    <a:pt x="26899" y="348046"/>
                  </a:lnTo>
                  <a:lnTo>
                    <a:pt x="27598" y="346350"/>
                  </a:lnTo>
                  <a:lnTo>
                    <a:pt x="28126" y="343170"/>
                  </a:lnTo>
                  <a:lnTo>
                    <a:pt x="27829" y="337439"/>
                  </a:lnTo>
                  <a:lnTo>
                    <a:pt x="29664" y="335172"/>
                  </a:lnTo>
                  <a:lnTo>
                    <a:pt x="33054" y="333300"/>
                  </a:lnTo>
                  <a:lnTo>
                    <a:pt x="30893" y="329296"/>
                  </a:lnTo>
                  <a:lnTo>
                    <a:pt x="30628" y="323948"/>
                  </a:lnTo>
                  <a:lnTo>
                    <a:pt x="31296" y="322881"/>
                  </a:lnTo>
                  <a:lnTo>
                    <a:pt x="34075" y="321809"/>
                  </a:lnTo>
                  <a:lnTo>
                    <a:pt x="34345" y="319683"/>
                  </a:lnTo>
                  <a:lnTo>
                    <a:pt x="33764" y="317758"/>
                  </a:lnTo>
                  <a:lnTo>
                    <a:pt x="32174" y="317185"/>
                  </a:lnTo>
                  <a:lnTo>
                    <a:pt x="30810" y="315843"/>
                  </a:lnTo>
                  <a:lnTo>
                    <a:pt x="31979" y="313635"/>
                  </a:lnTo>
                  <a:lnTo>
                    <a:pt x="32413" y="311528"/>
                  </a:lnTo>
                  <a:lnTo>
                    <a:pt x="30404" y="310292"/>
                  </a:lnTo>
                  <a:lnTo>
                    <a:pt x="29029" y="310201"/>
                  </a:lnTo>
                  <a:lnTo>
                    <a:pt x="28221" y="310870"/>
                  </a:lnTo>
                  <a:lnTo>
                    <a:pt x="25833" y="313650"/>
                  </a:lnTo>
                  <a:lnTo>
                    <a:pt x="23087" y="314041"/>
                  </a:lnTo>
                  <a:lnTo>
                    <a:pt x="22648" y="314042"/>
                  </a:lnTo>
                  <a:lnTo>
                    <a:pt x="21198" y="312705"/>
                  </a:lnTo>
                  <a:lnTo>
                    <a:pt x="20396" y="309460"/>
                  </a:lnTo>
                  <a:lnTo>
                    <a:pt x="18394" y="304617"/>
                  </a:lnTo>
                  <a:lnTo>
                    <a:pt x="17726" y="299986"/>
                  </a:lnTo>
                  <a:lnTo>
                    <a:pt x="18667" y="293968"/>
                  </a:lnTo>
                  <a:lnTo>
                    <a:pt x="19351" y="291253"/>
                  </a:lnTo>
                  <a:lnTo>
                    <a:pt x="22974" y="286405"/>
                  </a:lnTo>
                  <a:lnTo>
                    <a:pt x="25653" y="281407"/>
                  </a:lnTo>
                  <a:lnTo>
                    <a:pt x="25625" y="279289"/>
                  </a:lnTo>
                  <a:lnTo>
                    <a:pt x="22897" y="267957"/>
                  </a:lnTo>
                  <a:lnTo>
                    <a:pt x="22905" y="264056"/>
                  </a:lnTo>
                  <a:lnTo>
                    <a:pt x="23348" y="260439"/>
                  </a:lnTo>
                  <a:lnTo>
                    <a:pt x="22966" y="257647"/>
                  </a:lnTo>
                  <a:lnTo>
                    <a:pt x="20319" y="252002"/>
                  </a:lnTo>
                  <a:lnTo>
                    <a:pt x="20121" y="250126"/>
                  </a:lnTo>
                  <a:lnTo>
                    <a:pt x="21305" y="248873"/>
                  </a:lnTo>
                  <a:lnTo>
                    <a:pt x="23805" y="249491"/>
                  </a:lnTo>
                  <a:lnTo>
                    <a:pt x="24716" y="248953"/>
                  </a:lnTo>
                  <a:lnTo>
                    <a:pt x="25719" y="248059"/>
                  </a:lnTo>
                  <a:lnTo>
                    <a:pt x="26206" y="247168"/>
                  </a:lnTo>
                  <a:lnTo>
                    <a:pt x="28259" y="239092"/>
                  </a:lnTo>
                  <a:lnTo>
                    <a:pt x="29525" y="236091"/>
                  </a:lnTo>
                  <a:lnTo>
                    <a:pt x="31049" y="230291"/>
                  </a:lnTo>
                  <a:lnTo>
                    <a:pt x="31949" y="226267"/>
                  </a:lnTo>
                  <a:lnTo>
                    <a:pt x="35279" y="221298"/>
                  </a:lnTo>
                  <a:lnTo>
                    <a:pt x="37100" y="216876"/>
                  </a:lnTo>
                  <a:lnTo>
                    <a:pt x="38108" y="212995"/>
                  </a:lnTo>
                  <a:lnTo>
                    <a:pt x="39372" y="207243"/>
                  </a:lnTo>
                  <a:lnTo>
                    <a:pt x="40931" y="203053"/>
                  </a:lnTo>
                  <a:lnTo>
                    <a:pt x="41868" y="202283"/>
                  </a:lnTo>
                  <a:lnTo>
                    <a:pt x="43238" y="199981"/>
                  </a:lnTo>
                  <a:lnTo>
                    <a:pt x="43303" y="198196"/>
                  </a:lnTo>
                  <a:lnTo>
                    <a:pt x="41737" y="193116"/>
                  </a:lnTo>
                  <a:lnTo>
                    <a:pt x="42150" y="192016"/>
                  </a:lnTo>
                  <a:lnTo>
                    <a:pt x="44432" y="189311"/>
                  </a:lnTo>
                  <a:lnTo>
                    <a:pt x="45463" y="187287"/>
                  </a:lnTo>
                  <a:lnTo>
                    <a:pt x="45604" y="185857"/>
                  </a:lnTo>
                  <a:lnTo>
                    <a:pt x="45136" y="184515"/>
                  </a:lnTo>
                  <a:lnTo>
                    <a:pt x="44306" y="179742"/>
                  </a:lnTo>
                  <a:lnTo>
                    <a:pt x="42839" y="167435"/>
                  </a:lnTo>
                  <a:lnTo>
                    <a:pt x="42350" y="162398"/>
                  </a:lnTo>
                  <a:lnTo>
                    <a:pt x="42504" y="159104"/>
                  </a:lnTo>
                  <a:lnTo>
                    <a:pt x="44571" y="155815"/>
                  </a:lnTo>
                  <a:lnTo>
                    <a:pt x="46427" y="152698"/>
                  </a:lnTo>
                  <a:lnTo>
                    <a:pt x="47462" y="149429"/>
                  </a:lnTo>
                  <a:lnTo>
                    <a:pt x="47496" y="145193"/>
                  </a:lnTo>
                  <a:lnTo>
                    <a:pt x="45795" y="142191"/>
                  </a:lnTo>
                  <a:lnTo>
                    <a:pt x="45306" y="139842"/>
                  </a:lnTo>
                  <a:lnTo>
                    <a:pt x="46787" y="134342"/>
                  </a:lnTo>
                  <a:lnTo>
                    <a:pt x="47881" y="128978"/>
                  </a:lnTo>
                  <a:lnTo>
                    <a:pt x="48517" y="125816"/>
                  </a:lnTo>
                  <a:lnTo>
                    <a:pt x="50828" y="122448"/>
                  </a:lnTo>
                  <a:lnTo>
                    <a:pt x="51688" y="117259"/>
                  </a:lnTo>
                  <a:lnTo>
                    <a:pt x="52907" y="111771"/>
                  </a:lnTo>
                  <a:lnTo>
                    <a:pt x="53539" y="107254"/>
                  </a:lnTo>
                  <a:lnTo>
                    <a:pt x="53947" y="104093"/>
                  </a:lnTo>
                  <a:lnTo>
                    <a:pt x="53631" y="98030"/>
                  </a:lnTo>
                  <a:lnTo>
                    <a:pt x="55746" y="94336"/>
                  </a:lnTo>
                  <a:lnTo>
                    <a:pt x="56805" y="91592"/>
                  </a:lnTo>
                  <a:lnTo>
                    <a:pt x="55696" y="86439"/>
                  </a:lnTo>
                  <a:lnTo>
                    <a:pt x="55454" y="81845"/>
                  </a:lnTo>
                  <a:lnTo>
                    <a:pt x="56196" y="80523"/>
                  </a:lnTo>
                  <a:lnTo>
                    <a:pt x="56085" y="75481"/>
                  </a:lnTo>
                  <a:lnTo>
                    <a:pt x="57236" y="72152"/>
                  </a:lnTo>
                  <a:lnTo>
                    <a:pt x="56615" y="70531"/>
                  </a:lnTo>
                  <a:lnTo>
                    <a:pt x="54783" y="70072"/>
                  </a:lnTo>
                  <a:lnTo>
                    <a:pt x="55083" y="68298"/>
                  </a:lnTo>
                  <a:lnTo>
                    <a:pt x="54854" y="66141"/>
                  </a:lnTo>
                  <a:lnTo>
                    <a:pt x="55971" y="65061"/>
                  </a:lnTo>
                  <a:lnTo>
                    <a:pt x="57988" y="63980"/>
                  </a:lnTo>
                  <a:lnTo>
                    <a:pt x="58676" y="61673"/>
                  </a:lnTo>
                  <a:lnTo>
                    <a:pt x="58635" y="57226"/>
                  </a:lnTo>
                  <a:lnTo>
                    <a:pt x="59099" y="54012"/>
                  </a:lnTo>
                  <a:lnTo>
                    <a:pt x="60009" y="49049"/>
                  </a:lnTo>
                  <a:lnTo>
                    <a:pt x="59989" y="36445"/>
                  </a:lnTo>
                  <a:lnTo>
                    <a:pt x="59126" y="25358"/>
                  </a:lnTo>
                  <a:lnTo>
                    <a:pt x="58918" y="17177"/>
                  </a:lnTo>
                  <a:lnTo>
                    <a:pt x="57943" y="12019"/>
                  </a:lnTo>
                  <a:lnTo>
                    <a:pt x="57191" y="9974"/>
                  </a:lnTo>
                  <a:lnTo>
                    <a:pt x="61459" y="8520"/>
                  </a:lnTo>
                  <a:lnTo>
                    <a:pt x="62757" y="6947"/>
                  </a:lnTo>
                  <a:lnTo>
                    <a:pt x="63901" y="2029"/>
                  </a:lnTo>
                  <a:lnTo>
                    <a:pt x="64654" y="984"/>
                  </a:lnTo>
                  <a:lnTo>
                    <a:pt x="67592" y="0"/>
                  </a:lnTo>
                  <a:lnTo>
                    <a:pt x="68355" y="1333"/>
                  </a:lnTo>
                  <a:lnTo>
                    <a:pt x="71136" y="5257"/>
                  </a:lnTo>
                  <a:lnTo>
                    <a:pt x="72662" y="8675"/>
                  </a:lnTo>
                  <a:lnTo>
                    <a:pt x="73630" y="15091"/>
                  </a:lnTo>
                  <a:lnTo>
                    <a:pt x="74888" y="17853"/>
                  </a:lnTo>
                  <a:lnTo>
                    <a:pt x="78703" y="21804"/>
                  </a:lnTo>
                  <a:lnTo>
                    <a:pt x="78788" y="23304"/>
                  </a:lnTo>
                  <a:lnTo>
                    <a:pt x="76595" y="31600"/>
                  </a:lnTo>
                  <a:lnTo>
                    <a:pt x="76397" y="33488"/>
                  </a:lnTo>
                  <a:lnTo>
                    <a:pt x="77645" y="37109"/>
                  </a:lnTo>
                  <a:lnTo>
                    <a:pt x="81501" y="43074"/>
                  </a:lnTo>
                  <a:lnTo>
                    <a:pt x="82564" y="46107"/>
                  </a:lnTo>
                  <a:lnTo>
                    <a:pt x="83958" y="51355"/>
                  </a:lnTo>
                  <a:lnTo>
                    <a:pt x="85951" y="62979"/>
                  </a:lnTo>
                  <a:lnTo>
                    <a:pt x="87316" y="63969"/>
                  </a:lnTo>
                  <a:lnTo>
                    <a:pt x="92566" y="63936"/>
                  </a:lnTo>
                  <a:lnTo>
                    <a:pt x="93106" y="64240"/>
                  </a:lnTo>
                  <a:lnTo>
                    <a:pt x="94169" y="65002"/>
                  </a:lnTo>
                  <a:lnTo>
                    <a:pt x="94978" y="65844"/>
                  </a:lnTo>
                  <a:lnTo>
                    <a:pt x="94510" y="69313"/>
                  </a:lnTo>
                  <a:lnTo>
                    <a:pt x="91801" y="77294"/>
                  </a:lnTo>
                  <a:lnTo>
                    <a:pt x="89997" y="78702"/>
                  </a:lnTo>
                  <a:lnTo>
                    <a:pt x="83248" y="81618"/>
                  </a:lnTo>
                  <a:lnTo>
                    <a:pt x="79143" y="83666"/>
                  </a:lnTo>
                  <a:lnTo>
                    <a:pt x="78117" y="85386"/>
                  </a:lnTo>
                  <a:lnTo>
                    <a:pt x="79374" y="89903"/>
                  </a:lnTo>
                  <a:lnTo>
                    <a:pt x="77263" y="93907"/>
                  </a:lnTo>
                  <a:lnTo>
                    <a:pt x="77228" y="97124"/>
                  </a:lnTo>
                  <a:lnTo>
                    <a:pt x="77793" y="99556"/>
                  </a:lnTo>
                  <a:lnTo>
                    <a:pt x="79498" y="102063"/>
                  </a:lnTo>
                  <a:lnTo>
                    <a:pt x="79647" y="103324"/>
                  </a:lnTo>
                  <a:lnTo>
                    <a:pt x="78275" y="105385"/>
                  </a:lnTo>
                  <a:lnTo>
                    <a:pt x="77467" y="107523"/>
                  </a:lnTo>
                  <a:lnTo>
                    <a:pt x="78037" y="110369"/>
                  </a:lnTo>
                  <a:lnTo>
                    <a:pt x="80695" y="113048"/>
                  </a:lnTo>
                  <a:lnTo>
                    <a:pt x="80752" y="114319"/>
                  </a:lnTo>
                  <a:lnTo>
                    <a:pt x="79988" y="116073"/>
                  </a:lnTo>
                  <a:lnTo>
                    <a:pt x="78320" y="116163"/>
                  </a:lnTo>
                  <a:lnTo>
                    <a:pt x="74352" y="116667"/>
                  </a:lnTo>
                  <a:lnTo>
                    <a:pt x="72706" y="121380"/>
                  </a:lnTo>
                  <a:lnTo>
                    <a:pt x="70376" y="126116"/>
                  </a:lnTo>
                  <a:lnTo>
                    <a:pt x="67325" y="130068"/>
                  </a:lnTo>
                  <a:lnTo>
                    <a:pt x="65914" y="132571"/>
                  </a:lnTo>
                  <a:lnTo>
                    <a:pt x="61788" y="143106"/>
                  </a:lnTo>
                  <a:lnTo>
                    <a:pt x="62623" y="151568"/>
                  </a:lnTo>
                  <a:lnTo>
                    <a:pt x="62893" y="155985"/>
                  </a:lnTo>
                  <a:lnTo>
                    <a:pt x="62276" y="157054"/>
                  </a:lnTo>
                  <a:lnTo>
                    <a:pt x="59807" y="158630"/>
                  </a:lnTo>
                  <a:lnTo>
                    <a:pt x="58345" y="160612"/>
                  </a:lnTo>
                  <a:lnTo>
                    <a:pt x="56400" y="167638"/>
                  </a:lnTo>
                  <a:lnTo>
                    <a:pt x="55617" y="173282"/>
                  </a:lnTo>
                  <a:lnTo>
                    <a:pt x="57046" y="177018"/>
                  </a:lnTo>
                  <a:lnTo>
                    <a:pt x="59092" y="183859"/>
                  </a:lnTo>
                  <a:lnTo>
                    <a:pt x="63025" y="200720"/>
                  </a:lnTo>
                  <a:lnTo>
                    <a:pt x="63298" y="204894"/>
                  </a:lnTo>
                  <a:lnTo>
                    <a:pt x="62921" y="207374"/>
                  </a:lnTo>
                  <a:lnTo>
                    <a:pt x="57489" y="218675"/>
                  </a:lnTo>
                  <a:lnTo>
                    <a:pt x="55889" y="222327"/>
                  </a:lnTo>
                  <a:lnTo>
                    <a:pt x="56329" y="224846"/>
                  </a:lnTo>
                  <a:lnTo>
                    <a:pt x="57277" y="231390"/>
                  </a:lnTo>
                  <a:lnTo>
                    <a:pt x="56888" y="233409"/>
                  </a:lnTo>
                  <a:lnTo>
                    <a:pt x="50197" y="240325"/>
                  </a:lnTo>
                  <a:lnTo>
                    <a:pt x="49040" y="242278"/>
                  </a:lnTo>
                  <a:lnTo>
                    <a:pt x="48330" y="249035"/>
                  </a:lnTo>
                  <a:lnTo>
                    <a:pt x="48398" y="256369"/>
                  </a:lnTo>
                  <a:lnTo>
                    <a:pt x="49644" y="263387"/>
                  </a:lnTo>
                  <a:lnTo>
                    <a:pt x="51836" y="269358"/>
                  </a:lnTo>
                  <a:lnTo>
                    <a:pt x="50824" y="270274"/>
                  </a:lnTo>
                  <a:lnTo>
                    <a:pt x="46056" y="273683"/>
                  </a:lnTo>
                  <a:lnTo>
                    <a:pt x="45424" y="274785"/>
                  </a:lnTo>
                  <a:lnTo>
                    <a:pt x="45158" y="276801"/>
                  </a:lnTo>
                  <a:lnTo>
                    <a:pt x="42597" y="292634"/>
                  </a:lnTo>
                  <a:lnTo>
                    <a:pt x="41012" y="296204"/>
                  </a:lnTo>
                  <a:lnTo>
                    <a:pt x="40514" y="298650"/>
                  </a:lnTo>
                  <a:lnTo>
                    <a:pt x="41131" y="310864"/>
                  </a:lnTo>
                  <a:lnTo>
                    <a:pt x="42289" y="316694"/>
                  </a:lnTo>
                  <a:lnTo>
                    <a:pt x="42347" y="319579"/>
                  </a:lnTo>
                  <a:lnTo>
                    <a:pt x="39359" y="321723"/>
                  </a:lnTo>
                  <a:lnTo>
                    <a:pt x="38496" y="322890"/>
                  </a:lnTo>
                  <a:lnTo>
                    <a:pt x="37964" y="324734"/>
                  </a:lnTo>
                  <a:lnTo>
                    <a:pt x="38438" y="333106"/>
                  </a:lnTo>
                  <a:lnTo>
                    <a:pt x="39064" y="333982"/>
                  </a:lnTo>
                  <a:lnTo>
                    <a:pt x="41845" y="334745"/>
                  </a:lnTo>
                  <a:lnTo>
                    <a:pt x="42289" y="339265"/>
                  </a:lnTo>
                  <a:lnTo>
                    <a:pt x="41329" y="349388"/>
                  </a:lnTo>
                  <a:lnTo>
                    <a:pt x="42595" y="353479"/>
                  </a:lnTo>
                  <a:lnTo>
                    <a:pt x="43898" y="354773"/>
                  </a:lnTo>
                  <a:lnTo>
                    <a:pt x="47852" y="355547"/>
                  </a:lnTo>
                  <a:lnTo>
                    <a:pt x="49366" y="356743"/>
                  </a:lnTo>
                  <a:lnTo>
                    <a:pt x="49331" y="358053"/>
                  </a:lnTo>
                  <a:lnTo>
                    <a:pt x="48103" y="359475"/>
                  </a:lnTo>
                  <a:lnTo>
                    <a:pt x="46487" y="360397"/>
                  </a:lnTo>
                  <a:lnTo>
                    <a:pt x="42848" y="360627"/>
                  </a:lnTo>
                  <a:lnTo>
                    <a:pt x="39050" y="361667"/>
                  </a:lnTo>
                  <a:lnTo>
                    <a:pt x="39932" y="362876"/>
                  </a:lnTo>
                  <a:lnTo>
                    <a:pt x="42874" y="364989"/>
                  </a:lnTo>
                  <a:lnTo>
                    <a:pt x="45641" y="367724"/>
                  </a:lnTo>
                  <a:lnTo>
                    <a:pt x="45723" y="369260"/>
                  </a:lnTo>
                  <a:lnTo>
                    <a:pt x="41878" y="374946"/>
                  </a:lnTo>
                  <a:lnTo>
                    <a:pt x="41580" y="382834"/>
                  </a:lnTo>
                  <a:lnTo>
                    <a:pt x="42374" y="390372"/>
                  </a:lnTo>
                  <a:lnTo>
                    <a:pt x="41292" y="396937"/>
                  </a:lnTo>
                  <a:lnTo>
                    <a:pt x="40230" y="400138"/>
                  </a:lnTo>
                  <a:lnTo>
                    <a:pt x="39098" y="402070"/>
                  </a:lnTo>
                  <a:lnTo>
                    <a:pt x="36100" y="403271"/>
                  </a:lnTo>
                  <a:lnTo>
                    <a:pt x="34696" y="404890"/>
                  </a:lnTo>
                  <a:lnTo>
                    <a:pt x="33448" y="410717"/>
                  </a:lnTo>
                  <a:lnTo>
                    <a:pt x="35682" y="415581"/>
                  </a:lnTo>
                  <a:lnTo>
                    <a:pt x="35335" y="417001"/>
                  </a:lnTo>
                  <a:lnTo>
                    <a:pt x="33849" y="426228"/>
                  </a:lnTo>
                  <a:lnTo>
                    <a:pt x="32310" y="428230"/>
                  </a:lnTo>
                  <a:lnTo>
                    <a:pt x="23641" y="435977"/>
                  </a:lnTo>
                  <a:lnTo>
                    <a:pt x="22285" y="438229"/>
                  </a:lnTo>
                  <a:lnTo>
                    <a:pt x="22101" y="441715"/>
                  </a:lnTo>
                  <a:lnTo>
                    <a:pt x="23505" y="451936"/>
                  </a:lnTo>
                  <a:lnTo>
                    <a:pt x="26053" y="460802"/>
                  </a:lnTo>
                  <a:lnTo>
                    <a:pt x="27148" y="461141"/>
                  </a:lnTo>
                  <a:lnTo>
                    <a:pt x="31968" y="458896"/>
                  </a:lnTo>
                  <a:lnTo>
                    <a:pt x="35246" y="457943"/>
                  </a:lnTo>
                  <a:lnTo>
                    <a:pt x="36185" y="459904"/>
                  </a:lnTo>
                  <a:lnTo>
                    <a:pt x="37345" y="478231"/>
                  </a:lnTo>
                  <a:lnTo>
                    <a:pt x="41246" y="482858"/>
                  </a:lnTo>
                  <a:lnTo>
                    <a:pt x="44603" y="483190"/>
                  </a:lnTo>
                  <a:lnTo>
                    <a:pt x="51674" y="482769"/>
                  </a:lnTo>
                  <a:lnTo>
                    <a:pt x="65849" y="483847"/>
                  </a:lnTo>
                  <a:lnTo>
                    <a:pt x="70066" y="485614"/>
                  </a:lnTo>
                  <a:lnTo>
                    <a:pt x="77011" y="488571"/>
                  </a:lnTo>
                  <a:lnTo>
                    <a:pt x="78448" y="488896"/>
                  </a:lnTo>
                  <a:close/>
                </a:path>
                <a:path w="94978" h="536241">
                  <a:moveTo>
                    <a:pt x="75177" y="535304"/>
                  </a:moveTo>
                  <a:lnTo>
                    <a:pt x="70001" y="536185"/>
                  </a:lnTo>
                  <a:lnTo>
                    <a:pt x="67660" y="535153"/>
                  </a:lnTo>
                  <a:lnTo>
                    <a:pt x="64900" y="533090"/>
                  </a:lnTo>
                  <a:lnTo>
                    <a:pt x="62791" y="533097"/>
                  </a:lnTo>
                  <a:lnTo>
                    <a:pt x="60377" y="534011"/>
                  </a:lnTo>
                  <a:lnTo>
                    <a:pt x="55690" y="535973"/>
                  </a:lnTo>
                  <a:lnTo>
                    <a:pt x="53202" y="536241"/>
                  </a:lnTo>
                  <a:lnTo>
                    <a:pt x="53832" y="533256"/>
                  </a:lnTo>
                  <a:lnTo>
                    <a:pt x="54847" y="530542"/>
                  </a:lnTo>
                  <a:lnTo>
                    <a:pt x="54325" y="527843"/>
                  </a:lnTo>
                  <a:lnTo>
                    <a:pt x="58868" y="526546"/>
                  </a:lnTo>
                  <a:lnTo>
                    <a:pt x="66058" y="527035"/>
                  </a:lnTo>
                  <a:lnTo>
                    <a:pt x="68228" y="529828"/>
                  </a:lnTo>
                  <a:lnTo>
                    <a:pt x="71767" y="529773"/>
                  </a:lnTo>
                  <a:lnTo>
                    <a:pt x="68648" y="523830"/>
                  </a:lnTo>
                  <a:lnTo>
                    <a:pt x="67108" y="522433"/>
                  </a:lnTo>
                  <a:lnTo>
                    <a:pt x="64298" y="521425"/>
                  </a:lnTo>
                  <a:lnTo>
                    <a:pt x="63408" y="520665"/>
                  </a:lnTo>
                  <a:lnTo>
                    <a:pt x="62465" y="520922"/>
                  </a:lnTo>
                  <a:lnTo>
                    <a:pt x="60769" y="518012"/>
                  </a:lnTo>
                  <a:lnTo>
                    <a:pt x="59620" y="514610"/>
                  </a:lnTo>
                  <a:lnTo>
                    <a:pt x="67698" y="509694"/>
                  </a:lnTo>
                  <a:lnTo>
                    <a:pt x="67475" y="507201"/>
                  </a:lnTo>
                  <a:lnTo>
                    <a:pt x="66651" y="505959"/>
                  </a:lnTo>
                  <a:lnTo>
                    <a:pt x="57528" y="508354"/>
                  </a:lnTo>
                  <a:lnTo>
                    <a:pt x="56064" y="506491"/>
                  </a:lnTo>
                  <a:lnTo>
                    <a:pt x="57382" y="502520"/>
                  </a:lnTo>
                  <a:lnTo>
                    <a:pt x="58116" y="501158"/>
                  </a:lnTo>
                  <a:lnTo>
                    <a:pt x="63501" y="496837"/>
                  </a:lnTo>
                  <a:lnTo>
                    <a:pt x="67853" y="491572"/>
                  </a:lnTo>
                  <a:lnTo>
                    <a:pt x="69928" y="493881"/>
                  </a:lnTo>
                  <a:lnTo>
                    <a:pt x="75713" y="494392"/>
                  </a:lnTo>
                  <a:lnTo>
                    <a:pt x="75669" y="503910"/>
                  </a:lnTo>
                  <a:lnTo>
                    <a:pt x="75177" y="535304"/>
                  </a:lnTo>
                  <a:close/>
                </a:path>
                <a:path w="94978" h="536241">
                  <a:moveTo>
                    <a:pt x="26918" y="500149"/>
                  </a:moveTo>
                  <a:lnTo>
                    <a:pt x="24686" y="498679"/>
                  </a:lnTo>
                  <a:lnTo>
                    <a:pt x="25102" y="491708"/>
                  </a:lnTo>
                  <a:lnTo>
                    <a:pt x="20843" y="492329"/>
                  </a:lnTo>
                  <a:lnTo>
                    <a:pt x="20477" y="489293"/>
                  </a:lnTo>
                  <a:lnTo>
                    <a:pt x="21568" y="486386"/>
                  </a:lnTo>
                  <a:lnTo>
                    <a:pt x="25695" y="487219"/>
                  </a:lnTo>
                  <a:lnTo>
                    <a:pt x="28244" y="485521"/>
                  </a:lnTo>
                  <a:lnTo>
                    <a:pt x="29272" y="486362"/>
                  </a:lnTo>
                  <a:lnTo>
                    <a:pt x="29542" y="493033"/>
                  </a:lnTo>
                  <a:lnTo>
                    <a:pt x="28204" y="495847"/>
                  </a:lnTo>
                  <a:lnTo>
                    <a:pt x="26918" y="500149"/>
                  </a:lnTo>
                  <a:close/>
                </a:path>
                <a:path w="94978" h="536241">
                  <a:moveTo>
                    <a:pt x="19219" y="340126"/>
                  </a:moveTo>
                  <a:lnTo>
                    <a:pt x="17245" y="339342"/>
                  </a:lnTo>
                  <a:lnTo>
                    <a:pt x="15090" y="339150"/>
                  </a:lnTo>
                  <a:lnTo>
                    <a:pt x="14037" y="337970"/>
                  </a:lnTo>
                  <a:lnTo>
                    <a:pt x="13371" y="336396"/>
                  </a:lnTo>
                  <a:lnTo>
                    <a:pt x="14424" y="333252"/>
                  </a:lnTo>
                  <a:lnTo>
                    <a:pt x="15176" y="328753"/>
                  </a:lnTo>
                  <a:lnTo>
                    <a:pt x="14737" y="325253"/>
                  </a:lnTo>
                  <a:lnTo>
                    <a:pt x="14791" y="322441"/>
                  </a:lnTo>
                  <a:lnTo>
                    <a:pt x="16616" y="317516"/>
                  </a:lnTo>
                  <a:lnTo>
                    <a:pt x="20713" y="316735"/>
                  </a:lnTo>
                  <a:lnTo>
                    <a:pt x="22519" y="318944"/>
                  </a:lnTo>
                  <a:lnTo>
                    <a:pt x="22740" y="321163"/>
                  </a:lnTo>
                  <a:lnTo>
                    <a:pt x="19290" y="324173"/>
                  </a:lnTo>
                  <a:lnTo>
                    <a:pt x="18559" y="325728"/>
                  </a:lnTo>
                  <a:lnTo>
                    <a:pt x="21031" y="330982"/>
                  </a:lnTo>
                  <a:lnTo>
                    <a:pt x="20060" y="338249"/>
                  </a:lnTo>
                  <a:lnTo>
                    <a:pt x="19219" y="34012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8" name="Gabun"/>
            <p:cNvSpPr/>
            <p:nvPr/>
          </p:nvSpPr>
          <p:spPr>
            <a:xfrm>
              <a:off x="2569952" y="2772325"/>
              <a:ext cx="63264" cy="69229"/>
            </a:xfrm>
            <a:custGeom>
              <a:avLst/>
              <a:gdLst/>
              <a:ahLst/>
              <a:cxnLst/>
              <a:pathLst>
                <a:path w="63264" h="69229">
                  <a:moveTo>
                    <a:pt x="26770" y="2482"/>
                  </a:moveTo>
                  <a:lnTo>
                    <a:pt x="26998" y="0"/>
                  </a:lnTo>
                  <a:lnTo>
                    <a:pt x="31406" y="470"/>
                  </a:lnTo>
                  <a:lnTo>
                    <a:pt x="40300" y="913"/>
                  </a:lnTo>
                  <a:lnTo>
                    <a:pt x="44466" y="1101"/>
                  </a:lnTo>
                  <a:lnTo>
                    <a:pt x="49596" y="1850"/>
                  </a:lnTo>
                  <a:lnTo>
                    <a:pt x="47604" y="4201"/>
                  </a:lnTo>
                  <a:lnTo>
                    <a:pt x="47221" y="7604"/>
                  </a:lnTo>
                  <a:lnTo>
                    <a:pt x="47562" y="11287"/>
                  </a:lnTo>
                  <a:lnTo>
                    <a:pt x="48291" y="12557"/>
                  </a:lnTo>
                  <a:lnTo>
                    <a:pt x="50614" y="12685"/>
                  </a:lnTo>
                  <a:lnTo>
                    <a:pt x="55325" y="10178"/>
                  </a:lnTo>
                  <a:lnTo>
                    <a:pt x="58290" y="10514"/>
                  </a:lnTo>
                  <a:lnTo>
                    <a:pt x="60141" y="12133"/>
                  </a:lnTo>
                  <a:lnTo>
                    <a:pt x="62091" y="16655"/>
                  </a:lnTo>
                  <a:lnTo>
                    <a:pt x="61622" y="18428"/>
                  </a:lnTo>
                  <a:lnTo>
                    <a:pt x="58835" y="20641"/>
                  </a:lnTo>
                  <a:lnTo>
                    <a:pt x="56367" y="22639"/>
                  </a:lnTo>
                  <a:lnTo>
                    <a:pt x="55577" y="24060"/>
                  </a:lnTo>
                  <a:lnTo>
                    <a:pt x="55471" y="25567"/>
                  </a:lnTo>
                  <a:lnTo>
                    <a:pt x="55432" y="26115"/>
                  </a:lnTo>
                  <a:lnTo>
                    <a:pt x="56091" y="28307"/>
                  </a:lnTo>
                  <a:lnTo>
                    <a:pt x="57305" y="29858"/>
                  </a:lnTo>
                  <a:lnTo>
                    <a:pt x="59957" y="30904"/>
                  </a:lnTo>
                  <a:lnTo>
                    <a:pt x="61882" y="31318"/>
                  </a:lnTo>
                  <a:lnTo>
                    <a:pt x="62688" y="31951"/>
                  </a:lnTo>
                  <a:lnTo>
                    <a:pt x="63264" y="33647"/>
                  </a:lnTo>
                  <a:lnTo>
                    <a:pt x="62112" y="38896"/>
                  </a:lnTo>
                  <a:lnTo>
                    <a:pt x="61455" y="45064"/>
                  </a:lnTo>
                  <a:lnTo>
                    <a:pt x="60234" y="50529"/>
                  </a:lnTo>
                  <a:lnTo>
                    <a:pt x="59313" y="53937"/>
                  </a:lnTo>
                  <a:lnTo>
                    <a:pt x="58038" y="54512"/>
                  </a:lnTo>
                  <a:lnTo>
                    <a:pt x="56511" y="54167"/>
                  </a:lnTo>
                  <a:lnTo>
                    <a:pt x="55784" y="53604"/>
                  </a:lnTo>
                  <a:lnTo>
                    <a:pt x="54949" y="50702"/>
                  </a:lnTo>
                  <a:lnTo>
                    <a:pt x="53493" y="49435"/>
                  </a:lnTo>
                  <a:lnTo>
                    <a:pt x="51678" y="51856"/>
                  </a:lnTo>
                  <a:lnTo>
                    <a:pt x="50730" y="52996"/>
                  </a:lnTo>
                  <a:lnTo>
                    <a:pt x="49289" y="53075"/>
                  </a:lnTo>
                  <a:lnTo>
                    <a:pt x="47355" y="52094"/>
                  </a:lnTo>
                  <a:lnTo>
                    <a:pt x="45323" y="49484"/>
                  </a:lnTo>
                  <a:lnTo>
                    <a:pt x="43615" y="47084"/>
                  </a:lnTo>
                  <a:lnTo>
                    <a:pt x="42646" y="46381"/>
                  </a:lnTo>
                  <a:lnTo>
                    <a:pt x="41447" y="46530"/>
                  </a:lnTo>
                  <a:lnTo>
                    <a:pt x="40575" y="47457"/>
                  </a:lnTo>
                  <a:lnTo>
                    <a:pt x="39738" y="51502"/>
                  </a:lnTo>
                  <a:lnTo>
                    <a:pt x="39109" y="52569"/>
                  </a:lnTo>
                  <a:lnTo>
                    <a:pt x="36079" y="53792"/>
                  </a:lnTo>
                  <a:lnTo>
                    <a:pt x="31521" y="54528"/>
                  </a:lnTo>
                  <a:lnTo>
                    <a:pt x="30886" y="55028"/>
                  </a:lnTo>
                  <a:lnTo>
                    <a:pt x="30594" y="57512"/>
                  </a:lnTo>
                  <a:lnTo>
                    <a:pt x="31176" y="59353"/>
                  </a:lnTo>
                  <a:lnTo>
                    <a:pt x="33131" y="61966"/>
                  </a:lnTo>
                  <a:lnTo>
                    <a:pt x="34509" y="63235"/>
                  </a:lnTo>
                  <a:lnTo>
                    <a:pt x="34768" y="64723"/>
                  </a:lnTo>
                  <a:lnTo>
                    <a:pt x="33049" y="68140"/>
                  </a:lnTo>
                  <a:lnTo>
                    <a:pt x="29022" y="66603"/>
                  </a:lnTo>
                  <a:lnTo>
                    <a:pt x="26953" y="67751"/>
                  </a:lnTo>
                  <a:lnTo>
                    <a:pt x="26029" y="69229"/>
                  </a:lnTo>
                  <a:lnTo>
                    <a:pt x="25838" y="69042"/>
                  </a:lnTo>
                  <a:lnTo>
                    <a:pt x="23013" y="66565"/>
                  </a:lnTo>
                  <a:lnTo>
                    <a:pt x="20347" y="63804"/>
                  </a:lnTo>
                  <a:lnTo>
                    <a:pt x="19048" y="61466"/>
                  </a:lnTo>
                  <a:lnTo>
                    <a:pt x="12438" y="55595"/>
                  </a:lnTo>
                  <a:lnTo>
                    <a:pt x="13871" y="54033"/>
                  </a:lnTo>
                  <a:lnTo>
                    <a:pt x="12020" y="52619"/>
                  </a:lnTo>
                  <a:lnTo>
                    <a:pt x="9374" y="52341"/>
                  </a:lnTo>
                  <a:lnTo>
                    <a:pt x="4769" y="45124"/>
                  </a:lnTo>
                  <a:lnTo>
                    <a:pt x="6685" y="43632"/>
                  </a:lnTo>
                  <a:lnTo>
                    <a:pt x="7243" y="43135"/>
                  </a:lnTo>
                  <a:lnTo>
                    <a:pt x="5632" y="41155"/>
                  </a:lnTo>
                  <a:lnTo>
                    <a:pt x="3305" y="40452"/>
                  </a:lnTo>
                  <a:lnTo>
                    <a:pt x="1852" y="37622"/>
                  </a:lnTo>
                  <a:lnTo>
                    <a:pt x="0" y="35360"/>
                  </a:lnTo>
                  <a:lnTo>
                    <a:pt x="1599" y="34507"/>
                  </a:lnTo>
                  <a:lnTo>
                    <a:pt x="4316" y="32447"/>
                  </a:lnTo>
                  <a:lnTo>
                    <a:pt x="5430" y="30462"/>
                  </a:lnTo>
                  <a:lnTo>
                    <a:pt x="6891" y="25567"/>
                  </a:lnTo>
                  <a:lnTo>
                    <a:pt x="7334" y="24085"/>
                  </a:lnTo>
                  <a:lnTo>
                    <a:pt x="9417" y="24435"/>
                  </a:lnTo>
                  <a:lnTo>
                    <a:pt x="11901" y="24500"/>
                  </a:lnTo>
                  <a:lnTo>
                    <a:pt x="11578" y="23438"/>
                  </a:lnTo>
                  <a:lnTo>
                    <a:pt x="8769" y="21674"/>
                  </a:lnTo>
                  <a:lnTo>
                    <a:pt x="5960" y="19414"/>
                  </a:lnTo>
                  <a:lnTo>
                    <a:pt x="7001" y="19200"/>
                  </a:lnTo>
                  <a:lnTo>
                    <a:pt x="8361" y="18560"/>
                  </a:lnTo>
                  <a:lnTo>
                    <a:pt x="9068" y="15465"/>
                  </a:lnTo>
                  <a:lnTo>
                    <a:pt x="13231" y="15246"/>
                  </a:lnTo>
                  <a:lnTo>
                    <a:pt x="17876" y="15289"/>
                  </a:lnTo>
                  <a:lnTo>
                    <a:pt x="24123" y="15393"/>
                  </a:lnTo>
                  <a:lnTo>
                    <a:pt x="27005" y="15234"/>
                  </a:lnTo>
                  <a:lnTo>
                    <a:pt x="27000" y="14455"/>
                  </a:lnTo>
                  <a:lnTo>
                    <a:pt x="26902" y="11693"/>
                  </a:lnTo>
                  <a:lnTo>
                    <a:pt x="26770" y="248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499" name="Israel"/>
            <p:cNvSpPr/>
            <p:nvPr/>
          </p:nvSpPr>
          <p:spPr>
            <a:xfrm>
              <a:off x="2852212" y="2406172"/>
              <a:ext cx="17337" cy="48270"/>
            </a:xfrm>
            <a:custGeom>
              <a:avLst/>
              <a:gdLst/>
              <a:ahLst/>
              <a:cxnLst/>
              <a:pathLst>
                <a:path w="17337" h="48270">
                  <a:moveTo>
                    <a:pt x="8794" y="48270"/>
                  </a:moveTo>
                  <a:lnTo>
                    <a:pt x="4613" y="38177"/>
                  </a:lnTo>
                  <a:lnTo>
                    <a:pt x="620" y="26848"/>
                  </a:lnTo>
                  <a:lnTo>
                    <a:pt x="0" y="25154"/>
                  </a:lnTo>
                  <a:lnTo>
                    <a:pt x="546" y="24768"/>
                  </a:lnTo>
                  <a:lnTo>
                    <a:pt x="3949" y="19766"/>
                  </a:lnTo>
                  <a:lnTo>
                    <a:pt x="5046" y="17188"/>
                  </a:lnTo>
                  <a:lnTo>
                    <a:pt x="5962" y="14193"/>
                  </a:lnTo>
                  <a:lnTo>
                    <a:pt x="6822" y="10839"/>
                  </a:lnTo>
                  <a:lnTo>
                    <a:pt x="7762" y="5950"/>
                  </a:lnTo>
                  <a:lnTo>
                    <a:pt x="8342" y="6054"/>
                  </a:lnTo>
                  <a:lnTo>
                    <a:pt x="9029" y="5498"/>
                  </a:lnTo>
                  <a:lnTo>
                    <a:pt x="9057" y="4281"/>
                  </a:lnTo>
                  <a:lnTo>
                    <a:pt x="9201" y="2400"/>
                  </a:lnTo>
                  <a:lnTo>
                    <a:pt x="11064" y="2092"/>
                  </a:lnTo>
                  <a:lnTo>
                    <a:pt x="11825" y="2227"/>
                  </a:lnTo>
                  <a:lnTo>
                    <a:pt x="12177" y="2818"/>
                  </a:lnTo>
                  <a:lnTo>
                    <a:pt x="13960" y="2401"/>
                  </a:lnTo>
                  <a:lnTo>
                    <a:pt x="14002" y="1397"/>
                  </a:lnTo>
                  <a:lnTo>
                    <a:pt x="14339" y="244"/>
                  </a:lnTo>
                  <a:lnTo>
                    <a:pt x="14784" y="0"/>
                  </a:lnTo>
                  <a:lnTo>
                    <a:pt x="15133" y="139"/>
                  </a:lnTo>
                  <a:lnTo>
                    <a:pt x="16049" y="2209"/>
                  </a:lnTo>
                  <a:lnTo>
                    <a:pt x="17058" y="2974"/>
                  </a:lnTo>
                  <a:lnTo>
                    <a:pt x="17162" y="4067"/>
                  </a:lnTo>
                  <a:lnTo>
                    <a:pt x="16924" y="4796"/>
                  </a:lnTo>
                  <a:lnTo>
                    <a:pt x="17337" y="5305"/>
                  </a:lnTo>
                  <a:lnTo>
                    <a:pt x="16827" y="5680"/>
                  </a:lnTo>
                  <a:lnTo>
                    <a:pt x="16644" y="6390"/>
                  </a:lnTo>
                  <a:lnTo>
                    <a:pt x="16972" y="8836"/>
                  </a:lnTo>
                  <a:lnTo>
                    <a:pt x="16837" y="10488"/>
                  </a:lnTo>
                  <a:lnTo>
                    <a:pt x="16530" y="11521"/>
                  </a:lnTo>
                  <a:lnTo>
                    <a:pt x="16362" y="16534"/>
                  </a:lnTo>
                  <a:lnTo>
                    <a:pt x="16010" y="20946"/>
                  </a:lnTo>
                  <a:lnTo>
                    <a:pt x="15345" y="22610"/>
                  </a:lnTo>
                  <a:lnTo>
                    <a:pt x="15364" y="25013"/>
                  </a:lnTo>
                  <a:lnTo>
                    <a:pt x="13863" y="30227"/>
                  </a:lnTo>
                  <a:lnTo>
                    <a:pt x="11270" y="36576"/>
                  </a:lnTo>
                  <a:lnTo>
                    <a:pt x="11343" y="41324"/>
                  </a:lnTo>
                  <a:lnTo>
                    <a:pt x="9882" y="46634"/>
                  </a:lnTo>
                  <a:lnTo>
                    <a:pt x="9342" y="47642"/>
                  </a:lnTo>
                  <a:lnTo>
                    <a:pt x="9003" y="48031"/>
                  </a:lnTo>
                  <a:lnTo>
                    <a:pt x="8794" y="4827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0" name="Syria"/>
            <p:cNvSpPr/>
            <p:nvPr/>
          </p:nvSpPr>
          <p:spPr>
            <a:xfrm>
              <a:off x="2867343" y="2348792"/>
              <a:ext cx="78580" cy="69824"/>
            </a:xfrm>
            <a:custGeom>
              <a:avLst/>
              <a:gdLst/>
              <a:ahLst/>
              <a:cxnLst/>
              <a:pathLst>
                <a:path w="78580" h="69824">
                  <a:moveTo>
                    <a:pt x="2204" y="62686"/>
                  </a:moveTo>
                  <a:lnTo>
                    <a:pt x="1791" y="62177"/>
                  </a:lnTo>
                  <a:lnTo>
                    <a:pt x="2028" y="61448"/>
                  </a:lnTo>
                  <a:lnTo>
                    <a:pt x="1925" y="60354"/>
                  </a:lnTo>
                  <a:lnTo>
                    <a:pt x="916" y="59590"/>
                  </a:lnTo>
                  <a:lnTo>
                    <a:pt x="0" y="57520"/>
                  </a:lnTo>
                  <a:lnTo>
                    <a:pt x="2001" y="56266"/>
                  </a:lnTo>
                  <a:lnTo>
                    <a:pt x="2207" y="55673"/>
                  </a:lnTo>
                  <a:lnTo>
                    <a:pt x="4844" y="53299"/>
                  </a:lnTo>
                  <a:lnTo>
                    <a:pt x="4606" y="52949"/>
                  </a:lnTo>
                  <a:lnTo>
                    <a:pt x="3490" y="52355"/>
                  </a:lnTo>
                  <a:lnTo>
                    <a:pt x="3873" y="51445"/>
                  </a:lnTo>
                  <a:lnTo>
                    <a:pt x="5371" y="49939"/>
                  </a:lnTo>
                  <a:lnTo>
                    <a:pt x="8371" y="49904"/>
                  </a:lnTo>
                  <a:lnTo>
                    <a:pt x="7672" y="49027"/>
                  </a:lnTo>
                  <a:lnTo>
                    <a:pt x="7496" y="48747"/>
                  </a:lnTo>
                  <a:lnTo>
                    <a:pt x="7888" y="48080"/>
                  </a:lnTo>
                  <a:lnTo>
                    <a:pt x="8770" y="47096"/>
                  </a:lnTo>
                  <a:lnTo>
                    <a:pt x="9621" y="46394"/>
                  </a:lnTo>
                  <a:lnTo>
                    <a:pt x="11118" y="44951"/>
                  </a:lnTo>
                  <a:lnTo>
                    <a:pt x="10776" y="44599"/>
                  </a:lnTo>
                  <a:lnTo>
                    <a:pt x="10894" y="43613"/>
                  </a:lnTo>
                  <a:lnTo>
                    <a:pt x="10439" y="43331"/>
                  </a:lnTo>
                  <a:lnTo>
                    <a:pt x="10286" y="41990"/>
                  </a:lnTo>
                  <a:lnTo>
                    <a:pt x="9073" y="41037"/>
                  </a:lnTo>
                  <a:lnTo>
                    <a:pt x="7963" y="40684"/>
                  </a:lnTo>
                  <a:lnTo>
                    <a:pt x="8985" y="39446"/>
                  </a:lnTo>
                  <a:lnTo>
                    <a:pt x="8360" y="39128"/>
                  </a:lnTo>
                  <a:lnTo>
                    <a:pt x="8095" y="38420"/>
                  </a:lnTo>
                  <a:lnTo>
                    <a:pt x="7493" y="38774"/>
                  </a:lnTo>
                  <a:lnTo>
                    <a:pt x="5813" y="39092"/>
                  </a:lnTo>
                  <a:lnTo>
                    <a:pt x="3872" y="38951"/>
                  </a:lnTo>
                  <a:lnTo>
                    <a:pt x="2745" y="35513"/>
                  </a:lnTo>
                  <a:lnTo>
                    <a:pt x="3393" y="31885"/>
                  </a:lnTo>
                  <a:lnTo>
                    <a:pt x="3755" y="31493"/>
                  </a:lnTo>
                  <a:lnTo>
                    <a:pt x="3254" y="28384"/>
                  </a:lnTo>
                  <a:lnTo>
                    <a:pt x="1147" y="26377"/>
                  </a:lnTo>
                  <a:lnTo>
                    <a:pt x="1778" y="25804"/>
                  </a:lnTo>
                  <a:lnTo>
                    <a:pt x="1962" y="24870"/>
                  </a:lnTo>
                  <a:lnTo>
                    <a:pt x="2549" y="24080"/>
                  </a:lnTo>
                  <a:lnTo>
                    <a:pt x="2084" y="22713"/>
                  </a:lnTo>
                  <a:lnTo>
                    <a:pt x="2620" y="22641"/>
                  </a:lnTo>
                  <a:lnTo>
                    <a:pt x="3917" y="20660"/>
                  </a:lnTo>
                  <a:lnTo>
                    <a:pt x="3618" y="19969"/>
                  </a:lnTo>
                  <a:lnTo>
                    <a:pt x="5172" y="19958"/>
                  </a:lnTo>
                  <a:lnTo>
                    <a:pt x="7127" y="20732"/>
                  </a:lnTo>
                  <a:lnTo>
                    <a:pt x="7697" y="19946"/>
                  </a:lnTo>
                  <a:lnTo>
                    <a:pt x="8554" y="20197"/>
                  </a:lnTo>
                  <a:lnTo>
                    <a:pt x="9559" y="19149"/>
                  </a:lnTo>
                  <a:lnTo>
                    <a:pt x="10345" y="16830"/>
                  </a:lnTo>
                  <a:lnTo>
                    <a:pt x="13487" y="16041"/>
                  </a:lnTo>
                  <a:lnTo>
                    <a:pt x="12269" y="13409"/>
                  </a:lnTo>
                  <a:lnTo>
                    <a:pt x="11756" y="10589"/>
                  </a:lnTo>
                  <a:lnTo>
                    <a:pt x="12033" y="8596"/>
                  </a:lnTo>
                  <a:lnTo>
                    <a:pt x="12744" y="8813"/>
                  </a:lnTo>
                  <a:lnTo>
                    <a:pt x="13857" y="8806"/>
                  </a:lnTo>
                  <a:lnTo>
                    <a:pt x="17750" y="9840"/>
                  </a:lnTo>
                  <a:lnTo>
                    <a:pt x="20639" y="9997"/>
                  </a:lnTo>
                  <a:lnTo>
                    <a:pt x="24375" y="9529"/>
                  </a:lnTo>
                  <a:lnTo>
                    <a:pt x="29037" y="7194"/>
                  </a:lnTo>
                  <a:lnTo>
                    <a:pt x="30431" y="7007"/>
                  </a:lnTo>
                  <a:lnTo>
                    <a:pt x="38114" y="9787"/>
                  </a:lnTo>
                  <a:lnTo>
                    <a:pt x="40898" y="10740"/>
                  </a:lnTo>
                  <a:lnTo>
                    <a:pt x="46431" y="9641"/>
                  </a:lnTo>
                  <a:lnTo>
                    <a:pt x="49278" y="8825"/>
                  </a:lnTo>
                  <a:lnTo>
                    <a:pt x="56787" y="4604"/>
                  </a:lnTo>
                  <a:lnTo>
                    <a:pt x="58993" y="4144"/>
                  </a:lnTo>
                  <a:lnTo>
                    <a:pt x="62741" y="4918"/>
                  </a:lnTo>
                  <a:lnTo>
                    <a:pt x="66305" y="5160"/>
                  </a:lnTo>
                  <a:lnTo>
                    <a:pt x="72244" y="3756"/>
                  </a:lnTo>
                  <a:lnTo>
                    <a:pt x="75721" y="1843"/>
                  </a:lnTo>
                  <a:lnTo>
                    <a:pt x="76923" y="0"/>
                  </a:lnTo>
                  <a:lnTo>
                    <a:pt x="77964" y="148"/>
                  </a:lnTo>
                  <a:lnTo>
                    <a:pt x="78285" y="1695"/>
                  </a:lnTo>
                  <a:lnTo>
                    <a:pt x="78580" y="3207"/>
                  </a:lnTo>
                  <a:lnTo>
                    <a:pt x="73846" y="8742"/>
                  </a:lnTo>
                  <a:lnTo>
                    <a:pt x="71552" y="11056"/>
                  </a:lnTo>
                  <a:lnTo>
                    <a:pt x="67211" y="12146"/>
                  </a:lnTo>
                  <a:lnTo>
                    <a:pt x="65659" y="13479"/>
                  </a:lnTo>
                  <a:lnTo>
                    <a:pt x="64502" y="15687"/>
                  </a:lnTo>
                  <a:lnTo>
                    <a:pt x="64457" y="17268"/>
                  </a:lnTo>
                  <a:lnTo>
                    <a:pt x="65393" y="20417"/>
                  </a:lnTo>
                  <a:lnTo>
                    <a:pt x="65515" y="23300"/>
                  </a:lnTo>
                  <a:lnTo>
                    <a:pt x="62564" y="39847"/>
                  </a:lnTo>
                  <a:lnTo>
                    <a:pt x="36205" y="56213"/>
                  </a:lnTo>
                  <a:lnTo>
                    <a:pt x="35397" y="56642"/>
                  </a:lnTo>
                  <a:lnTo>
                    <a:pt x="20555" y="65839"/>
                  </a:lnTo>
                  <a:lnTo>
                    <a:pt x="14844" y="69732"/>
                  </a:lnTo>
                  <a:lnTo>
                    <a:pt x="13574" y="69824"/>
                  </a:lnTo>
                  <a:lnTo>
                    <a:pt x="11744" y="68832"/>
                  </a:lnTo>
                  <a:lnTo>
                    <a:pt x="2204" y="6268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1" name="Lebanon"/>
            <p:cNvSpPr/>
            <p:nvPr/>
          </p:nvSpPr>
          <p:spPr>
            <a:xfrm>
              <a:off x="2861415" y="2387209"/>
              <a:ext cx="17050" cy="21778"/>
            </a:xfrm>
            <a:custGeom>
              <a:avLst/>
              <a:gdLst/>
              <a:ahLst/>
              <a:cxnLst/>
              <a:pathLst>
                <a:path w="17050" h="21778">
                  <a:moveTo>
                    <a:pt x="9805" y="531"/>
                  </a:moveTo>
                  <a:lnTo>
                    <a:pt x="11745" y="672"/>
                  </a:lnTo>
                  <a:lnTo>
                    <a:pt x="13426" y="354"/>
                  </a:lnTo>
                  <a:lnTo>
                    <a:pt x="14028" y="0"/>
                  </a:lnTo>
                  <a:lnTo>
                    <a:pt x="14292" y="708"/>
                  </a:lnTo>
                  <a:lnTo>
                    <a:pt x="14917" y="1026"/>
                  </a:lnTo>
                  <a:lnTo>
                    <a:pt x="13895" y="2264"/>
                  </a:lnTo>
                  <a:lnTo>
                    <a:pt x="15005" y="2617"/>
                  </a:lnTo>
                  <a:lnTo>
                    <a:pt x="16218" y="3570"/>
                  </a:lnTo>
                  <a:lnTo>
                    <a:pt x="16371" y="4911"/>
                  </a:lnTo>
                  <a:lnTo>
                    <a:pt x="16826" y="5193"/>
                  </a:lnTo>
                  <a:lnTo>
                    <a:pt x="16708" y="6179"/>
                  </a:lnTo>
                  <a:lnTo>
                    <a:pt x="17050" y="6531"/>
                  </a:lnTo>
                  <a:lnTo>
                    <a:pt x="15553" y="7974"/>
                  </a:lnTo>
                  <a:lnTo>
                    <a:pt x="14703" y="8676"/>
                  </a:lnTo>
                  <a:lnTo>
                    <a:pt x="13820" y="9660"/>
                  </a:lnTo>
                  <a:lnTo>
                    <a:pt x="13428" y="10327"/>
                  </a:lnTo>
                  <a:lnTo>
                    <a:pt x="13604" y="10607"/>
                  </a:lnTo>
                  <a:lnTo>
                    <a:pt x="14303" y="11484"/>
                  </a:lnTo>
                  <a:lnTo>
                    <a:pt x="11303" y="11519"/>
                  </a:lnTo>
                  <a:lnTo>
                    <a:pt x="9806" y="13025"/>
                  </a:lnTo>
                  <a:lnTo>
                    <a:pt x="9422" y="13935"/>
                  </a:lnTo>
                  <a:lnTo>
                    <a:pt x="10538" y="14529"/>
                  </a:lnTo>
                  <a:lnTo>
                    <a:pt x="10776" y="14879"/>
                  </a:lnTo>
                  <a:lnTo>
                    <a:pt x="8140" y="17253"/>
                  </a:lnTo>
                  <a:lnTo>
                    <a:pt x="7933" y="17846"/>
                  </a:lnTo>
                  <a:lnTo>
                    <a:pt x="5932" y="19100"/>
                  </a:lnTo>
                  <a:lnTo>
                    <a:pt x="5583" y="18960"/>
                  </a:lnTo>
                  <a:lnTo>
                    <a:pt x="5138" y="19204"/>
                  </a:lnTo>
                  <a:lnTo>
                    <a:pt x="4801" y="20357"/>
                  </a:lnTo>
                  <a:lnTo>
                    <a:pt x="4759" y="21361"/>
                  </a:lnTo>
                  <a:lnTo>
                    <a:pt x="2976" y="21778"/>
                  </a:lnTo>
                  <a:lnTo>
                    <a:pt x="2625" y="21187"/>
                  </a:lnTo>
                  <a:lnTo>
                    <a:pt x="1863" y="21052"/>
                  </a:lnTo>
                  <a:lnTo>
                    <a:pt x="0" y="21361"/>
                  </a:lnTo>
                  <a:lnTo>
                    <a:pt x="1303" y="19622"/>
                  </a:lnTo>
                  <a:lnTo>
                    <a:pt x="1786" y="17462"/>
                  </a:lnTo>
                  <a:lnTo>
                    <a:pt x="2634" y="16101"/>
                  </a:lnTo>
                  <a:lnTo>
                    <a:pt x="4280" y="12010"/>
                  </a:lnTo>
                  <a:lnTo>
                    <a:pt x="4196" y="10607"/>
                  </a:lnTo>
                  <a:lnTo>
                    <a:pt x="5102" y="10607"/>
                  </a:lnTo>
                  <a:lnTo>
                    <a:pt x="5793" y="9449"/>
                  </a:lnTo>
                  <a:lnTo>
                    <a:pt x="6155" y="7516"/>
                  </a:lnTo>
                  <a:lnTo>
                    <a:pt x="6241" y="5580"/>
                  </a:lnTo>
                  <a:lnTo>
                    <a:pt x="8293" y="2970"/>
                  </a:lnTo>
                  <a:lnTo>
                    <a:pt x="9460" y="2546"/>
                  </a:lnTo>
                  <a:lnTo>
                    <a:pt x="10040" y="1486"/>
                  </a:lnTo>
                  <a:lnTo>
                    <a:pt x="9805" y="53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2" name="Georgia"/>
            <p:cNvSpPr/>
            <p:nvPr/>
          </p:nvSpPr>
          <p:spPr>
            <a:xfrm>
              <a:off x="2918531" y="2256863"/>
              <a:ext cx="74882" cy="38175"/>
            </a:xfrm>
            <a:custGeom>
              <a:avLst/>
              <a:gdLst/>
              <a:ahLst/>
              <a:cxnLst/>
              <a:pathLst>
                <a:path w="74882" h="38175">
                  <a:moveTo>
                    <a:pt x="0" y="3280"/>
                  </a:moveTo>
                  <a:lnTo>
                    <a:pt x="563" y="1145"/>
                  </a:lnTo>
                  <a:lnTo>
                    <a:pt x="1867" y="0"/>
                  </a:lnTo>
                  <a:lnTo>
                    <a:pt x="3290" y="327"/>
                  </a:lnTo>
                  <a:lnTo>
                    <a:pt x="3645" y="655"/>
                  </a:lnTo>
                  <a:lnTo>
                    <a:pt x="5660" y="818"/>
                  </a:lnTo>
                  <a:lnTo>
                    <a:pt x="7912" y="982"/>
                  </a:lnTo>
                  <a:lnTo>
                    <a:pt x="9335" y="1636"/>
                  </a:lnTo>
                  <a:lnTo>
                    <a:pt x="10757" y="2615"/>
                  </a:lnTo>
                  <a:lnTo>
                    <a:pt x="11705" y="3268"/>
                  </a:lnTo>
                  <a:lnTo>
                    <a:pt x="12654" y="3594"/>
                  </a:lnTo>
                  <a:lnTo>
                    <a:pt x="14313" y="3594"/>
                  </a:lnTo>
                  <a:lnTo>
                    <a:pt x="15380" y="3594"/>
                  </a:lnTo>
                  <a:lnTo>
                    <a:pt x="16447" y="4735"/>
                  </a:lnTo>
                  <a:lnTo>
                    <a:pt x="17750" y="5386"/>
                  </a:lnTo>
                  <a:lnTo>
                    <a:pt x="19291" y="5875"/>
                  </a:lnTo>
                  <a:lnTo>
                    <a:pt x="21069" y="6200"/>
                  </a:lnTo>
                  <a:lnTo>
                    <a:pt x="22610" y="6200"/>
                  </a:lnTo>
                  <a:lnTo>
                    <a:pt x="24744" y="5549"/>
                  </a:lnTo>
                  <a:lnTo>
                    <a:pt x="27470" y="5549"/>
                  </a:lnTo>
                  <a:lnTo>
                    <a:pt x="29485" y="6688"/>
                  </a:lnTo>
                  <a:lnTo>
                    <a:pt x="30433" y="6688"/>
                  </a:lnTo>
                  <a:lnTo>
                    <a:pt x="31856" y="6362"/>
                  </a:lnTo>
                  <a:lnTo>
                    <a:pt x="33633" y="7500"/>
                  </a:lnTo>
                  <a:lnTo>
                    <a:pt x="34108" y="8474"/>
                  </a:lnTo>
                  <a:lnTo>
                    <a:pt x="35530" y="9932"/>
                  </a:lnTo>
                  <a:lnTo>
                    <a:pt x="38138" y="10742"/>
                  </a:lnTo>
                  <a:lnTo>
                    <a:pt x="39916" y="11227"/>
                  </a:lnTo>
                  <a:lnTo>
                    <a:pt x="41101" y="12036"/>
                  </a:lnTo>
                  <a:lnTo>
                    <a:pt x="42642" y="12843"/>
                  </a:lnTo>
                  <a:lnTo>
                    <a:pt x="41931" y="13650"/>
                  </a:lnTo>
                  <a:lnTo>
                    <a:pt x="41694" y="14456"/>
                  </a:lnTo>
                  <a:lnTo>
                    <a:pt x="42997" y="15262"/>
                  </a:lnTo>
                  <a:lnTo>
                    <a:pt x="44064" y="15745"/>
                  </a:lnTo>
                  <a:lnTo>
                    <a:pt x="45368" y="14940"/>
                  </a:lnTo>
                  <a:lnTo>
                    <a:pt x="46790" y="14940"/>
                  </a:lnTo>
                  <a:lnTo>
                    <a:pt x="47620" y="13811"/>
                  </a:lnTo>
                  <a:lnTo>
                    <a:pt x="48094" y="13166"/>
                  </a:lnTo>
                  <a:lnTo>
                    <a:pt x="49161" y="12682"/>
                  </a:lnTo>
                  <a:lnTo>
                    <a:pt x="50939" y="12682"/>
                  </a:lnTo>
                  <a:lnTo>
                    <a:pt x="52243" y="13166"/>
                  </a:lnTo>
                  <a:lnTo>
                    <a:pt x="53191" y="14134"/>
                  </a:lnTo>
                  <a:lnTo>
                    <a:pt x="53902" y="13005"/>
                  </a:lnTo>
                  <a:lnTo>
                    <a:pt x="54376" y="12520"/>
                  </a:lnTo>
                  <a:lnTo>
                    <a:pt x="54969" y="12520"/>
                  </a:lnTo>
                  <a:lnTo>
                    <a:pt x="56154" y="13328"/>
                  </a:lnTo>
                  <a:lnTo>
                    <a:pt x="56866" y="13973"/>
                  </a:lnTo>
                  <a:lnTo>
                    <a:pt x="57932" y="13973"/>
                  </a:lnTo>
                  <a:lnTo>
                    <a:pt x="58881" y="14779"/>
                  </a:lnTo>
                  <a:lnTo>
                    <a:pt x="59947" y="15906"/>
                  </a:lnTo>
                  <a:lnTo>
                    <a:pt x="61844" y="15906"/>
                  </a:lnTo>
                  <a:lnTo>
                    <a:pt x="63622" y="16067"/>
                  </a:lnTo>
                  <a:lnTo>
                    <a:pt x="64214" y="17032"/>
                  </a:lnTo>
                  <a:lnTo>
                    <a:pt x="63622" y="18317"/>
                  </a:lnTo>
                  <a:lnTo>
                    <a:pt x="63029" y="20402"/>
                  </a:lnTo>
                  <a:lnTo>
                    <a:pt x="64807" y="22322"/>
                  </a:lnTo>
                  <a:lnTo>
                    <a:pt x="66230" y="23440"/>
                  </a:lnTo>
                  <a:lnTo>
                    <a:pt x="67533" y="24078"/>
                  </a:lnTo>
                  <a:lnTo>
                    <a:pt x="68956" y="24398"/>
                  </a:lnTo>
                  <a:lnTo>
                    <a:pt x="70141" y="24238"/>
                  </a:lnTo>
                  <a:lnTo>
                    <a:pt x="71326" y="24716"/>
                  </a:lnTo>
                  <a:lnTo>
                    <a:pt x="71958" y="25991"/>
                  </a:lnTo>
                  <a:lnTo>
                    <a:pt x="70615" y="27264"/>
                  </a:lnTo>
                  <a:lnTo>
                    <a:pt x="69904" y="28218"/>
                  </a:lnTo>
                  <a:lnTo>
                    <a:pt x="69430" y="28694"/>
                  </a:lnTo>
                  <a:lnTo>
                    <a:pt x="70141" y="30440"/>
                  </a:lnTo>
                  <a:lnTo>
                    <a:pt x="71208" y="32498"/>
                  </a:lnTo>
                  <a:lnTo>
                    <a:pt x="74290" y="33604"/>
                  </a:lnTo>
                  <a:lnTo>
                    <a:pt x="74882" y="35025"/>
                  </a:lnTo>
                  <a:lnTo>
                    <a:pt x="74408" y="37231"/>
                  </a:lnTo>
                  <a:lnTo>
                    <a:pt x="73223" y="37860"/>
                  </a:lnTo>
                  <a:lnTo>
                    <a:pt x="72038" y="38175"/>
                  </a:lnTo>
                  <a:lnTo>
                    <a:pt x="70734" y="36916"/>
                  </a:lnTo>
                  <a:lnTo>
                    <a:pt x="70022" y="36444"/>
                  </a:lnTo>
                  <a:lnTo>
                    <a:pt x="69074" y="36286"/>
                  </a:lnTo>
                  <a:lnTo>
                    <a:pt x="67652" y="36601"/>
                  </a:lnTo>
                  <a:lnTo>
                    <a:pt x="64451" y="35341"/>
                  </a:lnTo>
                  <a:lnTo>
                    <a:pt x="63503" y="33920"/>
                  </a:lnTo>
                  <a:lnTo>
                    <a:pt x="61844" y="32656"/>
                  </a:lnTo>
                  <a:lnTo>
                    <a:pt x="59473" y="32498"/>
                  </a:lnTo>
                  <a:lnTo>
                    <a:pt x="58288" y="32498"/>
                  </a:lnTo>
                  <a:lnTo>
                    <a:pt x="56193" y="34552"/>
                  </a:lnTo>
                  <a:lnTo>
                    <a:pt x="54732" y="35183"/>
                  </a:lnTo>
                  <a:lnTo>
                    <a:pt x="52836" y="35498"/>
                  </a:lnTo>
                  <a:lnTo>
                    <a:pt x="49872" y="36129"/>
                  </a:lnTo>
                  <a:lnTo>
                    <a:pt x="46909" y="35813"/>
                  </a:lnTo>
                  <a:lnTo>
                    <a:pt x="44894" y="36601"/>
                  </a:lnTo>
                  <a:lnTo>
                    <a:pt x="42760" y="36759"/>
                  </a:lnTo>
                  <a:lnTo>
                    <a:pt x="41220" y="37388"/>
                  </a:lnTo>
                  <a:lnTo>
                    <a:pt x="39679" y="37231"/>
                  </a:lnTo>
                  <a:lnTo>
                    <a:pt x="37788" y="37948"/>
                  </a:lnTo>
                  <a:lnTo>
                    <a:pt x="37633" y="37761"/>
                  </a:lnTo>
                  <a:lnTo>
                    <a:pt x="30981" y="30962"/>
                  </a:lnTo>
                  <a:lnTo>
                    <a:pt x="28924" y="30691"/>
                  </a:lnTo>
                  <a:lnTo>
                    <a:pt x="25110" y="33103"/>
                  </a:lnTo>
                  <a:lnTo>
                    <a:pt x="23980" y="33588"/>
                  </a:lnTo>
                  <a:lnTo>
                    <a:pt x="21517" y="33130"/>
                  </a:lnTo>
                  <a:lnTo>
                    <a:pt x="15443" y="32584"/>
                  </a:lnTo>
                  <a:lnTo>
                    <a:pt x="15857" y="32148"/>
                  </a:lnTo>
                  <a:lnTo>
                    <a:pt x="17473" y="28224"/>
                  </a:lnTo>
                  <a:lnTo>
                    <a:pt x="17633" y="27265"/>
                  </a:lnTo>
                  <a:lnTo>
                    <a:pt x="17314" y="22359"/>
                  </a:lnTo>
                  <a:lnTo>
                    <a:pt x="15652" y="15000"/>
                  </a:lnTo>
                  <a:lnTo>
                    <a:pt x="14616" y="12273"/>
                  </a:lnTo>
                  <a:lnTo>
                    <a:pt x="11416" y="8761"/>
                  </a:lnTo>
                  <a:lnTo>
                    <a:pt x="9709" y="7883"/>
                  </a:lnTo>
                  <a:lnTo>
                    <a:pt x="5115" y="6815"/>
                  </a:lnTo>
                  <a:lnTo>
                    <a:pt x="1711" y="4956"/>
                  </a:lnTo>
                  <a:lnTo>
                    <a:pt x="0" y="328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3" name="Cameroon"/>
            <p:cNvSpPr/>
            <p:nvPr/>
          </p:nvSpPr>
          <p:spPr>
            <a:xfrm>
              <a:off x="2567460" y="2650893"/>
              <a:ext cx="83403" cy="128781"/>
            </a:xfrm>
            <a:custGeom>
              <a:avLst/>
              <a:gdLst/>
              <a:ahLst/>
              <a:cxnLst/>
              <a:pathLst>
                <a:path w="83403" h="128781">
                  <a:moveTo>
                    <a:pt x="29259" y="123920"/>
                  </a:moveTo>
                  <a:lnTo>
                    <a:pt x="19407" y="123837"/>
                  </a:lnTo>
                  <a:lnTo>
                    <a:pt x="14368" y="123875"/>
                  </a:lnTo>
                  <a:lnTo>
                    <a:pt x="14514" y="122990"/>
                  </a:lnTo>
                  <a:lnTo>
                    <a:pt x="13471" y="120300"/>
                  </a:lnTo>
                  <a:lnTo>
                    <a:pt x="14834" y="115335"/>
                  </a:lnTo>
                  <a:lnTo>
                    <a:pt x="14035" y="111720"/>
                  </a:lnTo>
                  <a:lnTo>
                    <a:pt x="13075" y="109098"/>
                  </a:lnTo>
                  <a:lnTo>
                    <a:pt x="11074" y="105839"/>
                  </a:lnTo>
                  <a:lnTo>
                    <a:pt x="13242" y="103847"/>
                  </a:lnTo>
                  <a:lnTo>
                    <a:pt x="11801" y="102005"/>
                  </a:lnTo>
                  <a:lnTo>
                    <a:pt x="10599" y="101724"/>
                  </a:lnTo>
                  <a:lnTo>
                    <a:pt x="7712" y="102014"/>
                  </a:lnTo>
                  <a:lnTo>
                    <a:pt x="4907" y="100671"/>
                  </a:lnTo>
                  <a:lnTo>
                    <a:pt x="4027" y="99040"/>
                  </a:lnTo>
                  <a:lnTo>
                    <a:pt x="3711" y="96342"/>
                  </a:lnTo>
                  <a:lnTo>
                    <a:pt x="3152" y="95277"/>
                  </a:lnTo>
                  <a:lnTo>
                    <a:pt x="506" y="94573"/>
                  </a:lnTo>
                  <a:lnTo>
                    <a:pt x="0" y="94250"/>
                  </a:lnTo>
                  <a:lnTo>
                    <a:pt x="1886" y="90798"/>
                  </a:lnTo>
                  <a:lnTo>
                    <a:pt x="2839" y="88019"/>
                  </a:lnTo>
                  <a:lnTo>
                    <a:pt x="2742" y="83109"/>
                  </a:lnTo>
                  <a:lnTo>
                    <a:pt x="5221" y="80460"/>
                  </a:lnTo>
                  <a:lnTo>
                    <a:pt x="9943" y="76229"/>
                  </a:lnTo>
                  <a:lnTo>
                    <a:pt x="16511" y="69844"/>
                  </a:lnTo>
                  <a:lnTo>
                    <a:pt x="17875" y="69693"/>
                  </a:lnTo>
                  <a:lnTo>
                    <a:pt x="23415" y="69945"/>
                  </a:lnTo>
                  <a:lnTo>
                    <a:pt x="24138" y="70654"/>
                  </a:lnTo>
                  <a:lnTo>
                    <a:pt x="27757" y="75552"/>
                  </a:lnTo>
                  <a:lnTo>
                    <a:pt x="28480" y="75833"/>
                  </a:lnTo>
                  <a:lnTo>
                    <a:pt x="29683" y="75256"/>
                  </a:lnTo>
                  <a:lnTo>
                    <a:pt x="31526" y="73463"/>
                  </a:lnTo>
                  <a:lnTo>
                    <a:pt x="33289" y="70956"/>
                  </a:lnTo>
                  <a:lnTo>
                    <a:pt x="34812" y="67808"/>
                  </a:lnTo>
                  <a:lnTo>
                    <a:pt x="39549" y="56561"/>
                  </a:lnTo>
                  <a:lnTo>
                    <a:pt x="41640" y="52326"/>
                  </a:lnTo>
                  <a:lnTo>
                    <a:pt x="42928" y="50886"/>
                  </a:lnTo>
                  <a:lnTo>
                    <a:pt x="44857" y="50659"/>
                  </a:lnTo>
                  <a:lnTo>
                    <a:pt x="45823" y="49077"/>
                  </a:lnTo>
                  <a:lnTo>
                    <a:pt x="46557" y="42834"/>
                  </a:lnTo>
                  <a:lnTo>
                    <a:pt x="47204" y="41035"/>
                  </a:lnTo>
                  <a:lnTo>
                    <a:pt x="49054" y="40880"/>
                  </a:lnTo>
                  <a:lnTo>
                    <a:pt x="50824" y="40224"/>
                  </a:lnTo>
                  <a:lnTo>
                    <a:pt x="52044" y="35114"/>
                  </a:lnTo>
                  <a:lnTo>
                    <a:pt x="54564" y="28980"/>
                  </a:lnTo>
                  <a:lnTo>
                    <a:pt x="57899" y="22471"/>
                  </a:lnTo>
                  <a:lnTo>
                    <a:pt x="59356" y="21163"/>
                  </a:lnTo>
                  <a:lnTo>
                    <a:pt x="63792" y="20053"/>
                  </a:lnTo>
                  <a:lnTo>
                    <a:pt x="65167" y="19178"/>
                  </a:lnTo>
                  <a:lnTo>
                    <a:pt x="65900" y="18017"/>
                  </a:lnTo>
                  <a:lnTo>
                    <a:pt x="66344" y="12299"/>
                  </a:lnTo>
                  <a:lnTo>
                    <a:pt x="65955" y="10491"/>
                  </a:lnTo>
                  <a:lnTo>
                    <a:pt x="65236" y="9554"/>
                  </a:lnTo>
                  <a:lnTo>
                    <a:pt x="62419" y="8991"/>
                  </a:lnTo>
                  <a:lnTo>
                    <a:pt x="61297" y="8128"/>
                  </a:lnTo>
                  <a:lnTo>
                    <a:pt x="60752" y="5520"/>
                  </a:lnTo>
                  <a:lnTo>
                    <a:pt x="60297" y="1819"/>
                  </a:lnTo>
                  <a:lnTo>
                    <a:pt x="60635" y="0"/>
                  </a:lnTo>
                  <a:lnTo>
                    <a:pt x="63778" y="563"/>
                  </a:lnTo>
                  <a:lnTo>
                    <a:pt x="64823" y="992"/>
                  </a:lnTo>
                  <a:lnTo>
                    <a:pt x="69447" y="7353"/>
                  </a:lnTo>
                  <a:lnTo>
                    <a:pt x="71425" y="11907"/>
                  </a:lnTo>
                  <a:lnTo>
                    <a:pt x="72022" y="18052"/>
                  </a:lnTo>
                  <a:lnTo>
                    <a:pt x="71354" y="21379"/>
                  </a:lnTo>
                  <a:lnTo>
                    <a:pt x="72199" y="27650"/>
                  </a:lnTo>
                  <a:lnTo>
                    <a:pt x="73228" y="30597"/>
                  </a:lnTo>
                  <a:lnTo>
                    <a:pt x="75140" y="33824"/>
                  </a:lnTo>
                  <a:lnTo>
                    <a:pt x="76179" y="34897"/>
                  </a:lnTo>
                  <a:lnTo>
                    <a:pt x="76418" y="35542"/>
                  </a:lnTo>
                  <a:lnTo>
                    <a:pt x="75288" y="36268"/>
                  </a:lnTo>
                  <a:lnTo>
                    <a:pt x="71909" y="36432"/>
                  </a:lnTo>
                  <a:lnTo>
                    <a:pt x="65961" y="35461"/>
                  </a:lnTo>
                  <a:lnTo>
                    <a:pt x="63549" y="35045"/>
                  </a:lnTo>
                  <a:lnTo>
                    <a:pt x="62340" y="35555"/>
                  </a:lnTo>
                  <a:lnTo>
                    <a:pt x="60887" y="37146"/>
                  </a:lnTo>
                  <a:lnTo>
                    <a:pt x="59269" y="39885"/>
                  </a:lnTo>
                  <a:lnTo>
                    <a:pt x="64721" y="45308"/>
                  </a:lnTo>
                  <a:lnTo>
                    <a:pt x="71455" y="51288"/>
                  </a:lnTo>
                  <a:lnTo>
                    <a:pt x="74654" y="56708"/>
                  </a:lnTo>
                  <a:lnTo>
                    <a:pt x="76569" y="62059"/>
                  </a:lnTo>
                  <a:lnTo>
                    <a:pt x="77612" y="62981"/>
                  </a:lnTo>
                  <a:lnTo>
                    <a:pt x="76566" y="63559"/>
                  </a:lnTo>
                  <a:lnTo>
                    <a:pt x="74797" y="65212"/>
                  </a:lnTo>
                  <a:lnTo>
                    <a:pt x="70451" y="74014"/>
                  </a:lnTo>
                  <a:lnTo>
                    <a:pt x="68444" y="76592"/>
                  </a:lnTo>
                  <a:lnTo>
                    <a:pt x="65795" y="78602"/>
                  </a:lnTo>
                  <a:lnTo>
                    <a:pt x="65073" y="79604"/>
                  </a:lnTo>
                  <a:lnTo>
                    <a:pt x="64753" y="81742"/>
                  </a:lnTo>
                  <a:lnTo>
                    <a:pt x="65316" y="85654"/>
                  </a:lnTo>
                  <a:lnTo>
                    <a:pt x="66684" y="91620"/>
                  </a:lnTo>
                  <a:lnTo>
                    <a:pt x="67726" y="94599"/>
                  </a:lnTo>
                  <a:lnTo>
                    <a:pt x="69730" y="97926"/>
                  </a:lnTo>
                  <a:lnTo>
                    <a:pt x="71896" y="100967"/>
                  </a:lnTo>
                  <a:lnTo>
                    <a:pt x="72221" y="104941"/>
                  </a:lnTo>
                  <a:lnTo>
                    <a:pt x="72784" y="106570"/>
                  </a:lnTo>
                  <a:lnTo>
                    <a:pt x="78886" y="112777"/>
                  </a:lnTo>
                  <a:lnTo>
                    <a:pt x="81380" y="116804"/>
                  </a:lnTo>
                  <a:lnTo>
                    <a:pt x="82354" y="120840"/>
                  </a:lnTo>
                  <a:lnTo>
                    <a:pt x="83403" y="123102"/>
                  </a:lnTo>
                  <a:lnTo>
                    <a:pt x="82606" y="124028"/>
                  </a:lnTo>
                  <a:lnTo>
                    <a:pt x="83106" y="128347"/>
                  </a:lnTo>
                  <a:lnTo>
                    <a:pt x="81746" y="128781"/>
                  </a:lnTo>
                  <a:lnTo>
                    <a:pt x="77414" y="127319"/>
                  </a:lnTo>
                  <a:lnTo>
                    <a:pt x="73081" y="125644"/>
                  </a:lnTo>
                  <a:lnTo>
                    <a:pt x="70194" y="124669"/>
                  </a:lnTo>
                  <a:lnTo>
                    <a:pt x="67387" y="124048"/>
                  </a:lnTo>
                  <a:lnTo>
                    <a:pt x="64984" y="123850"/>
                  </a:lnTo>
                  <a:lnTo>
                    <a:pt x="63621" y="123574"/>
                  </a:lnTo>
                  <a:lnTo>
                    <a:pt x="59217" y="123954"/>
                  </a:lnTo>
                  <a:lnTo>
                    <a:pt x="54891" y="123838"/>
                  </a:lnTo>
                  <a:lnTo>
                    <a:pt x="52085" y="123288"/>
                  </a:lnTo>
                  <a:lnTo>
                    <a:pt x="46955" y="122539"/>
                  </a:lnTo>
                  <a:lnTo>
                    <a:pt x="42789" y="122352"/>
                  </a:lnTo>
                  <a:lnTo>
                    <a:pt x="33895" y="121908"/>
                  </a:lnTo>
                  <a:lnTo>
                    <a:pt x="29487" y="121438"/>
                  </a:lnTo>
                  <a:lnTo>
                    <a:pt x="29259" y="12392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4" name="Chad"/>
            <p:cNvSpPr/>
            <p:nvPr/>
          </p:nvSpPr>
          <p:spPr>
            <a:xfrm>
              <a:off x="2621899" y="2529615"/>
              <a:ext cx="116903" cy="184820"/>
            </a:xfrm>
            <a:custGeom>
              <a:avLst/>
              <a:gdLst/>
              <a:ahLst/>
              <a:cxnLst/>
              <a:pathLst>
                <a:path w="116903" h="184820">
                  <a:moveTo>
                    <a:pt x="6195" y="121277"/>
                  </a:moveTo>
                  <a:lnTo>
                    <a:pt x="4437" y="119178"/>
                  </a:lnTo>
                  <a:lnTo>
                    <a:pt x="1553" y="116502"/>
                  </a:lnTo>
                  <a:lnTo>
                    <a:pt x="682" y="114467"/>
                  </a:lnTo>
                  <a:lnTo>
                    <a:pt x="613" y="113083"/>
                  </a:lnTo>
                  <a:lnTo>
                    <a:pt x="0" y="109365"/>
                  </a:lnTo>
                  <a:lnTo>
                    <a:pt x="32" y="105857"/>
                  </a:lnTo>
                  <a:lnTo>
                    <a:pt x="2902" y="101740"/>
                  </a:lnTo>
                  <a:lnTo>
                    <a:pt x="7265" y="94819"/>
                  </a:lnTo>
                  <a:lnTo>
                    <a:pt x="10227" y="90758"/>
                  </a:lnTo>
                  <a:lnTo>
                    <a:pt x="22410" y="77106"/>
                  </a:lnTo>
                  <a:lnTo>
                    <a:pt x="22691" y="74660"/>
                  </a:lnTo>
                  <a:lnTo>
                    <a:pt x="22863" y="68945"/>
                  </a:lnTo>
                  <a:lnTo>
                    <a:pt x="22955" y="63439"/>
                  </a:lnTo>
                  <a:lnTo>
                    <a:pt x="23263" y="59709"/>
                  </a:lnTo>
                  <a:lnTo>
                    <a:pt x="23151" y="56872"/>
                  </a:lnTo>
                  <a:lnTo>
                    <a:pt x="23571" y="51631"/>
                  </a:lnTo>
                  <a:lnTo>
                    <a:pt x="24413" y="45847"/>
                  </a:lnTo>
                  <a:lnTo>
                    <a:pt x="25739" y="40570"/>
                  </a:lnTo>
                  <a:lnTo>
                    <a:pt x="27687" y="36711"/>
                  </a:lnTo>
                  <a:lnTo>
                    <a:pt x="24158" y="33482"/>
                  </a:lnTo>
                  <a:lnTo>
                    <a:pt x="21381" y="29182"/>
                  </a:lnTo>
                  <a:lnTo>
                    <a:pt x="19278" y="23650"/>
                  </a:lnTo>
                  <a:lnTo>
                    <a:pt x="18429" y="16641"/>
                  </a:lnTo>
                  <a:lnTo>
                    <a:pt x="16605" y="5001"/>
                  </a:lnTo>
                  <a:lnTo>
                    <a:pt x="25721" y="322"/>
                  </a:lnTo>
                  <a:lnTo>
                    <a:pt x="27779" y="0"/>
                  </a:lnTo>
                  <a:lnTo>
                    <a:pt x="54012" y="13895"/>
                  </a:lnTo>
                  <a:lnTo>
                    <a:pt x="78785" y="26698"/>
                  </a:lnTo>
                  <a:lnTo>
                    <a:pt x="106753" y="41649"/>
                  </a:lnTo>
                  <a:lnTo>
                    <a:pt x="116690" y="46777"/>
                  </a:lnTo>
                  <a:lnTo>
                    <a:pt x="116591" y="52328"/>
                  </a:lnTo>
                  <a:lnTo>
                    <a:pt x="116514" y="57341"/>
                  </a:lnTo>
                  <a:lnTo>
                    <a:pt x="116329" y="60701"/>
                  </a:lnTo>
                  <a:lnTo>
                    <a:pt x="116755" y="73859"/>
                  </a:lnTo>
                  <a:lnTo>
                    <a:pt x="116564" y="77785"/>
                  </a:lnTo>
                  <a:lnTo>
                    <a:pt x="116746" y="83031"/>
                  </a:lnTo>
                  <a:lnTo>
                    <a:pt x="116903" y="89443"/>
                  </a:lnTo>
                  <a:lnTo>
                    <a:pt x="116704" y="90917"/>
                  </a:lnTo>
                  <a:lnTo>
                    <a:pt x="112494" y="90869"/>
                  </a:lnTo>
                  <a:lnTo>
                    <a:pt x="106253" y="91127"/>
                  </a:lnTo>
                  <a:lnTo>
                    <a:pt x="105102" y="91870"/>
                  </a:lnTo>
                  <a:lnTo>
                    <a:pt x="103011" y="98345"/>
                  </a:lnTo>
                  <a:lnTo>
                    <a:pt x="100090" y="102539"/>
                  </a:lnTo>
                  <a:lnTo>
                    <a:pt x="99476" y="104812"/>
                  </a:lnTo>
                  <a:lnTo>
                    <a:pt x="100132" y="108317"/>
                  </a:lnTo>
                  <a:lnTo>
                    <a:pt x="99382" y="109417"/>
                  </a:lnTo>
                  <a:lnTo>
                    <a:pt x="95784" y="111629"/>
                  </a:lnTo>
                  <a:lnTo>
                    <a:pt x="95518" y="112870"/>
                  </a:lnTo>
                  <a:lnTo>
                    <a:pt x="97231" y="116285"/>
                  </a:lnTo>
                  <a:lnTo>
                    <a:pt x="96796" y="118036"/>
                  </a:lnTo>
                  <a:lnTo>
                    <a:pt x="94078" y="121108"/>
                  </a:lnTo>
                  <a:lnTo>
                    <a:pt x="92491" y="124242"/>
                  </a:lnTo>
                  <a:lnTo>
                    <a:pt x="93591" y="126050"/>
                  </a:lnTo>
                  <a:lnTo>
                    <a:pt x="96180" y="125599"/>
                  </a:lnTo>
                  <a:lnTo>
                    <a:pt x="97873" y="125661"/>
                  </a:lnTo>
                  <a:lnTo>
                    <a:pt x="98579" y="126818"/>
                  </a:lnTo>
                  <a:lnTo>
                    <a:pt x="99686" y="133118"/>
                  </a:lnTo>
                  <a:lnTo>
                    <a:pt x="100370" y="135792"/>
                  </a:lnTo>
                  <a:lnTo>
                    <a:pt x="101153" y="137306"/>
                  </a:lnTo>
                  <a:lnTo>
                    <a:pt x="103377" y="139389"/>
                  </a:lnTo>
                  <a:lnTo>
                    <a:pt x="104711" y="141765"/>
                  </a:lnTo>
                  <a:lnTo>
                    <a:pt x="104845" y="143642"/>
                  </a:lnTo>
                  <a:lnTo>
                    <a:pt x="104090" y="145811"/>
                  </a:lnTo>
                  <a:lnTo>
                    <a:pt x="101287" y="144745"/>
                  </a:lnTo>
                  <a:lnTo>
                    <a:pt x="99677" y="144683"/>
                  </a:lnTo>
                  <a:lnTo>
                    <a:pt x="98061" y="145125"/>
                  </a:lnTo>
                  <a:lnTo>
                    <a:pt x="93351" y="148255"/>
                  </a:lnTo>
                  <a:lnTo>
                    <a:pt x="91485" y="149419"/>
                  </a:lnTo>
                  <a:lnTo>
                    <a:pt x="90657" y="151368"/>
                  </a:lnTo>
                  <a:lnTo>
                    <a:pt x="90633" y="153456"/>
                  </a:lnTo>
                  <a:lnTo>
                    <a:pt x="89651" y="154902"/>
                  </a:lnTo>
                  <a:lnTo>
                    <a:pt x="76362" y="166474"/>
                  </a:lnTo>
                  <a:lnTo>
                    <a:pt x="74429" y="166917"/>
                  </a:lnTo>
                  <a:lnTo>
                    <a:pt x="63495" y="167197"/>
                  </a:lnTo>
                  <a:lnTo>
                    <a:pt x="61322" y="167497"/>
                  </a:lnTo>
                  <a:lnTo>
                    <a:pt x="60271" y="168507"/>
                  </a:lnTo>
                  <a:lnTo>
                    <a:pt x="59685" y="172595"/>
                  </a:lnTo>
                  <a:lnTo>
                    <a:pt x="56441" y="178554"/>
                  </a:lnTo>
                  <a:lnTo>
                    <a:pt x="55153" y="179278"/>
                  </a:lnTo>
                  <a:lnTo>
                    <a:pt x="53304" y="179431"/>
                  </a:lnTo>
                  <a:lnTo>
                    <a:pt x="48887" y="179387"/>
                  </a:lnTo>
                  <a:lnTo>
                    <a:pt x="44785" y="180770"/>
                  </a:lnTo>
                  <a:lnTo>
                    <a:pt x="41003" y="182722"/>
                  </a:lnTo>
                  <a:lnTo>
                    <a:pt x="38670" y="184094"/>
                  </a:lnTo>
                  <a:lnTo>
                    <a:pt x="37545" y="184244"/>
                  </a:lnTo>
                  <a:lnTo>
                    <a:pt x="36422" y="183893"/>
                  </a:lnTo>
                  <a:lnTo>
                    <a:pt x="33942" y="180549"/>
                  </a:lnTo>
                  <a:lnTo>
                    <a:pt x="27106" y="184020"/>
                  </a:lnTo>
                  <a:lnTo>
                    <a:pt x="24856" y="184820"/>
                  </a:lnTo>
                  <a:lnTo>
                    <a:pt x="23652" y="184684"/>
                  </a:lnTo>
                  <a:lnTo>
                    <a:pt x="23171" y="184258"/>
                  </a:lnTo>
                  <a:lnTo>
                    <a:pt x="22129" y="183336"/>
                  </a:lnTo>
                  <a:lnTo>
                    <a:pt x="20213" y="177985"/>
                  </a:lnTo>
                  <a:lnTo>
                    <a:pt x="17014" y="172564"/>
                  </a:lnTo>
                  <a:lnTo>
                    <a:pt x="10280" y="166584"/>
                  </a:lnTo>
                  <a:lnTo>
                    <a:pt x="4829" y="161162"/>
                  </a:lnTo>
                  <a:lnTo>
                    <a:pt x="6446" y="158422"/>
                  </a:lnTo>
                  <a:lnTo>
                    <a:pt x="7900" y="156832"/>
                  </a:lnTo>
                  <a:lnTo>
                    <a:pt x="9108" y="156321"/>
                  </a:lnTo>
                  <a:lnTo>
                    <a:pt x="11520" y="156738"/>
                  </a:lnTo>
                  <a:lnTo>
                    <a:pt x="17469" y="157709"/>
                  </a:lnTo>
                  <a:lnTo>
                    <a:pt x="20848" y="157545"/>
                  </a:lnTo>
                  <a:lnTo>
                    <a:pt x="21977" y="156819"/>
                  </a:lnTo>
                  <a:lnTo>
                    <a:pt x="21739" y="156173"/>
                  </a:lnTo>
                  <a:lnTo>
                    <a:pt x="20699" y="155101"/>
                  </a:lnTo>
                  <a:lnTo>
                    <a:pt x="18787" y="151874"/>
                  </a:lnTo>
                  <a:lnTo>
                    <a:pt x="17758" y="148927"/>
                  </a:lnTo>
                  <a:lnTo>
                    <a:pt x="16914" y="142656"/>
                  </a:lnTo>
                  <a:lnTo>
                    <a:pt x="17582" y="139329"/>
                  </a:lnTo>
                  <a:lnTo>
                    <a:pt x="16984" y="133184"/>
                  </a:lnTo>
                  <a:lnTo>
                    <a:pt x="15006" y="128630"/>
                  </a:lnTo>
                  <a:lnTo>
                    <a:pt x="10382" y="122269"/>
                  </a:lnTo>
                  <a:lnTo>
                    <a:pt x="9337" y="121839"/>
                  </a:lnTo>
                  <a:lnTo>
                    <a:pt x="6195" y="12127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5" name="Egypt"/>
            <p:cNvSpPr/>
            <p:nvPr/>
          </p:nvSpPr>
          <p:spPr>
            <a:xfrm>
              <a:off x="2746813" y="2427338"/>
              <a:ext cx="134975" cy="120364"/>
            </a:xfrm>
            <a:custGeom>
              <a:avLst/>
              <a:gdLst/>
              <a:ahLst/>
              <a:cxnLst/>
              <a:pathLst>
                <a:path w="134975" h="120364">
                  <a:moveTo>
                    <a:pt x="105404" y="3984"/>
                  </a:moveTo>
                  <a:lnTo>
                    <a:pt x="106024" y="5679"/>
                  </a:lnTo>
                  <a:lnTo>
                    <a:pt x="110017" y="17008"/>
                  </a:lnTo>
                  <a:lnTo>
                    <a:pt x="114198" y="27101"/>
                  </a:lnTo>
                  <a:lnTo>
                    <a:pt x="112291" y="29292"/>
                  </a:lnTo>
                  <a:lnTo>
                    <a:pt x="109891" y="35855"/>
                  </a:lnTo>
                  <a:lnTo>
                    <a:pt x="108218" y="43909"/>
                  </a:lnTo>
                  <a:lnTo>
                    <a:pt x="107362" y="47278"/>
                  </a:lnTo>
                  <a:lnTo>
                    <a:pt x="106462" y="48161"/>
                  </a:lnTo>
                  <a:lnTo>
                    <a:pt x="104420" y="47765"/>
                  </a:lnTo>
                  <a:lnTo>
                    <a:pt x="102170" y="44806"/>
                  </a:lnTo>
                  <a:lnTo>
                    <a:pt x="98247" y="40960"/>
                  </a:lnTo>
                  <a:lnTo>
                    <a:pt x="96316" y="38146"/>
                  </a:lnTo>
                  <a:lnTo>
                    <a:pt x="94619" y="32495"/>
                  </a:lnTo>
                  <a:lnTo>
                    <a:pt x="92004" y="29909"/>
                  </a:lnTo>
                  <a:lnTo>
                    <a:pt x="90554" y="26338"/>
                  </a:lnTo>
                  <a:lnTo>
                    <a:pt x="89704" y="23572"/>
                  </a:lnTo>
                  <a:lnTo>
                    <a:pt x="88708" y="21535"/>
                  </a:lnTo>
                  <a:lnTo>
                    <a:pt x="86372" y="22520"/>
                  </a:lnTo>
                  <a:lnTo>
                    <a:pt x="85036" y="25538"/>
                  </a:lnTo>
                  <a:lnTo>
                    <a:pt x="88069" y="33239"/>
                  </a:lnTo>
                  <a:lnTo>
                    <a:pt x="88723" y="35420"/>
                  </a:lnTo>
                  <a:lnTo>
                    <a:pt x="91903" y="40331"/>
                  </a:lnTo>
                  <a:lnTo>
                    <a:pt x="96578" y="46262"/>
                  </a:lnTo>
                  <a:lnTo>
                    <a:pt x="98948" y="53051"/>
                  </a:lnTo>
                  <a:lnTo>
                    <a:pt x="101590" y="58535"/>
                  </a:lnTo>
                  <a:lnTo>
                    <a:pt x="102980" y="63131"/>
                  </a:lnTo>
                  <a:lnTo>
                    <a:pt x="104935" y="65736"/>
                  </a:lnTo>
                  <a:lnTo>
                    <a:pt x="109511" y="75413"/>
                  </a:lnTo>
                  <a:lnTo>
                    <a:pt x="114888" y="85960"/>
                  </a:lnTo>
                  <a:lnTo>
                    <a:pt x="117032" y="89848"/>
                  </a:lnTo>
                  <a:lnTo>
                    <a:pt x="119970" y="92870"/>
                  </a:lnTo>
                  <a:lnTo>
                    <a:pt x="122232" y="94804"/>
                  </a:lnTo>
                  <a:lnTo>
                    <a:pt x="122992" y="95809"/>
                  </a:lnTo>
                  <a:lnTo>
                    <a:pt x="121784" y="96741"/>
                  </a:lnTo>
                  <a:lnTo>
                    <a:pt x="120354" y="97286"/>
                  </a:lnTo>
                  <a:lnTo>
                    <a:pt x="120137" y="98138"/>
                  </a:lnTo>
                  <a:lnTo>
                    <a:pt x="121333" y="104080"/>
                  </a:lnTo>
                  <a:lnTo>
                    <a:pt x="122597" y="106628"/>
                  </a:lnTo>
                  <a:lnTo>
                    <a:pt x="123232" y="107923"/>
                  </a:lnTo>
                  <a:lnTo>
                    <a:pt x="127301" y="111139"/>
                  </a:lnTo>
                  <a:lnTo>
                    <a:pt x="129293" y="112055"/>
                  </a:lnTo>
                  <a:lnTo>
                    <a:pt x="131333" y="114885"/>
                  </a:lnTo>
                  <a:lnTo>
                    <a:pt x="133419" y="116947"/>
                  </a:lnTo>
                  <a:lnTo>
                    <a:pt x="134975" y="119972"/>
                  </a:lnTo>
                  <a:lnTo>
                    <a:pt x="82915" y="119939"/>
                  </a:lnTo>
                  <a:lnTo>
                    <a:pt x="72198" y="119930"/>
                  </a:lnTo>
                  <a:lnTo>
                    <a:pt x="58288" y="119940"/>
                  </a:lnTo>
                  <a:lnTo>
                    <a:pt x="45684" y="120019"/>
                  </a:lnTo>
                  <a:lnTo>
                    <a:pt x="34318" y="119862"/>
                  </a:lnTo>
                  <a:lnTo>
                    <a:pt x="25970" y="119914"/>
                  </a:lnTo>
                  <a:lnTo>
                    <a:pt x="19750" y="119953"/>
                  </a:lnTo>
                  <a:lnTo>
                    <a:pt x="11654" y="119851"/>
                  </a:lnTo>
                  <a:lnTo>
                    <a:pt x="7071" y="119880"/>
                  </a:lnTo>
                  <a:lnTo>
                    <a:pt x="2963" y="120364"/>
                  </a:lnTo>
                  <a:lnTo>
                    <a:pt x="2906" y="106186"/>
                  </a:lnTo>
                  <a:lnTo>
                    <a:pt x="3017" y="98857"/>
                  </a:lnTo>
                  <a:lnTo>
                    <a:pt x="2791" y="83396"/>
                  </a:lnTo>
                  <a:lnTo>
                    <a:pt x="2795" y="79565"/>
                  </a:lnTo>
                  <a:lnTo>
                    <a:pt x="2837" y="68169"/>
                  </a:lnTo>
                  <a:lnTo>
                    <a:pt x="2914" y="59940"/>
                  </a:lnTo>
                  <a:lnTo>
                    <a:pt x="3007" y="38026"/>
                  </a:lnTo>
                  <a:lnTo>
                    <a:pt x="3079" y="32370"/>
                  </a:lnTo>
                  <a:lnTo>
                    <a:pt x="2868" y="30265"/>
                  </a:lnTo>
                  <a:lnTo>
                    <a:pt x="927" y="24995"/>
                  </a:lnTo>
                  <a:lnTo>
                    <a:pt x="0" y="19535"/>
                  </a:lnTo>
                  <a:lnTo>
                    <a:pt x="277" y="17733"/>
                  </a:lnTo>
                  <a:lnTo>
                    <a:pt x="1896" y="14524"/>
                  </a:lnTo>
                  <a:lnTo>
                    <a:pt x="3055" y="12052"/>
                  </a:lnTo>
                  <a:lnTo>
                    <a:pt x="1279" y="4556"/>
                  </a:lnTo>
                  <a:lnTo>
                    <a:pt x="2331" y="2561"/>
                  </a:lnTo>
                  <a:lnTo>
                    <a:pt x="4179" y="1222"/>
                  </a:lnTo>
                  <a:lnTo>
                    <a:pt x="4675" y="0"/>
                  </a:lnTo>
                  <a:lnTo>
                    <a:pt x="6365" y="992"/>
                  </a:lnTo>
                  <a:lnTo>
                    <a:pt x="9139" y="902"/>
                  </a:lnTo>
                  <a:lnTo>
                    <a:pt x="12285" y="314"/>
                  </a:lnTo>
                  <a:lnTo>
                    <a:pt x="16228" y="304"/>
                  </a:lnTo>
                  <a:lnTo>
                    <a:pt x="23812" y="2028"/>
                  </a:lnTo>
                  <a:lnTo>
                    <a:pt x="26755" y="2705"/>
                  </a:lnTo>
                  <a:lnTo>
                    <a:pt x="30662" y="3421"/>
                  </a:lnTo>
                  <a:lnTo>
                    <a:pt x="34279" y="4323"/>
                  </a:lnTo>
                  <a:lnTo>
                    <a:pt x="36019" y="6716"/>
                  </a:lnTo>
                  <a:lnTo>
                    <a:pt x="38029" y="6711"/>
                  </a:lnTo>
                  <a:lnTo>
                    <a:pt x="42679" y="7196"/>
                  </a:lnTo>
                  <a:lnTo>
                    <a:pt x="47685" y="9493"/>
                  </a:lnTo>
                  <a:lnTo>
                    <a:pt x="50832" y="9898"/>
                  </a:lnTo>
                  <a:lnTo>
                    <a:pt x="52064" y="9153"/>
                  </a:lnTo>
                  <a:lnTo>
                    <a:pt x="55671" y="6008"/>
                  </a:lnTo>
                  <a:lnTo>
                    <a:pt x="60307" y="3680"/>
                  </a:lnTo>
                  <a:lnTo>
                    <a:pt x="64507" y="2593"/>
                  </a:lnTo>
                  <a:lnTo>
                    <a:pt x="68418" y="1008"/>
                  </a:lnTo>
                  <a:lnTo>
                    <a:pt x="70300" y="588"/>
                  </a:lnTo>
                  <a:lnTo>
                    <a:pt x="72032" y="916"/>
                  </a:lnTo>
                  <a:lnTo>
                    <a:pt x="74716" y="909"/>
                  </a:lnTo>
                  <a:lnTo>
                    <a:pt x="78339" y="1647"/>
                  </a:lnTo>
                  <a:lnTo>
                    <a:pt x="79349" y="4379"/>
                  </a:lnTo>
                  <a:lnTo>
                    <a:pt x="82341" y="6522"/>
                  </a:lnTo>
                  <a:lnTo>
                    <a:pt x="84935" y="5606"/>
                  </a:lnTo>
                  <a:lnTo>
                    <a:pt x="88143" y="7168"/>
                  </a:lnTo>
                  <a:lnTo>
                    <a:pt x="90054" y="7329"/>
                  </a:lnTo>
                  <a:lnTo>
                    <a:pt x="92869" y="4981"/>
                  </a:lnTo>
                  <a:lnTo>
                    <a:pt x="94074" y="6027"/>
                  </a:lnTo>
                  <a:lnTo>
                    <a:pt x="95467" y="6354"/>
                  </a:lnTo>
                  <a:lnTo>
                    <a:pt x="98844" y="7119"/>
                  </a:lnTo>
                  <a:lnTo>
                    <a:pt x="100538" y="6755"/>
                  </a:lnTo>
                  <a:lnTo>
                    <a:pt x="102849" y="5788"/>
                  </a:lnTo>
                  <a:lnTo>
                    <a:pt x="105404" y="398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6" name="Cyprus"/>
            <p:cNvSpPr/>
            <p:nvPr/>
          </p:nvSpPr>
          <p:spPr>
            <a:xfrm>
              <a:off x="2829898" y="2372060"/>
              <a:ext cx="25790" cy="15064"/>
            </a:xfrm>
            <a:custGeom>
              <a:avLst/>
              <a:gdLst/>
              <a:ahLst/>
              <a:cxnLst/>
              <a:pathLst>
                <a:path w="25790" h="15064">
                  <a:moveTo>
                    <a:pt x="18239" y="5969"/>
                  </a:moveTo>
                  <a:lnTo>
                    <a:pt x="18151" y="7044"/>
                  </a:lnTo>
                  <a:lnTo>
                    <a:pt x="19845" y="9441"/>
                  </a:lnTo>
                  <a:lnTo>
                    <a:pt x="18366" y="9385"/>
                  </a:lnTo>
                  <a:lnTo>
                    <a:pt x="17705" y="10047"/>
                  </a:lnTo>
                  <a:lnTo>
                    <a:pt x="17184" y="9690"/>
                  </a:lnTo>
                  <a:lnTo>
                    <a:pt x="15542" y="9564"/>
                  </a:lnTo>
                  <a:lnTo>
                    <a:pt x="14934" y="11580"/>
                  </a:lnTo>
                  <a:lnTo>
                    <a:pt x="11006" y="13145"/>
                  </a:lnTo>
                  <a:lnTo>
                    <a:pt x="9080" y="13430"/>
                  </a:lnTo>
                  <a:lnTo>
                    <a:pt x="8589" y="13750"/>
                  </a:lnTo>
                  <a:lnTo>
                    <a:pt x="8589" y="15029"/>
                  </a:lnTo>
                  <a:lnTo>
                    <a:pt x="7499" y="15064"/>
                  </a:lnTo>
                  <a:lnTo>
                    <a:pt x="7136" y="13892"/>
                  </a:lnTo>
                  <a:lnTo>
                    <a:pt x="5122" y="14034"/>
                  </a:lnTo>
                  <a:lnTo>
                    <a:pt x="2379" y="13145"/>
                  </a:lnTo>
                  <a:lnTo>
                    <a:pt x="1419" y="12612"/>
                  </a:lnTo>
                  <a:lnTo>
                    <a:pt x="1418" y="11330"/>
                  </a:lnTo>
                  <a:lnTo>
                    <a:pt x="610" y="10689"/>
                  </a:lnTo>
                  <a:lnTo>
                    <a:pt x="0" y="8226"/>
                  </a:lnTo>
                  <a:lnTo>
                    <a:pt x="410" y="8011"/>
                  </a:lnTo>
                  <a:lnTo>
                    <a:pt x="1011" y="8619"/>
                  </a:lnTo>
                  <a:lnTo>
                    <a:pt x="1752" y="8583"/>
                  </a:lnTo>
                  <a:lnTo>
                    <a:pt x="3782" y="6722"/>
                  </a:lnTo>
                  <a:lnTo>
                    <a:pt x="5051" y="6686"/>
                  </a:lnTo>
                  <a:lnTo>
                    <a:pt x="6699" y="7249"/>
                  </a:lnTo>
                  <a:lnTo>
                    <a:pt x="7085" y="6722"/>
                  </a:lnTo>
                  <a:lnTo>
                    <a:pt x="7525" y="4965"/>
                  </a:lnTo>
                  <a:lnTo>
                    <a:pt x="7258" y="3887"/>
                  </a:lnTo>
                  <a:lnTo>
                    <a:pt x="10405" y="4461"/>
                  </a:lnTo>
                  <a:lnTo>
                    <a:pt x="13706" y="4627"/>
                  </a:lnTo>
                  <a:lnTo>
                    <a:pt x="15548" y="4283"/>
                  </a:lnTo>
                  <a:lnTo>
                    <a:pt x="19652" y="2845"/>
                  </a:lnTo>
                  <a:lnTo>
                    <a:pt x="23106" y="973"/>
                  </a:lnTo>
                  <a:lnTo>
                    <a:pt x="25790" y="0"/>
                  </a:lnTo>
                  <a:lnTo>
                    <a:pt x="23411" y="1819"/>
                  </a:lnTo>
                  <a:lnTo>
                    <a:pt x="21224" y="3241"/>
                  </a:lnTo>
                  <a:lnTo>
                    <a:pt x="18239" y="596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7" name="Nigeria"/>
            <p:cNvSpPr/>
            <p:nvPr/>
          </p:nvSpPr>
          <p:spPr>
            <a:xfrm>
              <a:off x="2502042" y="2642505"/>
              <a:ext cx="131763" cy="107329"/>
            </a:xfrm>
            <a:custGeom>
              <a:avLst/>
              <a:gdLst/>
              <a:ahLst/>
              <a:cxnLst/>
              <a:pathLst>
                <a:path w="131763" h="107329">
                  <a:moveTo>
                    <a:pt x="126054" y="8380"/>
                  </a:moveTo>
                  <a:lnTo>
                    <a:pt x="125717" y="10199"/>
                  </a:lnTo>
                  <a:lnTo>
                    <a:pt x="126171" y="13899"/>
                  </a:lnTo>
                  <a:lnTo>
                    <a:pt x="126716" y="16508"/>
                  </a:lnTo>
                  <a:lnTo>
                    <a:pt x="127838" y="17371"/>
                  </a:lnTo>
                  <a:lnTo>
                    <a:pt x="130655" y="17933"/>
                  </a:lnTo>
                  <a:lnTo>
                    <a:pt x="131374" y="18871"/>
                  </a:lnTo>
                  <a:lnTo>
                    <a:pt x="131763" y="20679"/>
                  </a:lnTo>
                  <a:lnTo>
                    <a:pt x="131320" y="26397"/>
                  </a:lnTo>
                  <a:lnTo>
                    <a:pt x="130587" y="27557"/>
                  </a:lnTo>
                  <a:lnTo>
                    <a:pt x="129211" y="28433"/>
                  </a:lnTo>
                  <a:lnTo>
                    <a:pt x="124775" y="29543"/>
                  </a:lnTo>
                  <a:lnTo>
                    <a:pt x="123318" y="30851"/>
                  </a:lnTo>
                  <a:lnTo>
                    <a:pt x="119983" y="37360"/>
                  </a:lnTo>
                  <a:lnTo>
                    <a:pt x="117464" y="43494"/>
                  </a:lnTo>
                  <a:lnTo>
                    <a:pt x="116244" y="48603"/>
                  </a:lnTo>
                  <a:lnTo>
                    <a:pt x="114473" y="49260"/>
                  </a:lnTo>
                  <a:lnTo>
                    <a:pt x="112623" y="49415"/>
                  </a:lnTo>
                  <a:lnTo>
                    <a:pt x="111976" y="51214"/>
                  </a:lnTo>
                  <a:lnTo>
                    <a:pt x="111243" y="57457"/>
                  </a:lnTo>
                  <a:lnTo>
                    <a:pt x="110276" y="59039"/>
                  </a:lnTo>
                  <a:lnTo>
                    <a:pt x="108347" y="59266"/>
                  </a:lnTo>
                  <a:lnTo>
                    <a:pt x="107060" y="60706"/>
                  </a:lnTo>
                  <a:lnTo>
                    <a:pt x="104968" y="64941"/>
                  </a:lnTo>
                  <a:lnTo>
                    <a:pt x="100231" y="76188"/>
                  </a:lnTo>
                  <a:lnTo>
                    <a:pt x="98708" y="79336"/>
                  </a:lnTo>
                  <a:lnTo>
                    <a:pt x="96946" y="81843"/>
                  </a:lnTo>
                  <a:lnTo>
                    <a:pt x="95102" y="83636"/>
                  </a:lnTo>
                  <a:lnTo>
                    <a:pt x="93899" y="84213"/>
                  </a:lnTo>
                  <a:lnTo>
                    <a:pt x="93176" y="83932"/>
                  </a:lnTo>
                  <a:lnTo>
                    <a:pt x="89558" y="79034"/>
                  </a:lnTo>
                  <a:lnTo>
                    <a:pt x="88834" y="78325"/>
                  </a:lnTo>
                  <a:lnTo>
                    <a:pt x="83294" y="78073"/>
                  </a:lnTo>
                  <a:lnTo>
                    <a:pt x="81930" y="78224"/>
                  </a:lnTo>
                  <a:lnTo>
                    <a:pt x="75362" y="84609"/>
                  </a:lnTo>
                  <a:lnTo>
                    <a:pt x="70640" y="88840"/>
                  </a:lnTo>
                  <a:lnTo>
                    <a:pt x="68161" y="91490"/>
                  </a:lnTo>
                  <a:lnTo>
                    <a:pt x="68258" y="96398"/>
                  </a:lnTo>
                  <a:lnTo>
                    <a:pt x="67305" y="99178"/>
                  </a:lnTo>
                  <a:lnTo>
                    <a:pt x="65419" y="102630"/>
                  </a:lnTo>
                  <a:lnTo>
                    <a:pt x="64483" y="102032"/>
                  </a:lnTo>
                  <a:lnTo>
                    <a:pt x="63360" y="101822"/>
                  </a:lnTo>
                  <a:lnTo>
                    <a:pt x="62479" y="101184"/>
                  </a:lnTo>
                  <a:lnTo>
                    <a:pt x="61755" y="102252"/>
                  </a:lnTo>
                  <a:lnTo>
                    <a:pt x="62475" y="103742"/>
                  </a:lnTo>
                  <a:lnTo>
                    <a:pt x="62153" y="104382"/>
                  </a:lnTo>
                  <a:lnTo>
                    <a:pt x="60387" y="105380"/>
                  </a:lnTo>
                  <a:lnTo>
                    <a:pt x="57580" y="105528"/>
                  </a:lnTo>
                  <a:lnTo>
                    <a:pt x="52686" y="106036"/>
                  </a:lnTo>
                  <a:lnTo>
                    <a:pt x="49640" y="104693"/>
                  </a:lnTo>
                  <a:lnTo>
                    <a:pt x="48196" y="104910"/>
                  </a:lnTo>
                  <a:lnTo>
                    <a:pt x="46831" y="106759"/>
                  </a:lnTo>
                  <a:lnTo>
                    <a:pt x="45949" y="107329"/>
                  </a:lnTo>
                  <a:lnTo>
                    <a:pt x="43784" y="106979"/>
                  </a:lnTo>
                  <a:lnTo>
                    <a:pt x="37528" y="106921"/>
                  </a:lnTo>
                  <a:lnTo>
                    <a:pt x="34882" y="105790"/>
                  </a:lnTo>
                  <a:lnTo>
                    <a:pt x="32155" y="103523"/>
                  </a:lnTo>
                  <a:lnTo>
                    <a:pt x="30070" y="99904"/>
                  </a:lnTo>
                  <a:lnTo>
                    <a:pt x="29107" y="96636"/>
                  </a:lnTo>
                  <a:lnTo>
                    <a:pt x="29347" y="95356"/>
                  </a:lnTo>
                  <a:lnTo>
                    <a:pt x="30390" y="94073"/>
                  </a:lnTo>
                  <a:lnTo>
                    <a:pt x="29668" y="92580"/>
                  </a:lnTo>
                  <a:lnTo>
                    <a:pt x="27099" y="92230"/>
                  </a:lnTo>
                  <a:lnTo>
                    <a:pt x="26457" y="90951"/>
                  </a:lnTo>
                  <a:lnTo>
                    <a:pt x="24129" y="88179"/>
                  </a:lnTo>
                  <a:lnTo>
                    <a:pt x="21319" y="85835"/>
                  </a:lnTo>
                  <a:lnTo>
                    <a:pt x="18268" y="84560"/>
                  </a:lnTo>
                  <a:lnTo>
                    <a:pt x="15056" y="83285"/>
                  </a:lnTo>
                  <a:lnTo>
                    <a:pt x="13690" y="81719"/>
                  </a:lnTo>
                  <a:lnTo>
                    <a:pt x="11121" y="82081"/>
                  </a:lnTo>
                  <a:lnTo>
                    <a:pt x="9918" y="83580"/>
                  </a:lnTo>
                  <a:lnTo>
                    <a:pt x="8232" y="83940"/>
                  </a:lnTo>
                  <a:lnTo>
                    <a:pt x="3817" y="84164"/>
                  </a:lnTo>
                  <a:lnTo>
                    <a:pt x="512" y="84313"/>
                  </a:lnTo>
                  <a:lnTo>
                    <a:pt x="481" y="83133"/>
                  </a:lnTo>
                  <a:lnTo>
                    <a:pt x="1087" y="77138"/>
                  </a:lnTo>
                  <a:lnTo>
                    <a:pt x="0" y="69860"/>
                  </a:lnTo>
                  <a:lnTo>
                    <a:pt x="453" y="64852"/>
                  </a:lnTo>
                  <a:lnTo>
                    <a:pt x="507" y="60414"/>
                  </a:lnTo>
                  <a:lnTo>
                    <a:pt x="494" y="57979"/>
                  </a:lnTo>
                  <a:lnTo>
                    <a:pt x="483" y="56043"/>
                  </a:lnTo>
                  <a:lnTo>
                    <a:pt x="1677" y="54029"/>
                  </a:lnTo>
                  <a:lnTo>
                    <a:pt x="2963" y="53877"/>
                  </a:lnTo>
                  <a:lnTo>
                    <a:pt x="5130" y="53219"/>
                  </a:lnTo>
                  <a:lnTo>
                    <a:pt x="5522" y="51351"/>
                  </a:lnTo>
                  <a:lnTo>
                    <a:pt x="4943" y="48339"/>
                  </a:lnTo>
                  <a:lnTo>
                    <a:pt x="5417" y="46612"/>
                  </a:lnTo>
                  <a:lnTo>
                    <a:pt x="8704" y="44508"/>
                  </a:lnTo>
                  <a:lnTo>
                    <a:pt x="9823" y="42991"/>
                  </a:lnTo>
                  <a:lnTo>
                    <a:pt x="10776" y="40107"/>
                  </a:lnTo>
                  <a:lnTo>
                    <a:pt x="12366" y="35199"/>
                  </a:lnTo>
                  <a:lnTo>
                    <a:pt x="10418" y="31532"/>
                  </a:lnTo>
                  <a:lnTo>
                    <a:pt x="9597" y="27638"/>
                  </a:lnTo>
                  <a:lnTo>
                    <a:pt x="9904" y="23660"/>
                  </a:lnTo>
                  <a:lnTo>
                    <a:pt x="10369" y="18734"/>
                  </a:lnTo>
                  <a:lnTo>
                    <a:pt x="11160" y="14378"/>
                  </a:lnTo>
                  <a:lnTo>
                    <a:pt x="12926" y="11899"/>
                  </a:lnTo>
                  <a:lnTo>
                    <a:pt x="16373" y="3587"/>
                  </a:lnTo>
                  <a:lnTo>
                    <a:pt x="19759" y="1526"/>
                  </a:lnTo>
                  <a:lnTo>
                    <a:pt x="25096" y="558"/>
                  </a:lnTo>
                  <a:lnTo>
                    <a:pt x="30983" y="0"/>
                  </a:lnTo>
                  <a:lnTo>
                    <a:pt x="36556" y="623"/>
                  </a:lnTo>
                  <a:lnTo>
                    <a:pt x="40675" y="2055"/>
                  </a:lnTo>
                  <a:lnTo>
                    <a:pt x="46163" y="8355"/>
                  </a:lnTo>
                  <a:lnTo>
                    <a:pt x="47212" y="8858"/>
                  </a:lnTo>
                  <a:lnTo>
                    <a:pt x="49068" y="8847"/>
                  </a:lnTo>
                  <a:lnTo>
                    <a:pt x="55769" y="6042"/>
                  </a:lnTo>
                  <a:lnTo>
                    <a:pt x="58111" y="5445"/>
                  </a:lnTo>
                  <a:lnTo>
                    <a:pt x="59886" y="5871"/>
                  </a:lnTo>
                  <a:lnTo>
                    <a:pt x="65770" y="9690"/>
                  </a:lnTo>
                  <a:lnTo>
                    <a:pt x="70607" y="11114"/>
                  </a:lnTo>
                  <a:lnTo>
                    <a:pt x="75287" y="11086"/>
                  </a:lnTo>
                  <a:lnTo>
                    <a:pt x="76659" y="10787"/>
                  </a:lnTo>
                  <a:lnTo>
                    <a:pt x="79813" y="8733"/>
                  </a:lnTo>
                  <a:lnTo>
                    <a:pt x="81837" y="7048"/>
                  </a:lnTo>
                  <a:lnTo>
                    <a:pt x="85717" y="5569"/>
                  </a:lnTo>
                  <a:lnTo>
                    <a:pt x="88868" y="5040"/>
                  </a:lnTo>
                  <a:lnTo>
                    <a:pt x="92422" y="4800"/>
                  </a:lnTo>
                  <a:lnTo>
                    <a:pt x="95084" y="5003"/>
                  </a:lnTo>
                  <a:lnTo>
                    <a:pt x="99517" y="6140"/>
                  </a:lnTo>
                  <a:lnTo>
                    <a:pt x="103144" y="7137"/>
                  </a:lnTo>
                  <a:lnTo>
                    <a:pt x="106204" y="8209"/>
                  </a:lnTo>
                  <a:lnTo>
                    <a:pt x="107497" y="7910"/>
                  </a:lnTo>
                  <a:lnTo>
                    <a:pt x="111316" y="4322"/>
                  </a:lnTo>
                  <a:lnTo>
                    <a:pt x="113588" y="2778"/>
                  </a:lnTo>
                  <a:lnTo>
                    <a:pt x="115776" y="1745"/>
                  </a:lnTo>
                  <a:lnTo>
                    <a:pt x="120542" y="1570"/>
                  </a:lnTo>
                  <a:lnTo>
                    <a:pt x="121413" y="3605"/>
                  </a:lnTo>
                  <a:lnTo>
                    <a:pt x="124296" y="6281"/>
                  </a:lnTo>
                  <a:lnTo>
                    <a:pt x="126054" y="838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8" name="Turkey"/>
            <p:cNvSpPr/>
            <p:nvPr/>
          </p:nvSpPr>
          <p:spPr>
            <a:xfrm>
              <a:off x="2761672" y="2280386"/>
              <a:ext cx="209195" cy="89139"/>
            </a:xfrm>
            <a:custGeom>
              <a:avLst/>
              <a:gdLst/>
              <a:ahLst/>
              <a:cxnLst/>
              <a:pathLst>
                <a:path w="209195" h="89139">
                  <a:moveTo>
                    <a:pt x="209195" y="71083"/>
                  </a:moveTo>
                  <a:lnTo>
                    <a:pt x="207154" y="70986"/>
                  </a:lnTo>
                  <a:lnTo>
                    <a:pt x="204983" y="73424"/>
                  </a:lnTo>
                  <a:lnTo>
                    <a:pt x="204163" y="74218"/>
                  </a:lnTo>
                  <a:lnTo>
                    <a:pt x="202567" y="73558"/>
                  </a:lnTo>
                  <a:lnTo>
                    <a:pt x="202054" y="71868"/>
                  </a:lnTo>
                  <a:lnTo>
                    <a:pt x="202207" y="70241"/>
                  </a:lnTo>
                  <a:lnTo>
                    <a:pt x="200830" y="69291"/>
                  </a:lnTo>
                  <a:lnTo>
                    <a:pt x="198996" y="68775"/>
                  </a:lnTo>
                  <a:lnTo>
                    <a:pt x="197773" y="70249"/>
                  </a:lnTo>
                  <a:lnTo>
                    <a:pt x="196053" y="70106"/>
                  </a:lnTo>
                  <a:lnTo>
                    <a:pt x="191989" y="69144"/>
                  </a:lnTo>
                  <a:lnTo>
                    <a:pt x="190162" y="69345"/>
                  </a:lnTo>
                  <a:lnTo>
                    <a:pt x="188639" y="68333"/>
                  </a:lnTo>
                  <a:lnTo>
                    <a:pt x="186449" y="68925"/>
                  </a:lnTo>
                  <a:lnTo>
                    <a:pt x="185117" y="69826"/>
                  </a:lnTo>
                  <a:lnTo>
                    <a:pt x="183962" y="70101"/>
                  </a:lnTo>
                  <a:lnTo>
                    <a:pt x="183640" y="68554"/>
                  </a:lnTo>
                  <a:lnTo>
                    <a:pt x="182598" y="68406"/>
                  </a:lnTo>
                  <a:lnTo>
                    <a:pt x="181397" y="70249"/>
                  </a:lnTo>
                  <a:lnTo>
                    <a:pt x="177920" y="72162"/>
                  </a:lnTo>
                  <a:lnTo>
                    <a:pt x="171980" y="73566"/>
                  </a:lnTo>
                  <a:lnTo>
                    <a:pt x="168417" y="73324"/>
                  </a:lnTo>
                  <a:lnTo>
                    <a:pt x="164668" y="72550"/>
                  </a:lnTo>
                  <a:lnTo>
                    <a:pt x="162463" y="73010"/>
                  </a:lnTo>
                  <a:lnTo>
                    <a:pt x="154954" y="77231"/>
                  </a:lnTo>
                  <a:lnTo>
                    <a:pt x="152107" y="78047"/>
                  </a:lnTo>
                  <a:lnTo>
                    <a:pt x="146574" y="79146"/>
                  </a:lnTo>
                  <a:lnTo>
                    <a:pt x="143790" y="78193"/>
                  </a:lnTo>
                  <a:lnTo>
                    <a:pt x="136106" y="75414"/>
                  </a:lnTo>
                  <a:lnTo>
                    <a:pt x="134712" y="75600"/>
                  </a:lnTo>
                  <a:lnTo>
                    <a:pt x="130051" y="77935"/>
                  </a:lnTo>
                  <a:lnTo>
                    <a:pt x="126314" y="78403"/>
                  </a:lnTo>
                  <a:lnTo>
                    <a:pt x="123426" y="78247"/>
                  </a:lnTo>
                  <a:lnTo>
                    <a:pt x="119533" y="77212"/>
                  </a:lnTo>
                  <a:lnTo>
                    <a:pt x="118419" y="77220"/>
                  </a:lnTo>
                  <a:lnTo>
                    <a:pt x="117709" y="77002"/>
                  </a:lnTo>
                  <a:lnTo>
                    <a:pt x="117432" y="78995"/>
                  </a:lnTo>
                  <a:lnTo>
                    <a:pt x="117944" y="81816"/>
                  </a:lnTo>
                  <a:lnTo>
                    <a:pt x="119163" y="84447"/>
                  </a:lnTo>
                  <a:lnTo>
                    <a:pt x="116021" y="85236"/>
                  </a:lnTo>
                  <a:lnTo>
                    <a:pt x="115235" y="87556"/>
                  </a:lnTo>
                  <a:lnTo>
                    <a:pt x="114230" y="88604"/>
                  </a:lnTo>
                  <a:lnTo>
                    <a:pt x="113373" y="88352"/>
                  </a:lnTo>
                  <a:lnTo>
                    <a:pt x="112802" y="89139"/>
                  </a:lnTo>
                  <a:lnTo>
                    <a:pt x="110847" y="88364"/>
                  </a:lnTo>
                  <a:lnTo>
                    <a:pt x="109293" y="88375"/>
                  </a:lnTo>
                  <a:lnTo>
                    <a:pt x="108061" y="85527"/>
                  </a:lnTo>
                  <a:lnTo>
                    <a:pt x="107465" y="84948"/>
                  </a:lnTo>
                  <a:lnTo>
                    <a:pt x="107951" y="83861"/>
                  </a:lnTo>
                  <a:lnTo>
                    <a:pt x="109162" y="82634"/>
                  </a:lnTo>
                  <a:lnTo>
                    <a:pt x="112260" y="80122"/>
                  </a:lnTo>
                  <a:lnTo>
                    <a:pt x="112363" y="79030"/>
                  </a:lnTo>
                  <a:lnTo>
                    <a:pt x="112117" y="78193"/>
                  </a:lnTo>
                  <a:lnTo>
                    <a:pt x="110717" y="76442"/>
                  </a:lnTo>
                  <a:lnTo>
                    <a:pt x="109982" y="76113"/>
                  </a:lnTo>
                  <a:lnTo>
                    <a:pt x="107541" y="78411"/>
                  </a:lnTo>
                  <a:lnTo>
                    <a:pt x="106380" y="78666"/>
                  </a:lnTo>
                  <a:lnTo>
                    <a:pt x="105695" y="79067"/>
                  </a:lnTo>
                  <a:lnTo>
                    <a:pt x="106157" y="79322"/>
                  </a:lnTo>
                  <a:lnTo>
                    <a:pt x="105566" y="80667"/>
                  </a:lnTo>
                  <a:lnTo>
                    <a:pt x="104703" y="80813"/>
                  </a:lnTo>
                  <a:lnTo>
                    <a:pt x="104386" y="80522"/>
                  </a:lnTo>
                  <a:lnTo>
                    <a:pt x="104001" y="81068"/>
                  </a:lnTo>
                  <a:lnTo>
                    <a:pt x="102513" y="81431"/>
                  </a:lnTo>
                  <a:lnTo>
                    <a:pt x="100850" y="80049"/>
                  </a:lnTo>
                  <a:lnTo>
                    <a:pt x="98605" y="78812"/>
                  </a:lnTo>
                  <a:lnTo>
                    <a:pt x="96294" y="77828"/>
                  </a:lnTo>
                  <a:lnTo>
                    <a:pt x="94318" y="78120"/>
                  </a:lnTo>
                  <a:lnTo>
                    <a:pt x="90062" y="81537"/>
                  </a:lnTo>
                  <a:lnTo>
                    <a:pt x="88374" y="83318"/>
                  </a:lnTo>
                  <a:lnTo>
                    <a:pt x="88400" y="84586"/>
                  </a:lnTo>
                  <a:lnTo>
                    <a:pt x="87698" y="84875"/>
                  </a:lnTo>
                  <a:lnTo>
                    <a:pt x="87083" y="85310"/>
                  </a:lnTo>
                  <a:lnTo>
                    <a:pt x="87059" y="85816"/>
                  </a:lnTo>
                  <a:lnTo>
                    <a:pt x="86162" y="84767"/>
                  </a:lnTo>
                  <a:lnTo>
                    <a:pt x="83137" y="86041"/>
                  </a:lnTo>
                  <a:lnTo>
                    <a:pt x="79678" y="87190"/>
                  </a:lnTo>
                  <a:lnTo>
                    <a:pt x="76701" y="87110"/>
                  </a:lnTo>
                  <a:lnTo>
                    <a:pt x="73762" y="86679"/>
                  </a:lnTo>
                  <a:lnTo>
                    <a:pt x="70359" y="85019"/>
                  </a:lnTo>
                  <a:lnTo>
                    <a:pt x="65535" y="79922"/>
                  </a:lnTo>
                  <a:lnTo>
                    <a:pt x="59614" y="76931"/>
                  </a:lnTo>
                  <a:lnTo>
                    <a:pt x="54428" y="75792"/>
                  </a:lnTo>
                  <a:lnTo>
                    <a:pt x="50955" y="76244"/>
                  </a:lnTo>
                  <a:lnTo>
                    <a:pt x="50359" y="77839"/>
                  </a:lnTo>
                  <a:lnTo>
                    <a:pt x="49875" y="81638"/>
                  </a:lnTo>
                  <a:lnTo>
                    <a:pt x="49609" y="84193"/>
                  </a:lnTo>
                  <a:lnTo>
                    <a:pt x="48741" y="85162"/>
                  </a:lnTo>
                  <a:lnTo>
                    <a:pt x="47459" y="85165"/>
                  </a:lnTo>
                  <a:lnTo>
                    <a:pt x="46192" y="84201"/>
                  </a:lnTo>
                  <a:lnTo>
                    <a:pt x="40574" y="85709"/>
                  </a:lnTo>
                  <a:lnTo>
                    <a:pt x="38456" y="85539"/>
                  </a:lnTo>
                  <a:lnTo>
                    <a:pt x="36521" y="84402"/>
                  </a:lnTo>
                  <a:lnTo>
                    <a:pt x="33223" y="77175"/>
                  </a:lnTo>
                  <a:lnTo>
                    <a:pt x="31120" y="79391"/>
                  </a:lnTo>
                  <a:lnTo>
                    <a:pt x="27290" y="76570"/>
                  </a:lnTo>
                  <a:lnTo>
                    <a:pt x="25029" y="76929"/>
                  </a:lnTo>
                  <a:lnTo>
                    <a:pt x="22213" y="79502"/>
                  </a:lnTo>
                  <a:lnTo>
                    <a:pt x="21073" y="77117"/>
                  </a:lnTo>
                  <a:lnTo>
                    <a:pt x="21407" y="76319"/>
                  </a:lnTo>
                  <a:lnTo>
                    <a:pt x="22624" y="75252"/>
                  </a:lnTo>
                  <a:lnTo>
                    <a:pt x="22042" y="74188"/>
                  </a:lnTo>
                  <a:lnTo>
                    <a:pt x="17079" y="74112"/>
                  </a:lnTo>
                  <a:lnTo>
                    <a:pt x="14345" y="74030"/>
                  </a:lnTo>
                  <a:lnTo>
                    <a:pt x="13905" y="72342"/>
                  </a:lnTo>
                  <a:lnTo>
                    <a:pt x="16769" y="71088"/>
                  </a:lnTo>
                  <a:lnTo>
                    <a:pt x="16400" y="69574"/>
                  </a:lnTo>
                  <a:lnTo>
                    <a:pt x="14975" y="68328"/>
                  </a:lnTo>
                  <a:lnTo>
                    <a:pt x="12699" y="67887"/>
                  </a:lnTo>
                  <a:lnTo>
                    <a:pt x="12278" y="66009"/>
                  </a:lnTo>
                  <a:lnTo>
                    <a:pt x="12484" y="63858"/>
                  </a:lnTo>
                  <a:lnTo>
                    <a:pt x="12915" y="62060"/>
                  </a:lnTo>
                  <a:lnTo>
                    <a:pt x="12469" y="60442"/>
                  </a:lnTo>
                  <a:lnTo>
                    <a:pt x="10482" y="59637"/>
                  </a:lnTo>
                  <a:lnTo>
                    <a:pt x="7339" y="57390"/>
                  </a:lnTo>
                  <a:lnTo>
                    <a:pt x="5478" y="57936"/>
                  </a:lnTo>
                  <a:lnTo>
                    <a:pt x="4151" y="57398"/>
                  </a:lnTo>
                  <a:lnTo>
                    <a:pt x="4133" y="55771"/>
                  </a:lnTo>
                  <a:lnTo>
                    <a:pt x="4992" y="52565"/>
                  </a:lnTo>
                  <a:lnTo>
                    <a:pt x="5646" y="52942"/>
                  </a:lnTo>
                  <a:lnTo>
                    <a:pt x="8042" y="54930"/>
                  </a:lnTo>
                  <a:lnTo>
                    <a:pt x="10883" y="53201"/>
                  </a:lnTo>
                  <a:lnTo>
                    <a:pt x="8903" y="51390"/>
                  </a:lnTo>
                  <a:lnTo>
                    <a:pt x="9005" y="50596"/>
                  </a:lnTo>
                  <a:lnTo>
                    <a:pt x="7521" y="49772"/>
                  </a:lnTo>
                  <a:lnTo>
                    <a:pt x="7675" y="48947"/>
                  </a:lnTo>
                  <a:lnTo>
                    <a:pt x="10537" y="47927"/>
                  </a:lnTo>
                  <a:lnTo>
                    <a:pt x="11301" y="47195"/>
                  </a:lnTo>
                  <a:lnTo>
                    <a:pt x="10959" y="46283"/>
                  </a:lnTo>
                  <a:lnTo>
                    <a:pt x="10208" y="45714"/>
                  </a:lnTo>
                  <a:lnTo>
                    <a:pt x="8520" y="45488"/>
                  </a:lnTo>
                  <a:lnTo>
                    <a:pt x="8570" y="44283"/>
                  </a:lnTo>
                  <a:lnTo>
                    <a:pt x="9472" y="43830"/>
                  </a:lnTo>
                  <a:lnTo>
                    <a:pt x="8652" y="42773"/>
                  </a:lnTo>
                  <a:lnTo>
                    <a:pt x="7658" y="42018"/>
                  </a:lnTo>
                  <a:lnTo>
                    <a:pt x="7614" y="41034"/>
                  </a:lnTo>
                  <a:lnTo>
                    <a:pt x="6480" y="40959"/>
                  </a:lnTo>
                  <a:lnTo>
                    <a:pt x="7794" y="39785"/>
                  </a:lnTo>
                  <a:lnTo>
                    <a:pt x="9280" y="38003"/>
                  </a:lnTo>
                  <a:lnTo>
                    <a:pt x="10089" y="37775"/>
                  </a:lnTo>
                  <a:lnTo>
                    <a:pt x="10439" y="36738"/>
                  </a:lnTo>
                  <a:lnTo>
                    <a:pt x="8731" y="36466"/>
                  </a:lnTo>
                  <a:lnTo>
                    <a:pt x="5855" y="37244"/>
                  </a:lnTo>
                  <a:lnTo>
                    <a:pt x="1318" y="38307"/>
                  </a:lnTo>
                  <a:lnTo>
                    <a:pt x="483" y="38079"/>
                  </a:lnTo>
                  <a:lnTo>
                    <a:pt x="715" y="35933"/>
                  </a:lnTo>
                  <a:lnTo>
                    <a:pt x="1350" y="35114"/>
                  </a:lnTo>
                  <a:lnTo>
                    <a:pt x="1337" y="33819"/>
                  </a:lnTo>
                  <a:lnTo>
                    <a:pt x="1191" y="31953"/>
                  </a:lnTo>
                  <a:lnTo>
                    <a:pt x="1842" y="30229"/>
                  </a:lnTo>
                  <a:lnTo>
                    <a:pt x="3339" y="30306"/>
                  </a:lnTo>
                  <a:lnTo>
                    <a:pt x="4260" y="27617"/>
                  </a:lnTo>
                  <a:lnTo>
                    <a:pt x="5137" y="27463"/>
                  </a:lnTo>
                  <a:lnTo>
                    <a:pt x="8297" y="24688"/>
                  </a:lnTo>
                  <a:lnTo>
                    <a:pt x="10873" y="24766"/>
                  </a:lnTo>
                  <a:lnTo>
                    <a:pt x="11537" y="23916"/>
                  </a:lnTo>
                  <a:lnTo>
                    <a:pt x="13940" y="23607"/>
                  </a:lnTo>
                  <a:lnTo>
                    <a:pt x="14581" y="24997"/>
                  </a:lnTo>
                  <a:lnTo>
                    <a:pt x="15922" y="25670"/>
                  </a:lnTo>
                  <a:lnTo>
                    <a:pt x="16773" y="25855"/>
                  </a:lnTo>
                  <a:lnTo>
                    <a:pt x="19424" y="26000"/>
                  </a:lnTo>
                  <a:lnTo>
                    <a:pt x="20162" y="25152"/>
                  </a:lnTo>
                  <a:lnTo>
                    <a:pt x="19825" y="24302"/>
                  </a:lnTo>
                  <a:lnTo>
                    <a:pt x="18481" y="23453"/>
                  </a:lnTo>
                  <a:lnTo>
                    <a:pt x="19914" y="22834"/>
                  </a:lnTo>
                  <a:lnTo>
                    <a:pt x="21540" y="23066"/>
                  </a:lnTo>
                  <a:lnTo>
                    <a:pt x="22127" y="23607"/>
                  </a:lnTo>
                  <a:lnTo>
                    <a:pt x="21032" y="25074"/>
                  </a:lnTo>
                  <a:lnTo>
                    <a:pt x="22099" y="24905"/>
                  </a:lnTo>
                  <a:lnTo>
                    <a:pt x="27378" y="24423"/>
                  </a:lnTo>
                  <a:lnTo>
                    <a:pt x="30484" y="24696"/>
                  </a:lnTo>
                  <a:lnTo>
                    <a:pt x="32382" y="24997"/>
                  </a:lnTo>
                  <a:lnTo>
                    <a:pt x="33782" y="25306"/>
                  </a:lnTo>
                  <a:lnTo>
                    <a:pt x="34560" y="24148"/>
                  </a:lnTo>
                  <a:lnTo>
                    <a:pt x="34129" y="23530"/>
                  </a:lnTo>
                  <a:lnTo>
                    <a:pt x="31785" y="23298"/>
                  </a:lnTo>
                  <a:lnTo>
                    <a:pt x="30724" y="22525"/>
                  </a:lnTo>
                  <a:lnTo>
                    <a:pt x="32102" y="21124"/>
                  </a:lnTo>
                  <a:lnTo>
                    <a:pt x="39050" y="20123"/>
                  </a:lnTo>
                  <a:lnTo>
                    <a:pt x="41144" y="20045"/>
                  </a:lnTo>
                  <a:lnTo>
                    <a:pt x="43034" y="19269"/>
                  </a:lnTo>
                  <a:lnTo>
                    <a:pt x="40813" y="19191"/>
                  </a:lnTo>
                  <a:lnTo>
                    <a:pt x="37846" y="19346"/>
                  </a:lnTo>
                  <a:lnTo>
                    <a:pt x="36768" y="19346"/>
                  </a:lnTo>
                  <a:lnTo>
                    <a:pt x="36425" y="18381"/>
                  </a:lnTo>
                  <a:lnTo>
                    <a:pt x="33360" y="15845"/>
                  </a:lnTo>
                  <a:lnTo>
                    <a:pt x="34994" y="12329"/>
                  </a:lnTo>
                  <a:lnTo>
                    <a:pt x="39636" y="13262"/>
                  </a:lnTo>
                  <a:lnTo>
                    <a:pt x="45874" y="13581"/>
                  </a:lnTo>
                  <a:lnTo>
                    <a:pt x="47194" y="12799"/>
                  </a:lnTo>
                  <a:lnTo>
                    <a:pt x="52640" y="14934"/>
                  </a:lnTo>
                  <a:lnTo>
                    <a:pt x="57909" y="14731"/>
                  </a:lnTo>
                  <a:lnTo>
                    <a:pt x="59987" y="13112"/>
                  </a:lnTo>
                  <a:lnTo>
                    <a:pt x="59781" y="11311"/>
                  </a:lnTo>
                  <a:lnTo>
                    <a:pt x="62909" y="9682"/>
                  </a:lnTo>
                  <a:lnTo>
                    <a:pt x="65192" y="8245"/>
                  </a:lnTo>
                  <a:lnTo>
                    <a:pt x="71295" y="4402"/>
                  </a:lnTo>
                  <a:lnTo>
                    <a:pt x="74292" y="2955"/>
                  </a:lnTo>
                  <a:lnTo>
                    <a:pt x="79502" y="1403"/>
                  </a:lnTo>
                  <a:lnTo>
                    <a:pt x="83959" y="910"/>
                  </a:lnTo>
                  <a:lnTo>
                    <a:pt x="87761" y="1381"/>
                  </a:lnTo>
                  <a:lnTo>
                    <a:pt x="92299" y="2234"/>
                  </a:lnTo>
                  <a:lnTo>
                    <a:pt x="96299" y="2512"/>
                  </a:lnTo>
                  <a:lnTo>
                    <a:pt x="100076" y="0"/>
                  </a:lnTo>
                  <a:lnTo>
                    <a:pt x="101156" y="3555"/>
                  </a:lnTo>
                  <a:lnTo>
                    <a:pt x="103243" y="5562"/>
                  </a:lnTo>
                  <a:lnTo>
                    <a:pt x="104640" y="6228"/>
                  </a:lnTo>
                  <a:lnTo>
                    <a:pt x="107608" y="6316"/>
                  </a:lnTo>
                  <a:lnTo>
                    <a:pt x="110727" y="5351"/>
                  </a:lnTo>
                  <a:lnTo>
                    <a:pt x="112996" y="10310"/>
                  </a:lnTo>
                  <a:lnTo>
                    <a:pt x="115465" y="12016"/>
                  </a:lnTo>
                  <a:lnTo>
                    <a:pt x="118343" y="10867"/>
                  </a:lnTo>
                  <a:lnTo>
                    <a:pt x="120302" y="11242"/>
                  </a:lnTo>
                  <a:lnTo>
                    <a:pt x="125158" y="15121"/>
                  </a:lnTo>
                  <a:lnTo>
                    <a:pt x="131499" y="15388"/>
                  </a:lnTo>
                  <a:lnTo>
                    <a:pt x="136982" y="16697"/>
                  </a:lnTo>
                  <a:lnTo>
                    <a:pt x="140740" y="16688"/>
                  </a:lnTo>
                  <a:lnTo>
                    <a:pt x="146172" y="14875"/>
                  </a:lnTo>
                  <a:lnTo>
                    <a:pt x="148752" y="14584"/>
                  </a:lnTo>
                  <a:lnTo>
                    <a:pt x="152014" y="15523"/>
                  </a:lnTo>
                  <a:lnTo>
                    <a:pt x="155844" y="16175"/>
                  </a:lnTo>
                  <a:lnTo>
                    <a:pt x="159792" y="16070"/>
                  </a:lnTo>
                  <a:lnTo>
                    <a:pt x="162566" y="15116"/>
                  </a:lnTo>
                  <a:lnTo>
                    <a:pt x="170178" y="11300"/>
                  </a:lnTo>
                  <a:lnTo>
                    <a:pt x="172306" y="9061"/>
                  </a:lnTo>
                  <a:lnTo>
                    <a:pt x="178379" y="9607"/>
                  </a:lnTo>
                  <a:lnTo>
                    <a:pt x="180843" y="10066"/>
                  </a:lnTo>
                  <a:lnTo>
                    <a:pt x="181972" y="9581"/>
                  </a:lnTo>
                  <a:lnTo>
                    <a:pt x="185786" y="7169"/>
                  </a:lnTo>
                  <a:lnTo>
                    <a:pt x="187844" y="7440"/>
                  </a:lnTo>
                  <a:lnTo>
                    <a:pt x="194495" y="14239"/>
                  </a:lnTo>
                  <a:lnTo>
                    <a:pt x="194650" y="14426"/>
                  </a:lnTo>
                  <a:lnTo>
                    <a:pt x="198640" y="19216"/>
                  </a:lnTo>
                  <a:lnTo>
                    <a:pt x="198769" y="20533"/>
                  </a:lnTo>
                  <a:lnTo>
                    <a:pt x="196661" y="25893"/>
                  </a:lnTo>
                  <a:lnTo>
                    <a:pt x="196826" y="28599"/>
                  </a:lnTo>
                  <a:lnTo>
                    <a:pt x="198251" y="29986"/>
                  </a:lnTo>
                  <a:lnTo>
                    <a:pt x="205335" y="30771"/>
                  </a:lnTo>
                  <a:lnTo>
                    <a:pt x="207802" y="33718"/>
                  </a:lnTo>
                  <a:lnTo>
                    <a:pt x="207443" y="35091"/>
                  </a:lnTo>
                  <a:lnTo>
                    <a:pt x="205388" y="34938"/>
                  </a:lnTo>
                  <a:lnTo>
                    <a:pt x="204229" y="35854"/>
                  </a:lnTo>
                  <a:lnTo>
                    <a:pt x="204184" y="38672"/>
                  </a:lnTo>
                  <a:lnTo>
                    <a:pt x="201256" y="40400"/>
                  </a:lnTo>
                  <a:lnTo>
                    <a:pt x="201063" y="42145"/>
                  </a:lnTo>
                  <a:lnTo>
                    <a:pt x="202383" y="46474"/>
                  </a:lnTo>
                  <a:lnTo>
                    <a:pt x="201771" y="48885"/>
                  </a:lnTo>
                  <a:lnTo>
                    <a:pt x="202894" y="52040"/>
                  </a:lnTo>
                  <a:lnTo>
                    <a:pt x="203341" y="52790"/>
                  </a:lnTo>
                  <a:lnTo>
                    <a:pt x="203880" y="52115"/>
                  </a:lnTo>
                  <a:lnTo>
                    <a:pt x="205322" y="53416"/>
                  </a:lnTo>
                  <a:lnTo>
                    <a:pt x="205517" y="54737"/>
                  </a:lnTo>
                  <a:lnTo>
                    <a:pt x="204369" y="56531"/>
                  </a:lnTo>
                  <a:lnTo>
                    <a:pt x="202925" y="59936"/>
                  </a:lnTo>
                  <a:lnTo>
                    <a:pt x="202628" y="60748"/>
                  </a:lnTo>
                  <a:lnTo>
                    <a:pt x="203694" y="61640"/>
                  </a:lnTo>
                  <a:lnTo>
                    <a:pt x="205821" y="62344"/>
                  </a:lnTo>
                  <a:lnTo>
                    <a:pt x="205097" y="63895"/>
                  </a:lnTo>
                  <a:lnTo>
                    <a:pt x="205591" y="66560"/>
                  </a:lnTo>
                  <a:lnTo>
                    <a:pt x="207696" y="68923"/>
                  </a:lnTo>
                  <a:lnTo>
                    <a:pt x="209079" y="69144"/>
                  </a:lnTo>
                  <a:lnTo>
                    <a:pt x="209195" y="71083"/>
                  </a:lnTo>
                  <a:close/>
                </a:path>
                <a:path w="209195" h="89139">
                  <a:moveTo>
                    <a:pt x="21141" y="982"/>
                  </a:moveTo>
                  <a:lnTo>
                    <a:pt x="22347" y="2410"/>
                  </a:lnTo>
                  <a:lnTo>
                    <a:pt x="22257" y="4342"/>
                  </a:lnTo>
                  <a:lnTo>
                    <a:pt x="22833" y="6256"/>
                  </a:lnTo>
                  <a:lnTo>
                    <a:pt x="23218" y="6733"/>
                  </a:lnTo>
                  <a:lnTo>
                    <a:pt x="26194" y="9112"/>
                  </a:lnTo>
                  <a:lnTo>
                    <a:pt x="30303" y="10721"/>
                  </a:lnTo>
                  <a:lnTo>
                    <a:pt x="33336" y="11759"/>
                  </a:lnTo>
                  <a:lnTo>
                    <a:pt x="34102" y="12564"/>
                  </a:lnTo>
                  <a:lnTo>
                    <a:pt x="32802" y="15689"/>
                  </a:lnTo>
                  <a:lnTo>
                    <a:pt x="31279" y="16789"/>
                  </a:lnTo>
                  <a:lnTo>
                    <a:pt x="28698" y="16313"/>
                  </a:lnTo>
                  <a:lnTo>
                    <a:pt x="23986" y="14675"/>
                  </a:lnTo>
                  <a:lnTo>
                    <a:pt x="22349" y="15143"/>
                  </a:lnTo>
                  <a:lnTo>
                    <a:pt x="21299" y="16157"/>
                  </a:lnTo>
                  <a:lnTo>
                    <a:pt x="16196" y="16079"/>
                  </a:lnTo>
                  <a:lnTo>
                    <a:pt x="14400" y="18628"/>
                  </a:lnTo>
                  <a:lnTo>
                    <a:pt x="13851" y="20433"/>
                  </a:lnTo>
                  <a:lnTo>
                    <a:pt x="9674" y="22525"/>
                  </a:lnTo>
                  <a:lnTo>
                    <a:pt x="6606" y="24380"/>
                  </a:lnTo>
                  <a:lnTo>
                    <a:pt x="5496" y="26077"/>
                  </a:lnTo>
                  <a:lnTo>
                    <a:pt x="3957" y="27078"/>
                  </a:lnTo>
                  <a:lnTo>
                    <a:pt x="2612" y="29001"/>
                  </a:lnTo>
                  <a:lnTo>
                    <a:pt x="1339" y="29538"/>
                  </a:lnTo>
                  <a:lnTo>
                    <a:pt x="2157" y="27848"/>
                  </a:lnTo>
                  <a:lnTo>
                    <a:pt x="2252" y="26924"/>
                  </a:lnTo>
                  <a:lnTo>
                    <a:pt x="1940" y="25769"/>
                  </a:lnTo>
                  <a:lnTo>
                    <a:pt x="4867" y="23839"/>
                  </a:lnTo>
                  <a:lnTo>
                    <a:pt x="5970" y="22911"/>
                  </a:lnTo>
                  <a:lnTo>
                    <a:pt x="4837" y="21650"/>
                  </a:lnTo>
                  <a:lnTo>
                    <a:pt x="4427" y="21745"/>
                  </a:lnTo>
                  <a:lnTo>
                    <a:pt x="1151" y="21378"/>
                  </a:lnTo>
                  <a:lnTo>
                    <a:pt x="0" y="20401"/>
                  </a:lnTo>
                  <a:lnTo>
                    <a:pt x="1637" y="16781"/>
                  </a:lnTo>
                  <a:lnTo>
                    <a:pt x="3575" y="13073"/>
                  </a:lnTo>
                  <a:lnTo>
                    <a:pt x="6972" y="8862"/>
                  </a:lnTo>
                  <a:lnTo>
                    <a:pt x="6339" y="7339"/>
                  </a:lnTo>
                  <a:lnTo>
                    <a:pt x="4194" y="6017"/>
                  </a:lnTo>
                  <a:lnTo>
                    <a:pt x="3668" y="6021"/>
                  </a:lnTo>
                  <a:lnTo>
                    <a:pt x="6163" y="3031"/>
                  </a:lnTo>
                  <a:lnTo>
                    <a:pt x="9320" y="508"/>
                  </a:lnTo>
                  <a:lnTo>
                    <a:pt x="11811" y="201"/>
                  </a:lnTo>
                  <a:lnTo>
                    <a:pt x="14455" y="952"/>
                  </a:lnTo>
                  <a:lnTo>
                    <a:pt x="21141" y="98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09" name="Benin"/>
            <p:cNvSpPr/>
            <p:nvPr/>
          </p:nvSpPr>
          <p:spPr>
            <a:xfrm>
              <a:off x="2481107" y="2659133"/>
              <a:ext cx="33306" cy="68754"/>
            </a:xfrm>
            <a:custGeom>
              <a:avLst/>
              <a:gdLst/>
              <a:ahLst/>
              <a:cxnLst/>
              <a:pathLst>
                <a:path w="33306" h="68754">
                  <a:moveTo>
                    <a:pt x="30845" y="7038"/>
                  </a:moveTo>
                  <a:lnTo>
                    <a:pt x="30538" y="11016"/>
                  </a:lnTo>
                  <a:lnTo>
                    <a:pt x="31359" y="14910"/>
                  </a:lnTo>
                  <a:lnTo>
                    <a:pt x="33306" y="18577"/>
                  </a:lnTo>
                  <a:lnTo>
                    <a:pt x="31717" y="23485"/>
                  </a:lnTo>
                  <a:lnTo>
                    <a:pt x="30764" y="26369"/>
                  </a:lnTo>
                  <a:lnTo>
                    <a:pt x="29645" y="27886"/>
                  </a:lnTo>
                  <a:lnTo>
                    <a:pt x="26358" y="29990"/>
                  </a:lnTo>
                  <a:lnTo>
                    <a:pt x="25884" y="31717"/>
                  </a:lnTo>
                  <a:lnTo>
                    <a:pt x="26463" y="34729"/>
                  </a:lnTo>
                  <a:lnTo>
                    <a:pt x="26071" y="36597"/>
                  </a:lnTo>
                  <a:lnTo>
                    <a:pt x="23904" y="37255"/>
                  </a:lnTo>
                  <a:lnTo>
                    <a:pt x="22618" y="37407"/>
                  </a:lnTo>
                  <a:lnTo>
                    <a:pt x="21424" y="39422"/>
                  </a:lnTo>
                  <a:lnTo>
                    <a:pt x="21434" y="41357"/>
                  </a:lnTo>
                  <a:lnTo>
                    <a:pt x="21448" y="43792"/>
                  </a:lnTo>
                  <a:lnTo>
                    <a:pt x="21393" y="48230"/>
                  </a:lnTo>
                  <a:lnTo>
                    <a:pt x="20941" y="53238"/>
                  </a:lnTo>
                  <a:lnTo>
                    <a:pt x="22028" y="60516"/>
                  </a:lnTo>
                  <a:lnTo>
                    <a:pt x="21422" y="66510"/>
                  </a:lnTo>
                  <a:lnTo>
                    <a:pt x="21453" y="67691"/>
                  </a:lnTo>
                  <a:lnTo>
                    <a:pt x="19781" y="67766"/>
                  </a:lnTo>
                  <a:lnTo>
                    <a:pt x="13600" y="68492"/>
                  </a:lnTo>
                  <a:lnTo>
                    <a:pt x="10245" y="68754"/>
                  </a:lnTo>
                  <a:lnTo>
                    <a:pt x="9713" y="67720"/>
                  </a:lnTo>
                  <a:lnTo>
                    <a:pt x="8232" y="62310"/>
                  </a:lnTo>
                  <a:lnTo>
                    <a:pt x="9172" y="58737"/>
                  </a:lnTo>
                  <a:lnTo>
                    <a:pt x="9304" y="54522"/>
                  </a:lnTo>
                  <a:lnTo>
                    <a:pt x="9126" y="51808"/>
                  </a:lnTo>
                  <a:lnTo>
                    <a:pt x="8451" y="46877"/>
                  </a:lnTo>
                  <a:lnTo>
                    <a:pt x="8422" y="42509"/>
                  </a:lnTo>
                  <a:lnTo>
                    <a:pt x="8244" y="39859"/>
                  </a:lnTo>
                  <a:lnTo>
                    <a:pt x="8306" y="36919"/>
                  </a:lnTo>
                  <a:lnTo>
                    <a:pt x="6092" y="30255"/>
                  </a:lnTo>
                  <a:lnTo>
                    <a:pt x="5264" y="26738"/>
                  </a:lnTo>
                  <a:lnTo>
                    <a:pt x="3242" y="25096"/>
                  </a:lnTo>
                  <a:lnTo>
                    <a:pt x="899" y="23598"/>
                  </a:lnTo>
                  <a:lnTo>
                    <a:pt x="0" y="21587"/>
                  </a:lnTo>
                  <a:lnTo>
                    <a:pt x="704" y="18557"/>
                  </a:lnTo>
                  <a:lnTo>
                    <a:pt x="931" y="16392"/>
                  </a:lnTo>
                  <a:lnTo>
                    <a:pt x="1248" y="15669"/>
                  </a:lnTo>
                  <a:lnTo>
                    <a:pt x="2451" y="14868"/>
                  </a:lnTo>
                  <a:lnTo>
                    <a:pt x="4285" y="12041"/>
                  </a:lnTo>
                  <a:lnTo>
                    <a:pt x="6370" y="10656"/>
                  </a:lnTo>
                  <a:lnTo>
                    <a:pt x="8464" y="10427"/>
                  </a:lnTo>
                  <a:lnTo>
                    <a:pt x="12172" y="10910"/>
                  </a:lnTo>
                  <a:lnTo>
                    <a:pt x="13859" y="10105"/>
                  </a:lnTo>
                  <a:lnTo>
                    <a:pt x="15941" y="7706"/>
                  </a:lnTo>
                  <a:lnTo>
                    <a:pt x="17130" y="3791"/>
                  </a:lnTo>
                  <a:lnTo>
                    <a:pt x="16475" y="1912"/>
                  </a:lnTo>
                  <a:lnTo>
                    <a:pt x="19370" y="372"/>
                  </a:lnTo>
                  <a:lnTo>
                    <a:pt x="20981" y="0"/>
                  </a:lnTo>
                  <a:lnTo>
                    <a:pt x="22681" y="1439"/>
                  </a:lnTo>
                  <a:lnTo>
                    <a:pt x="26321" y="4460"/>
                  </a:lnTo>
                  <a:lnTo>
                    <a:pt x="30845" y="703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0" name="Togo"/>
            <p:cNvSpPr/>
            <p:nvPr/>
          </p:nvSpPr>
          <p:spPr>
            <a:xfrm>
              <a:off x="2471178" y="2673635"/>
              <a:ext cx="20165" cy="56347"/>
            </a:xfrm>
            <a:custGeom>
              <a:avLst/>
              <a:gdLst/>
              <a:ahLst/>
              <a:cxnLst/>
              <a:pathLst>
                <a:path w="20165" h="56347">
                  <a:moveTo>
                    <a:pt x="1256" y="0"/>
                  </a:moveTo>
                  <a:lnTo>
                    <a:pt x="6335" y="835"/>
                  </a:lnTo>
                  <a:lnTo>
                    <a:pt x="9400" y="1683"/>
                  </a:lnTo>
                  <a:lnTo>
                    <a:pt x="10851" y="1890"/>
                  </a:lnTo>
                  <a:lnTo>
                    <a:pt x="10624" y="4055"/>
                  </a:lnTo>
                  <a:lnTo>
                    <a:pt x="9920" y="7086"/>
                  </a:lnTo>
                  <a:lnTo>
                    <a:pt x="10819" y="9096"/>
                  </a:lnTo>
                  <a:lnTo>
                    <a:pt x="13162" y="10594"/>
                  </a:lnTo>
                  <a:lnTo>
                    <a:pt x="15184" y="12236"/>
                  </a:lnTo>
                  <a:lnTo>
                    <a:pt x="16012" y="15754"/>
                  </a:lnTo>
                  <a:lnTo>
                    <a:pt x="18226" y="22417"/>
                  </a:lnTo>
                  <a:lnTo>
                    <a:pt x="18165" y="25357"/>
                  </a:lnTo>
                  <a:lnTo>
                    <a:pt x="18342" y="28008"/>
                  </a:lnTo>
                  <a:lnTo>
                    <a:pt x="18371" y="32375"/>
                  </a:lnTo>
                  <a:lnTo>
                    <a:pt x="19046" y="37306"/>
                  </a:lnTo>
                  <a:lnTo>
                    <a:pt x="19225" y="40021"/>
                  </a:lnTo>
                  <a:lnTo>
                    <a:pt x="19092" y="44235"/>
                  </a:lnTo>
                  <a:lnTo>
                    <a:pt x="18153" y="47809"/>
                  </a:lnTo>
                  <a:lnTo>
                    <a:pt x="19634" y="53219"/>
                  </a:lnTo>
                  <a:lnTo>
                    <a:pt x="20165" y="54253"/>
                  </a:lnTo>
                  <a:lnTo>
                    <a:pt x="17902" y="54430"/>
                  </a:lnTo>
                  <a:lnTo>
                    <a:pt x="15495" y="55076"/>
                  </a:lnTo>
                  <a:lnTo>
                    <a:pt x="13651" y="56148"/>
                  </a:lnTo>
                  <a:lnTo>
                    <a:pt x="13532" y="56347"/>
                  </a:lnTo>
                  <a:lnTo>
                    <a:pt x="9763" y="53278"/>
                  </a:lnTo>
                  <a:lnTo>
                    <a:pt x="7415" y="50369"/>
                  </a:lnTo>
                  <a:lnTo>
                    <a:pt x="6514" y="47950"/>
                  </a:lnTo>
                  <a:lnTo>
                    <a:pt x="6413" y="45167"/>
                  </a:lnTo>
                  <a:lnTo>
                    <a:pt x="6467" y="41526"/>
                  </a:lnTo>
                  <a:lnTo>
                    <a:pt x="6418" y="34879"/>
                  </a:lnTo>
                  <a:lnTo>
                    <a:pt x="7288" y="32942"/>
                  </a:lnTo>
                  <a:lnTo>
                    <a:pt x="8725" y="31717"/>
                  </a:lnTo>
                  <a:lnTo>
                    <a:pt x="8559" y="30931"/>
                  </a:lnTo>
                  <a:lnTo>
                    <a:pt x="6039" y="26935"/>
                  </a:lnTo>
                  <a:lnTo>
                    <a:pt x="5133" y="23930"/>
                  </a:lnTo>
                  <a:lnTo>
                    <a:pt x="3805" y="18269"/>
                  </a:lnTo>
                  <a:lnTo>
                    <a:pt x="3710" y="16259"/>
                  </a:lnTo>
                  <a:lnTo>
                    <a:pt x="4648" y="12587"/>
                  </a:lnTo>
                  <a:lnTo>
                    <a:pt x="3425" y="10292"/>
                  </a:lnTo>
                  <a:lnTo>
                    <a:pt x="251" y="5631"/>
                  </a:lnTo>
                  <a:lnTo>
                    <a:pt x="0" y="4335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1" name="Ghana"/>
            <p:cNvSpPr/>
            <p:nvPr/>
          </p:nvSpPr>
          <p:spPr>
            <a:xfrm>
              <a:off x="2436134" y="2672859"/>
              <a:ext cx="48576" cy="72432"/>
            </a:xfrm>
            <a:custGeom>
              <a:avLst/>
              <a:gdLst/>
              <a:ahLst/>
              <a:cxnLst/>
              <a:pathLst>
                <a:path w="48576" h="72432">
                  <a:moveTo>
                    <a:pt x="3936" y="17670"/>
                  </a:moveTo>
                  <a:lnTo>
                    <a:pt x="4892" y="16802"/>
                  </a:lnTo>
                  <a:lnTo>
                    <a:pt x="4792" y="14719"/>
                  </a:lnTo>
                  <a:lnTo>
                    <a:pt x="3486" y="4864"/>
                  </a:lnTo>
                  <a:lnTo>
                    <a:pt x="4112" y="3130"/>
                  </a:lnTo>
                  <a:lnTo>
                    <a:pt x="5473" y="2328"/>
                  </a:lnTo>
                  <a:lnTo>
                    <a:pt x="16099" y="2120"/>
                  </a:lnTo>
                  <a:lnTo>
                    <a:pt x="20449" y="2310"/>
                  </a:lnTo>
                  <a:lnTo>
                    <a:pt x="27615" y="2339"/>
                  </a:lnTo>
                  <a:lnTo>
                    <a:pt x="32508" y="0"/>
                  </a:lnTo>
                  <a:lnTo>
                    <a:pt x="33317" y="164"/>
                  </a:lnTo>
                  <a:lnTo>
                    <a:pt x="36299" y="771"/>
                  </a:lnTo>
                  <a:lnTo>
                    <a:pt x="35044" y="5106"/>
                  </a:lnTo>
                  <a:lnTo>
                    <a:pt x="35295" y="6402"/>
                  </a:lnTo>
                  <a:lnTo>
                    <a:pt x="38468" y="11064"/>
                  </a:lnTo>
                  <a:lnTo>
                    <a:pt x="39692" y="13358"/>
                  </a:lnTo>
                  <a:lnTo>
                    <a:pt x="38753" y="17030"/>
                  </a:lnTo>
                  <a:lnTo>
                    <a:pt x="38849" y="19040"/>
                  </a:lnTo>
                  <a:lnTo>
                    <a:pt x="40177" y="24701"/>
                  </a:lnTo>
                  <a:lnTo>
                    <a:pt x="41083" y="27706"/>
                  </a:lnTo>
                  <a:lnTo>
                    <a:pt x="43603" y="31702"/>
                  </a:lnTo>
                  <a:lnTo>
                    <a:pt x="43769" y="32488"/>
                  </a:lnTo>
                  <a:lnTo>
                    <a:pt x="42332" y="33713"/>
                  </a:lnTo>
                  <a:lnTo>
                    <a:pt x="41462" y="35650"/>
                  </a:lnTo>
                  <a:lnTo>
                    <a:pt x="41511" y="42297"/>
                  </a:lnTo>
                  <a:lnTo>
                    <a:pt x="41457" y="45939"/>
                  </a:lnTo>
                  <a:lnTo>
                    <a:pt x="41558" y="48721"/>
                  </a:lnTo>
                  <a:lnTo>
                    <a:pt x="42458" y="51140"/>
                  </a:lnTo>
                  <a:lnTo>
                    <a:pt x="44807" y="54049"/>
                  </a:lnTo>
                  <a:lnTo>
                    <a:pt x="48576" y="57119"/>
                  </a:lnTo>
                  <a:lnTo>
                    <a:pt x="46053" y="60556"/>
                  </a:lnTo>
                  <a:lnTo>
                    <a:pt x="44530" y="61058"/>
                  </a:lnTo>
                  <a:lnTo>
                    <a:pt x="41560" y="60993"/>
                  </a:lnTo>
                  <a:lnTo>
                    <a:pt x="36586" y="61715"/>
                  </a:lnTo>
                  <a:lnTo>
                    <a:pt x="34262" y="62645"/>
                  </a:lnTo>
                  <a:lnTo>
                    <a:pt x="33317" y="63141"/>
                  </a:lnTo>
                  <a:lnTo>
                    <a:pt x="28813" y="65502"/>
                  </a:lnTo>
                  <a:lnTo>
                    <a:pt x="22481" y="67507"/>
                  </a:lnTo>
                  <a:lnTo>
                    <a:pt x="17755" y="69579"/>
                  </a:lnTo>
                  <a:lnTo>
                    <a:pt x="12952" y="72432"/>
                  </a:lnTo>
                  <a:lnTo>
                    <a:pt x="10058" y="70804"/>
                  </a:lnTo>
                  <a:lnTo>
                    <a:pt x="5316" y="68611"/>
                  </a:lnTo>
                  <a:lnTo>
                    <a:pt x="4946" y="67988"/>
                  </a:lnTo>
                  <a:lnTo>
                    <a:pt x="4615" y="64258"/>
                  </a:lnTo>
                  <a:lnTo>
                    <a:pt x="1834" y="58438"/>
                  </a:lnTo>
                  <a:lnTo>
                    <a:pt x="515" y="54670"/>
                  </a:lnTo>
                  <a:lnTo>
                    <a:pt x="0" y="51109"/>
                  </a:lnTo>
                  <a:lnTo>
                    <a:pt x="1638" y="46034"/>
                  </a:lnTo>
                  <a:lnTo>
                    <a:pt x="3825" y="39593"/>
                  </a:lnTo>
                  <a:lnTo>
                    <a:pt x="6435" y="35288"/>
                  </a:lnTo>
                  <a:lnTo>
                    <a:pt x="7451" y="32277"/>
                  </a:lnTo>
                  <a:lnTo>
                    <a:pt x="5775" y="24979"/>
                  </a:lnTo>
                  <a:lnTo>
                    <a:pt x="4828" y="18455"/>
                  </a:lnTo>
                  <a:lnTo>
                    <a:pt x="3936" y="1767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2" name="Libya"/>
            <p:cNvSpPr/>
            <p:nvPr/>
          </p:nvSpPr>
          <p:spPr>
            <a:xfrm>
              <a:off x="2576186" y="2405838"/>
              <a:ext cx="175299" cy="170553"/>
            </a:xfrm>
            <a:custGeom>
              <a:avLst/>
              <a:gdLst/>
              <a:ahLst/>
              <a:cxnLst/>
              <a:pathLst>
                <a:path w="175299" h="170553">
                  <a:moveTo>
                    <a:pt x="173587" y="141868"/>
                  </a:moveTo>
                  <a:lnTo>
                    <a:pt x="173476" y="147278"/>
                  </a:lnTo>
                  <a:lnTo>
                    <a:pt x="173643" y="163786"/>
                  </a:lnTo>
                  <a:lnTo>
                    <a:pt x="173204" y="164693"/>
                  </a:lnTo>
                  <a:lnTo>
                    <a:pt x="165381" y="164591"/>
                  </a:lnTo>
                  <a:lnTo>
                    <a:pt x="162773" y="164532"/>
                  </a:lnTo>
                  <a:lnTo>
                    <a:pt x="162408" y="170553"/>
                  </a:lnTo>
                  <a:lnTo>
                    <a:pt x="152470" y="165425"/>
                  </a:lnTo>
                  <a:lnTo>
                    <a:pt x="124503" y="150473"/>
                  </a:lnTo>
                  <a:lnTo>
                    <a:pt x="99729" y="137671"/>
                  </a:lnTo>
                  <a:lnTo>
                    <a:pt x="73497" y="123776"/>
                  </a:lnTo>
                  <a:lnTo>
                    <a:pt x="71439" y="124097"/>
                  </a:lnTo>
                  <a:lnTo>
                    <a:pt x="62323" y="128777"/>
                  </a:lnTo>
                  <a:lnTo>
                    <a:pt x="54708" y="132744"/>
                  </a:lnTo>
                  <a:lnTo>
                    <a:pt x="53546" y="133595"/>
                  </a:lnTo>
                  <a:lnTo>
                    <a:pt x="47568" y="128640"/>
                  </a:lnTo>
                  <a:lnTo>
                    <a:pt x="46273" y="127647"/>
                  </a:lnTo>
                  <a:lnTo>
                    <a:pt x="41219" y="125831"/>
                  </a:lnTo>
                  <a:lnTo>
                    <a:pt x="32971" y="123415"/>
                  </a:lnTo>
                  <a:lnTo>
                    <a:pt x="28797" y="122669"/>
                  </a:lnTo>
                  <a:lnTo>
                    <a:pt x="28310" y="122286"/>
                  </a:lnTo>
                  <a:lnTo>
                    <a:pt x="23993" y="114028"/>
                  </a:lnTo>
                  <a:lnTo>
                    <a:pt x="23101" y="113102"/>
                  </a:lnTo>
                  <a:lnTo>
                    <a:pt x="17949" y="111191"/>
                  </a:lnTo>
                  <a:lnTo>
                    <a:pt x="14425" y="110280"/>
                  </a:lnTo>
                  <a:lnTo>
                    <a:pt x="11698" y="111386"/>
                  </a:lnTo>
                  <a:lnTo>
                    <a:pt x="10475" y="110538"/>
                  </a:lnTo>
                  <a:lnTo>
                    <a:pt x="7653" y="105724"/>
                  </a:lnTo>
                  <a:lnTo>
                    <a:pt x="6403" y="100650"/>
                  </a:lnTo>
                  <a:lnTo>
                    <a:pt x="23" y="91183"/>
                  </a:lnTo>
                  <a:lnTo>
                    <a:pt x="788" y="89600"/>
                  </a:lnTo>
                  <a:lnTo>
                    <a:pt x="2036" y="88882"/>
                  </a:lnTo>
                  <a:lnTo>
                    <a:pt x="5379" y="86252"/>
                  </a:lnTo>
                  <a:lnTo>
                    <a:pt x="5806" y="85300"/>
                  </a:lnTo>
                  <a:lnTo>
                    <a:pt x="6113" y="81573"/>
                  </a:lnTo>
                  <a:lnTo>
                    <a:pt x="3819" y="75066"/>
                  </a:lnTo>
                  <a:lnTo>
                    <a:pt x="4611" y="72267"/>
                  </a:lnTo>
                  <a:lnTo>
                    <a:pt x="5416" y="68742"/>
                  </a:lnTo>
                  <a:lnTo>
                    <a:pt x="4910" y="64494"/>
                  </a:lnTo>
                  <a:lnTo>
                    <a:pt x="5413" y="59581"/>
                  </a:lnTo>
                  <a:lnTo>
                    <a:pt x="5153" y="55625"/>
                  </a:lnTo>
                  <a:lnTo>
                    <a:pt x="4410" y="50850"/>
                  </a:lnTo>
                  <a:lnTo>
                    <a:pt x="0" y="41592"/>
                  </a:lnTo>
                  <a:lnTo>
                    <a:pt x="1211" y="39374"/>
                  </a:lnTo>
                  <a:lnTo>
                    <a:pt x="2231" y="38466"/>
                  </a:lnTo>
                  <a:lnTo>
                    <a:pt x="3332" y="37639"/>
                  </a:lnTo>
                  <a:lnTo>
                    <a:pt x="7666" y="34161"/>
                  </a:lnTo>
                  <a:lnTo>
                    <a:pt x="8447" y="32840"/>
                  </a:lnTo>
                  <a:lnTo>
                    <a:pt x="9186" y="29702"/>
                  </a:lnTo>
                  <a:lnTo>
                    <a:pt x="7809" y="24004"/>
                  </a:lnTo>
                  <a:lnTo>
                    <a:pt x="8443" y="21925"/>
                  </a:lnTo>
                  <a:lnTo>
                    <a:pt x="15825" y="15213"/>
                  </a:lnTo>
                  <a:lnTo>
                    <a:pt x="18730" y="13355"/>
                  </a:lnTo>
                  <a:lnTo>
                    <a:pt x="22751" y="10816"/>
                  </a:lnTo>
                  <a:lnTo>
                    <a:pt x="23217" y="9220"/>
                  </a:lnTo>
                  <a:lnTo>
                    <a:pt x="22893" y="5860"/>
                  </a:lnTo>
                  <a:lnTo>
                    <a:pt x="23356" y="0"/>
                  </a:lnTo>
                  <a:lnTo>
                    <a:pt x="30558" y="3530"/>
                  </a:lnTo>
                  <a:lnTo>
                    <a:pt x="35547" y="5371"/>
                  </a:lnTo>
                  <a:lnTo>
                    <a:pt x="38155" y="5449"/>
                  </a:lnTo>
                  <a:lnTo>
                    <a:pt x="42482" y="4680"/>
                  </a:lnTo>
                  <a:lnTo>
                    <a:pt x="45509" y="4841"/>
                  </a:lnTo>
                  <a:lnTo>
                    <a:pt x="53289" y="6169"/>
                  </a:lnTo>
                  <a:lnTo>
                    <a:pt x="56369" y="9019"/>
                  </a:lnTo>
                  <a:lnTo>
                    <a:pt x="60351" y="10351"/>
                  </a:lnTo>
                  <a:lnTo>
                    <a:pt x="62792" y="10345"/>
                  </a:lnTo>
                  <a:lnTo>
                    <a:pt x="64507" y="11514"/>
                  </a:lnTo>
                  <a:lnTo>
                    <a:pt x="65373" y="12852"/>
                  </a:lnTo>
                  <a:lnTo>
                    <a:pt x="66673" y="17691"/>
                  </a:lnTo>
                  <a:lnTo>
                    <a:pt x="68626" y="21015"/>
                  </a:lnTo>
                  <a:lnTo>
                    <a:pt x="72080" y="24492"/>
                  </a:lnTo>
                  <a:lnTo>
                    <a:pt x="73974" y="25232"/>
                  </a:lnTo>
                  <a:lnTo>
                    <a:pt x="77373" y="26052"/>
                  </a:lnTo>
                  <a:lnTo>
                    <a:pt x="82545" y="26536"/>
                  </a:lnTo>
                  <a:lnTo>
                    <a:pt x="84788" y="26944"/>
                  </a:lnTo>
                  <a:lnTo>
                    <a:pt x="89666" y="28255"/>
                  </a:lnTo>
                  <a:lnTo>
                    <a:pt x="92868" y="29568"/>
                  </a:lnTo>
                  <a:lnTo>
                    <a:pt x="95634" y="31211"/>
                  </a:lnTo>
                  <a:lnTo>
                    <a:pt x="102097" y="35802"/>
                  </a:lnTo>
                  <a:lnTo>
                    <a:pt x="106307" y="38499"/>
                  </a:lnTo>
                  <a:lnTo>
                    <a:pt x="108642" y="38575"/>
                  </a:lnTo>
                  <a:lnTo>
                    <a:pt x="110851" y="37832"/>
                  </a:lnTo>
                  <a:lnTo>
                    <a:pt x="114652" y="35443"/>
                  </a:lnTo>
                  <a:lnTo>
                    <a:pt x="118191" y="31816"/>
                  </a:lnTo>
                  <a:lnTo>
                    <a:pt x="119698" y="28760"/>
                  </a:lnTo>
                  <a:lnTo>
                    <a:pt x="119697" y="27273"/>
                  </a:lnTo>
                  <a:lnTo>
                    <a:pt x="118309" y="23634"/>
                  </a:lnTo>
                  <a:lnTo>
                    <a:pt x="117746" y="20231"/>
                  </a:lnTo>
                  <a:lnTo>
                    <a:pt x="117968" y="17816"/>
                  </a:lnTo>
                  <a:lnTo>
                    <a:pt x="119159" y="14643"/>
                  </a:lnTo>
                  <a:lnTo>
                    <a:pt x="122472" y="11206"/>
                  </a:lnTo>
                  <a:lnTo>
                    <a:pt x="124141" y="10028"/>
                  </a:lnTo>
                  <a:lnTo>
                    <a:pt x="126922" y="8595"/>
                  </a:lnTo>
                  <a:lnTo>
                    <a:pt x="130147" y="6822"/>
                  </a:lnTo>
                  <a:lnTo>
                    <a:pt x="137044" y="4364"/>
                  </a:lnTo>
                  <a:lnTo>
                    <a:pt x="143090" y="4687"/>
                  </a:lnTo>
                  <a:lnTo>
                    <a:pt x="146735" y="5604"/>
                  </a:lnTo>
                  <a:lnTo>
                    <a:pt x="150966" y="7780"/>
                  </a:lnTo>
                  <a:lnTo>
                    <a:pt x="151907" y="8786"/>
                  </a:lnTo>
                  <a:lnTo>
                    <a:pt x="152123" y="11803"/>
                  </a:lnTo>
                  <a:lnTo>
                    <a:pt x="153534" y="13306"/>
                  </a:lnTo>
                  <a:lnTo>
                    <a:pt x="155042" y="13386"/>
                  </a:lnTo>
                  <a:lnTo>
                    <a:pt x="159782" y="14127"/>
                  </a:lnTo>
                  <a:lnTo>
                    <a:pt x="163352" y="15955"/>
                  </a:lnTo>
                  <a:lnTo>
                    <a:pt x="165609" y="16116"/>
                  </a:lnTo>
                  <a:lnTo>
                    <a:pt x="172059" y="16351"/>
                  </a:lnTo>
                  <a:lnTo>
                    <a:pt x="173572" y="17514"/>
                  </a:lnTo>
                  <a:lnTo>
                    <a:pt x="173914" y="19761"/>
                  </a:lnTo>
                  <a:lnTo>
                    <a:pt x="175299" y="21504"/>
                  </a:lnTo>
                  <a:lnTo>
                    <a:pt x="174804" y="22726"/>
                  </a:lnTo>
                  <a:lnTo>
                    <a:pt x="172955" y="24065"/>
                  </a:lnTo>
                  <a:lnTo>
                    <a:pt x="171903" y="26059"/>
                  </a:lnTo>
                  <a:lnTo>
                    <a:pt x="173679" y="33555"/>
                  </a:lnTo>
                  <a:lnTo>
                    <a:pt x="172520" y="36028"/>
                  </a:lnTo>
                  <a:lnTo>
                    <a:pt x="170901" y="39236"/>
                  </a:lnTo>
                  <a:lnTo>
                    <a:pt x="170625" y="41038"/>
                  </a:lnTo>
                  <a:lnTo>
                    <a:pt x="171551" y="46499"/>
                  </a:lnTo>
                  <a:lnTo>
                    <a:pt x="173492" y="51768"/>
                  </a:lnTo>
                  <a:lnTo>
                    <a:pt x="173703" y="53874"/>
                  </a:lnTo>
                  <a:lnTo>
                    <a:pt x="173631" y="59530"/>
                  </a:lnTo>
                  <a:lnTo>
                    <a:pt x="173538" y="81444"/>
                  </a:lnTo>
                  <a:lnTo>
                    <a:pt x="173461" y="89673"/>
                  </a:lnTo>
                  <a:lnTo>
                    <a:pt x="173419" y="101069"/>
                  </a:lnTo>
                  <a:lnTo>
                    <a:pt x="173415" y="104900"/>
                  </a:lnTo>
                  <a:lnTo>
                    <a:pt x="173641" y="120360"/>
                  </a:lnTo>
                  <a:lnTo>
                    <a:pt x="173531" y="127690"/>
                  </a:lnTo>
                  <a:lnTo>
                    <a:pt x="173587" y="14186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3" name="Greece"/>
            <p:cNvSpPr/>
            <p:nvPr/>
          </p:nvSpPr>
          <p:spPr>
            <a:xfrm>
              <a:off x="2695948" y="2286231"/>
              <a:ext cx="72697" cy="95446"/>
            </a:xfrm>
            <a:custGeom>
              <a:avLst/>
              <a:gdLst/>
              <a:ahLst/>
              <a:cxnLst/>
              <a:pathLst>
                <a:path w="72697" h="95446">
                  <a:moveTo>
                    <a:pt x="50935" y="95446"/>
                  </a:moveTo>
                  <a:lnTo>
                    <a:pt x="51182" y="94163"/>
                  </a:lnTo>
                  <a:lnTo>
                    <a:pt x="50897" y="93378"/>
                  </a:lnTo>
                  <a:lnTo>
                    <a:pt x="46822" y="91806"/>
                  </a:lnTo>
                  <a:lnTo>
                    <a:pt x="43355" y="91770"/>
                  </a:lnTo>
                  <a:lnTo>
                    <a:pt x="40819" y="91055"/>
                  </a:lnTo>
                  <a:lnTo>
                    <a:pt x="38391" y="91162"/>
                  </a:lnTo>
                  <a:lnTo>
                    <a:pt x="37783" y="90875"/>
                  </a:lnTo>
                  <a:lnTo>
                    <a:pt x="37268" y="90303"/>
                  </a:lnTo>
                  <a:lnTo>
                    <a:pt x="37965" y="86860"/>
                  </a:lnTo>
                  <a:lnTo>
                    <a:pt x="39547" y="86823"/>
                  </a:lnTo>
                  <a:lnTo>
                    <a:pt x="39521" y="86284"/>
                  </a:lnTo>
                  <a:lnTo>
                    <a:pt x="39477" y="85529"/>
                  </a:lnTo>
                  <a:lnTo>
                    <a:pt x="39828" y="85097"/>
                  </a:lnTo>
                  <a:lnTo>
                    <a:pt x="40240" y="86068"/>
                  </a:lnTo>
                  <a:lnTo>
                    <a:pt x="40343" y="86967"/>
                  </a:lnTo>
                  <a:lnTo>
                    <a:pt x="41865" y="87095"/>
                  </a:lnTo>
                  <a:lnTo>
                    <a:pt x="42727" y="87434"/>
                  </a:lnTo>
                  <a:lnTo>
                    <a:pt x="43643" y="86967"/>
                  </a:lnTo>
                  <a:lnTo>
                    <a:pt x="43579" y="86464"/>
                  </a:lnTo>
                  <a:lnTo>
                    <a:pt x="44120" y="86284"/>
                  </a:lnTo>
                  <a:lnTo>
                    <a:pt x="44909" y="86931"/>
                  </a:lnTo>
                  <a:lnTo>
                    <a:pt x="44721" y="87506"/>
                  </a:lnTo>
                  <a:lnTo>
                    <a:pt x="44227" y="87542"/>
                  </a:lnTo>
                  <a:lnTo>
                    <a:pt x="44025" y="87865"/>
                  </a:lnTo>
                  <a:lnTo>
                    <a:pt x="44469" y="88008"/>
                  </a:lnTo>
                  <a:lnTo>
                    <a:pt x="45189" y="88224"/>
                  </a:lnTo>
                  <a:lnTo>
                    <a:pt x="45656" y="88511"/>
                  </a:lnTo>
                  <a:lnTo>
                    <a:pt x="45767" y="89300"/>
                  </a:lnTo>
                  <a:lnTo>
                    <a:pt x="47535" y="89551"/>
                  </a:lnTo>
                  <a:lnTo>
                    <a:pt x="51772" y="88798"/>
                  </a:lnTo>
                  <a:lnTo>
                    <a:pt x="54323" y="88893"/>
                  </a:lnTo>
                  <a:lnTo>
                    <a:pt x="54502" y="89694"/>
                  </a:lnTo>
                  <a:lnTo>
                    <a:pt x="55466" y="89909"/>
                  </a:lnTo>
                  <a:lnTo>
                    <a:pt x="58519" y="90303"/>
                  </a:lnTo>
                  <a:lnTo>
                    <a:pt x="60052" y="90619"/>
                  </a:lnTo>
                  <a:lnTo>
                    <a:pt x="61852" y="89873"/>
                  </a:lnTo>
                  <a:lnTo>
                    <a:pt x="62302" y="90179"/>
                  </a:lnTo>
                  <a:lnTo>
                    <a:pt x="61800" y="92092"/>
                  </a:lnTo>
                  <a:lnTo>
                    <a:pt x="62617" y="92771"/>
                  </a:lnTo>
                  <a:lnTo>
                    <a:pt x="63142" y="92771"/>
                  </a:lnTo>
                  <a:lnTo>
                    <a:pt x="64775" y="91734"/>
                  </a:lnTo>
                  <a:lnTo>
                    <a:pt x="66209" y="91377"/>
                  </a:lnTo>
                  <a:lnTo>
                    <a:pt x="66601" y="91699"/>
                  </a:lnTo>
                  <a:lnTo>
                    <a:pt x="67375" y="91270"/>
                  </a:lnTo>
                  <a:lnTo>
                    <a:pt x="68542" y="90375"/>
                  </a:lnTo>
                  <a:lnTo>
                    <a:pt x="68124" y="91520"/>
                  </a:lnTo>
                  <a:lnTo>
                    <a:pt x="68198" y="92664"/>
                  </a:lnTo>
                  <a:lnTo>
                    <a:pt x="67282" y="94306"/>
                  </a:lnTo>
                  <a:lnTo>
                    <a:pt x="64365" y="94021"/>
                  </a:lnTo>
                  <a:lnTo>
                    <a:pt x="62616" y="94517"/>
                  </a:lnTo>
                  <a:lnTo>
                    <a:pt x="60933" y="94413"/>
                  </a:lnTo>
                  <a:lnTo>
                    <a:pt x="50935" y="95446"/>
                  </a:lnTo>
                  <a:close/>
                </a:path>
                <a:path w="72697" h="95446">
                  <a:moveTo>
                    <a:pt x="0" y="30857"/>
                  </a:moveTo>
                  <a:lnTo>
                    <a:pt x="2923" y="25093"/>
                  </a:lnTo>
                  <a:lnTo>
                    <a:pt x="5410" y="22001"/>
                  </a:lnTo>
                  <a:lnTo>
                    <a:pt x="7427" y="19463"/>
                  </a:lnTo>
                  <a:lnTo>
                    <a:pt x="9681" y="13906"/>
                  </a:lnTo>
                  <a:lnTo>
                    <a:pt x="10132" y="13714"/>
                  </a:lnTo>
                  <a:lnTo>
                    <a:pt x="14184" y="13213"/>
                  </a:lnTo>
                  <a:lnTo>
                    <a:pt x="17227" y="12248"/>
                  </a:lnTo>
                  <a:lnTo>
                    <a:pt x="19203" y="9397"/>
                  </a:lnTo>
                  <a:lnTo>
                    <a:pt x="21036" y="8342"/>
                  </a:lnTo>
                  <a:lnTo>
                    <a:pt x="22849" y="8613"/>
                  </a:lnTo>
                  <a:lnTo>
                    <a:pt x="25965" y="8969"/>
                  </a:lnTo>
                  <a:lnTo>
                    <a:pt x="28637" y="7338"/>
                  </a:lnTo>
                  <a:lnTo>
                    <a:pt x="31176" y="6274"/>
                  </a:lnTo>
                  <a:lnTo>
                    <a:pt x="31630" y="6081"/>
                  </a:lnTo>
                  <a:lnTo>
                    <a:pt x="40930" y="4776"/>
                  </a:lnTo>
                  <a:lnTo>
                    <a:pt x="44940" y="3032"/>
                  </a:lnTo>
                  <a:lnTo>
                    <a:pt x="47866" y="2629"/>
                  </a:lnTo>
                  <a:lnTo>
                    <a:pt x="55252" y="6003"/>
                  </a:lnTo>
                  <a:lnTo>
                    <a:pt x="58355" y="7405"/>
                  </a:lnTo>
                  <a:lnTo>
                    <a:pt x="60298" y="7201"/>
                  </a:lnTo>
                  <a:lnTo>
                    <a:pt x="65900" y="5355"/>
                  </a:lnTo>
                  <a:lnTo>
                    <a:pt x="66332" y="3638"/>
                  </a:lnTo>
                  <a:lnTo>
                    <a:pt x="65848" y="1447"/>
                  </a:lnTo>
                  <a:lnTo>
                    <a:pt x="67570" y="0"/>
                  </a:lnTo>
                  <a:lnTo>
                    <a:pt x="69392" y="178"/>
                  </a:lnTo>
                  <a:lnTo>
                    <a:pt x="69919" y="174"/>
                  </a:lnTo>
                  <a:lnTo>
                    <a:pt x="72063" y="1497"/>
                  </a:lnTo>
                  <a:lnTo>
                    <a:pt x="72697" y="3019"/>
                  </a:lnTo>
                  <a:lnTo>
                    <a:pt x="69300" y="7230"/>
                  </a:lnTo>
                  <a:lnTo>
                    <a:pt x="67361" y="10938"/>
                  </a:lnTo>
                  <a:lnTo>
                    <a:pt x="65725" y="14559"/>
                  </a:lnTo>
                  <a:lnTo>
                    <a:pt x="65414" y="11864"/>
                  </a:lnTo>
                  <a:lnTo>
                    <a:pt x="61435" y="11497"/>
                  </a:lnTo>
                  <a:lnTo>
                    <a:pt x="57706" y="11223"/>
                  </a:lnTo>
                  <a:lnTo>
                    <a:pt x="54867" y="10392"/>
                  </a:lnTo>
                  <a:lnTo>
                    <a:pt x="54562" y="9434"/>
                  </a:lnTo>
                  <a:lnTo>
                    <a:pt x="52257" y="10670"/>
                  </a:lnTo>
                  <a:lnTo>
                    <a:pt x="51015" y="11482"/>
                  </a:lnTo>
                  <a:lnTo>
                    <a:pt x="48993" y="11560"/>
                  </a:lnTo>
                  <a:lnTo>
                    <a:pt x="48835" y="9922"/>
                  </a:lnTo>
                  <a:lnTo>
                    <a:pt x="47156" y="10116"/>
                  </a:lnTo>
                  <a:lnTo>
                    <a:pt x="45649" y="12199"/>
                  </a:lnTo>
                  <a:lnTo>
                    <a:pt x="43488" y="13426"/>
                  </a:lnTo>
                  <a:lnTo>
                    <a:pt x="41937" y="13624"/>
                  </a:lnTo>
                  <a:lnTo>
                    <a:pt x="40404" y="12571"/>
                  </a:lnTo>
                  <a:lnTo>
                    <a:pt x="39137" y="13038"/>
                  </a:lnTo>
                  <a:lnTo>
                    <a:pt x="39118" y="13914"/>
                  </a:lnTo>
                  <a:lnTo>
                    <a:pt x="39966" y="15136"/>
                  </a:lnTo>
                  <a:lnTo>
                    <a:pt x="40814" y="17378"/>
                  </a:lnTo>
                  <a:lnTo>
                    <a:pt x="42358" y="17764"/>
                  </a:lnTo>
                  <a:lnTo>
                    <a:pt x="46499" y="21774"/>
                  </a:lnTo>
                  <a:lnTo>
                    <a:pt x="45666" y="22236"/>
                  </a:lnTo>
                  <a:lnTo>
                    <a:pt x="43818" y="20542"/>
                  </a:lnTo>
                  <a:lnTo>
                    <a:pt x="43740" y="19849"/>
                  </a:lnTo>
                  <a:lnTo>
                    <a:pt x="42356" y="19309"/>
                  </a:lnTo>
                  <a:lnTo>
                    <a:pt x="40698" y="18614"/>
                  </a:lnTo>
                  <a:lnTo>
                    <a:pt x="40112" y="19266"/>
                  </a:lnTo>
                  <a:lnTo>
                    <a:pt x="39054" y="19309"/>
                  </a:lnTo>
                  <a:lnTo>
                    <a:pt x="39406" y="20157"/>
                  </a:lnTo>
                  <a:lnTo>
                    <a:pt x="39327" y="21005"/>
                  </a:lnTo>
                  <a:lnTo>
                    <a:pt x="41020" y="22082"/>
                  </a:lnTo>
                  <a:lnTo>
                    <a:pt x="41744" y="22005"/>
                  </a:lnTo>
                  <a:lnTo>
                    <a:pt x="42318" y="23542"/>
                  </a:lnTo>
                  <a:lnTo>
                    <a:pt x="42167" y="24386"/>
                  </a:lnTo>
                  <a:lnTo>
                    <a:pt x="40935" y="24540"/>
                  </a:lnTo>
                  <a:lnTo>
                    <a:pt x="38704" y="21543"/>
                  </a:lnTo>
                  <a:lnTo>
                    <a:pt x="36996" y="20619"/>
                  </a:lnTo>
                  <a:lnTo>
                    <a:pt x="35955" y="20234"/>
                  </a:lnTo>
                  <a:lnTo>
                    <a:pt x="35316" y="20157"/>
                  </a:lnTo>
                  <a:lnTo>
                    <a:pt x="35331" y="20774"/>
                  </a:lnTo>
                  <a:lnTo>
                    <a:pt x="34952" y="21005"/>
                  </a:lnTo>
                  <a:lnTo>
                    <a:pt x="35642" y="22082"/>
                  </a:lnTo>
                  <a:lnTo>
                    <a:pt x="36153" y="22774"/>
                  </a:lnTo>
                  <a:lnTo>
                    <a:pt x="36929" y="23696"/>
                  </a:lnTo>
                  <a:lnTo>
                    <a:pt x="37897" y="24079"/>
                  </a:lnTo>
                  <a:lnTo>
                    <a:pt x="38664" y="24310"/>
                  </a:lnTo>
                  <a:lnTo>
                    <a:pt x="39181" y="24922"/>
                  </a:lnTo>
                  <a:lnTo>
                    <a:pt x="38716" y="25305"/>
                  </a:lnTo>
                  <a:lnTo>
                    <a:pt x="36237" y="24999"/>
                  </a:lnTo>
                  <a:lnTo>
                    <a:pt x="34968" y="24769"/>
                  </a:lnTo>
                  <a:lnTo>
                    <a:pt x="35144" y="23619"/>
                  </a:lnTo>
                  <a:lnTo>
                    <a:pt x="34458" y="21697"/>
                  </a:lnTo>
                  <a:lnTo>
                    <a:pt x="33638" y="20465"/>
                  </a:lnTo>
                  <a:lnTo>
                    <a:pt x="31621" y="19756"/>
                  </a:lnTo>
                  <a:lnTo>
                    <a:pt x="29258" y="17301"/>
                  </a:lnTo>
                  <a:lnTo>
                    <a:pt x="30549" y="16527"/>
                  </a:lnTo>
                  <a:lnTo>
                    <a:pt x="30677" y="15631"/>
                  </a:lnTo>
                  <a:lnTo>
                    <a:pt x="30415" y="14823"/>
                  </a:lnTo>
                  <a:lnTo>
                    <a:pt x="29502" y="14590"/>
                  </a:lnTo>
                  <a:lnTo>
                    <a:pt x="28736" y="15908"/>
                  </a:lnTo>
                  <a:lnTo>
                    <a:pt x="26405" y="17069"/>
                  </a:lnTo>
                  <a:lnTo>
                    <a:pt x="27633" y="18549"/>
                  </a:lnTo>
                  <a:lnTo>
                    <a:pt x="26378" y="20986"/>
                  </a:lnTo>
                  <a:lnTo>
                    <a:pt x="26130" y="22620"/>
                  </a:lnTo>
                  <a:lnTo>
                    <a:pt x="26779" y="23411"/>
                  </a:lnTo>
                  <a:lnTo>
                    <a:pt x="27108" y="24540"/>
                  </a:lnTo>
                  <a:lnTo>
                    <a:pt x="28668" y="26751"/>
                  </a:lnTo>
                  <a:lnTo>
                    <a:pt x="29329" y="26985"/>
                  </a:lnTo>
                  <a:lnTo>
                    <a:pt x="29986" y="30109"/>
                  </a:lnTo>
                  <a:lnTo>
                    <a:pt x="32892" y="32843"/>
                  </a:lnTo>
                  <a:lnTo>
                    <a:pt x="34696" y="35872"/>
                  </a:lnTo>
                  <a:lnTo>
                    <a:pt x="33831" y="36779"/>
                  </a:lnTo>
                  <a:lnTo>
                    <a:pt x="32644" y="37308"/>
                  </a:lnTo>
                  <a:lnTo>
                    <a:pt x="33177" y="36099"/>
                  </a:lnTo>
                  <a:lnTo>
                    <a:pt x="32569" y="34889"/>
                  </a:lnTo>
                  <a:lnTo>
                    <a:pt x="31857" y="34056"/>
                  </a:lnTo>
                  <a:lnTo>
                    <a:pt x="31162" y="33829"/>
                  </a:lnTo>
                  <a:lnTo>
                    <a:pt x="30403" y="33526"/>
                  </a:lnTo>
                  <a:lnTo>
                    <a:pt x="28948" y="34662"/>
                  </a:lnTo>
                  <a:lnTo>
                    <a:pt x="29458" y="35878"/>
                  </a:lnTo>
                  <a:lnTo>
                    <a:pt x="30225" y="36401"/>
                  </a:lnTo>
                  <a:lnTo>
                    <a:pt x="30628" y="38441"/>
                  </a:lnTo>
                  <a:lnTo>
                    <a:pt x="29661" y="39646"/>
                  </a:lnTo>
                  <a:lnTo>
                    <a:pt x="26388" y="40555"/>
                  </a:lnTo>
                  <a:lnTo>
                    <a:pt x="27634" y="40850"/>
                  </a:lnTo>
                  <a:lnTo>
                    <a:pt x="28982" y="41752"/>
                  </a:lnTo>
                  <a:lnTo>
                    <a:pt x="30944" y="42128"/>
                  </a:lnTo>
                  <a:lnTo>
                    <a:pt x="31889" y="43554"/>
                  </a:lnTo>
                  <a:lnTo>
                    <a:pt x="33177" y="43479"/>
                  </a:lnTo>
                  <a:lnTo>
                    <a:pt x="33954" y="43554"/>
                  </a:lnTo>
                  <a:lnTo>
                    <a:pt x="34193" y="44363"/>
                  </a:lnTo>
                  <a:lnTo>
                    <a:pt x="36034" y="46085"/>
                  </a:lnTo>
                  <a:lnTo>
                    <a:pt x="37568" y="46176"/>
                  </a:lnTo>
                  <a:lnTo>
                    <a:pt x="38258" y="48045"/>
                  </a:lnTo>
                  <a:lnTo>
                    <a:pt x="39673" y="48119"/>
                  </a:lnTo>
                  <a:lnTo>
                    <a:pt x="41023" y="48119"/>
                  </a:lnTo>
                  <a:lnTo>
                    <a:pt x="42771" y="50059"/>
                  </a:lnTo>
                  <a:lnTo>
                    <a:pt x="42840" y="50878"/>
                  </a:lnTo>
                  <a:lnTo>
                    <a:pt x="41871" y="51399"/>
                  </a:lnTo>
                  <a:lnTo>
                    <a:pt x="43067" y="56373"/>
                  </a:lnTo>
                  <a:lnTo>
                    <a:pt x="42296" y="57483"/>
                  </a:lnTo>
                  <a:lnTo>
                    <a:pt x="41375" y="57483"/>
                  </a:lnTo>
                  <a:lnTo>
                    <a:pt x="40240" y="55041"/>
                  </a:lnTo>
                  <a:lnTo>
                    <a:pt x="39131" y="54742"/>
                  </a:lnTo>
                  <a:lnTo>
                    <a:pt x="38090" y="52974"/>
                  </a:lnTo>
                  <a:lnTo>
                    <a:pt x="37589" y="52069"/>
                  </a:lnTo>
                  <a:lnTo>
                    <a:pt x="36737" y="52069"/>
                  </a:lnTo>
                  <a:lnTo>
                    <a:pt x="34247" y="52961"/>
                  </a:lnTo>
                  <a:lnTo>
                    <a:pt x="31849" y="53629"/>
                  </a:lnTo>
                  <a:lnTo>
                    <a:pt x="30929" y="54446"/>
                  </a:lnTo>
                  <a:lnTo>
                    <a:pt x="32510" y="55039"/>
                  </a:lnTo>
                  <a:lnTo>
                    <a:pt x="32571" y="56230"/>
                  </a:lnTo>
                  <a:lnTo>
                    <a:pt x="32610" y="58075"/>
                  </a:lnTo>
                  <a:lnTo>
                    <a:pt x="33752" y="58813"/>
                  </a:lnTo>
                  <a:lnTo>
                    <a:pt x="34523" y="58649"/>
                  </a:lnTo>
                  <a:lnTo>
                    <a:pt x="35650" y="58148"/>
                  </a:lnTo>
                  <a:lnTo>
                    <a:pt x="35543" y="59404"/>
                  </a:lnTo>
                  <a:lnTo>
                    <a:pt x="36724" y="60511"/>
                  </a:lnTo>
                  <a:lnTo>
                    <a:pt x="34126" y="61101"/>
                  </a:lnTo>
                  <a:lnTo>
                    <a:pt x="34135" y="61837"/>
                  </a:lnTo>
                  <a:lnTo>
                    <a:pt x="33286" y="62233"/>
                  </a:lnTo>
                  <a:lnTo>
                    <a:pt x="31742" y="61690"/>
                  </a:lnTo>
                  <a:lnTo>
                    <a:pt x="32347" y="60363"/>
                  </a:lnTo>
                  <a:lnTo>
                    <a:pt x="31420" y="59822"/>
                  </a:lnTo>
                  <a:lnTo>
                    <a:pt x="28870" y="59470"/>
                  </a:lnTo>
                  <a:lnTo>
                    <a:pt x="28079" y="58887"/>
                  </a:lnTo>
                  <a:lnTo>
                    <a:pt x="28040" y="60189"/>
                  </a:lnTo>
                  <a:lnTo>
                    <a:pt x="29015" y="63047"/>
                  </a:lnTo>
                  <a:lnTo>
                    <a:pt x="29985" y="64118"/>
                  </a:lnTo>
                  <a:lnTo>
                    <a:pt x="29760" y="65146"/>
                  </a:lnTo>
                  <a:lnTo>
                    <a:pt x="30805" y="66429"/>
                  </a:lnTo>
                  <a:lnTo>
                    <a:pt x="31871" y="72444"/>
                  </a:lnTo>
                  <a:lnTo>
                    <a:pt x="28428" y="70505"/>
                  </a:lnTo>
                  <a:lnTo>
                    <a:pt x="26766" y="70952"/>
                  </a:lnTo>
                  <a:lnTo>
                    <a:pt x="25271" y="73698"/>
                  </a:lnTo>
                  <a:lnTo>
                    <a:pt x="23055" y="69100"/>
                  </a:lnTo>
                  <a:lnTo>
                    <a:pt x="20746" y="66795"/>
                  </a:lnTo>
                  <a:lnTo>
                    <a:pt x="18481" y="69555"/>
                  </a:lnTo>
                  <a:lnTo>
                    <a:pt x="16333" y="67340"/>
                  </a:lnTo>
                  <a:lnTo>
                    <a:pt x="15701" y="65473"/>
                  </a:lnTo>
                  <a:lnTo>
                    <a:pt x="16760" y="62795"/>
                  </a:lnTo>
                  <a:lnTo>
                    <a:pt x="16618" y="61276"/>
                  </a:lnTo>
                  <a:lnTo>
                    <a:pt x="15544" y="59578"/>
                  </a:lnTo>
                  <a:lnTo>
                    <a:pt x="13081" y="56893"/>
                  </a:lnTo>
                  <a:lnTo>
                    <a:pt x="12243" y="55456"/>
                  </a:lnTo>
                  <a:lnTo>
                    <a:pt x="12325" y="54376"/>
                  </a:lnTo>
                  <a:lnTo>
                    <a:pt x="14687" y="50490"/>
                  </a:lnTo>
                  <a:lnTo>
                    <a:pt x="17741" y="51115"/>
                  </a:lnTo>
                  <a:lnTo>
                    <a:pt x="19872" y="49210"/>
                  </a:lnTo>
                  <a:lnTo>
                    <a:pt x="20885" y="49479"/>
                  </a:lnTo>
                  <a:lnTo>
                    <a:pt x="29248" y="53702"/>
                  </a:lnTo>
                  <a:lnTo>
                    <a:pt x="30936" y="53067"/>
                  </a:lnTo>
                  <a:lnTo>
                    <a:pt x="33361" y="50804"/>
                  </a:lnTo>
                  <a:lnTo>
                    <a:pt x="32029" y="50493"/>
                  </a:lnTo>
                  <a:lnTo>
                    <a:pt x="30679" y="50134"/>
                  </a:lnTo>
                  <a:lnTo>
                    <a:pt x="24641" y="46979"/>
                  </a:lnTo>
                  <a:lnTo>
                    <a:pt x="18989" y="46449"/>
                  </a:lnTo>
                  <a:lnTo>
                    <a:pt x="17147" y="46817"/>
                  </a:lnTo>
                  <a:lnTo>
                    <a:pt x="13840" y="47188"/>
                  </a:lnTo>
                  <a:lnTo>
                    <a:pt x="11700" y="48101"/>
                  </a:lnTo>
                  <a:lnTo>
                    <a:pt x="7237" y="40926"/>
                  </a:lnTo>
                  <a:lnTo>
                    <a:pt x="8583" y="40283"/>
                  </a:lnTo>
                  <a:lnTo>
                    <a:pt x="9852" y="40645"/>
                  </a:lnTo>
                  <a:lnTo>
                    <a:pt x="10946" y="39911"/>
                  </a:lnTo>
                  <a:lnTo>
                    <a:pt x="11557" y="38721"/>
                  </a:lnTo>
                  <a:lnTo>
                    <a:pt x="9859" y="37169"/>
                  </a:lnTo>
                  <a:lnTo>
                    <a:pt x="8678" y="37904"/>
                  </a:lnTo>
                  <a:lnTo>
                    <a:pt x="6188" y="37636"/>
                  </a:lnTo>
                  <a:lnTo>
                    <a:pt x="996" y="32966"/>
                  </a:lnTo>
                  <a:lnTo>
                    <a:pt x="0" y="3085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4" name="Niger"/>
            <p:cNvSpPr/>
            <p:nvPr/>
          </p:nvSpPr>
          <p:spPr>
            <a:xfrm>
              <a:off x="2473419" y="2528508"/>
              <a:ext cx="175679" cy="137663"/>
            </a:xfrm>
            <a:custGeom>
              <a:avLst/>
              <a:gdLst/>
              <a:ahLst/>
              <a:cxnLst/>
              <a:pathLst>
                <a:path w="175679" h="137663">
                  <a:moveTo>
                    <a:pt x="23665" y="132537"/>
                  </a:moveTo>
                  <a:lnTo>
                    <a:pt x="20818" y="127551"/>
                  </a:lnTo>
                  <a:lnTo>
                    <a:pt x="17994" y="127422"/>
                  </a:lnTo>
                  <a:lnTo>
                    <a:pt x="16140" y="127651"/>
                  </a:lnTo>
                  <a:lnTo>
                    <a:pt x="13554" y="126723"/>
                  </a:lnTo>
                  <a:lnTo>
                    <a:pt x="8689" y="122830"/>
                  </a:lnTo>
                  <a:lnTo>
                    <a:pt x="8117" y="121669"/>
                  </a:lnTo>
                  <a:lnTo>
                    <a:pt x="9797" y="119404"/>
                  </a:lnTo>
                  <a:lnTo>
                    <a:pt x="9710" y="118312"/>
                  </a:lnTo>
                  <a:lnTo>
                    <a:pt x="8813" y="116934"/>
                  </a:lnTo>
                  <a:lnTo>
                    <a:pt x="6296" y="114762"/>
                  </a:lnTo>
                  <a:lnTo>
                    <a:pt x="4348" y="113388"/>
                  </a:lnTo>
                  <a:lnTo>
                    <a:pt x="2231" y="110847"/>
                  </a:lnTo>
                  <a:lnTo>
                    <a:pt x="95" y="106036"/>
                  </a:lnTo>
                  <a:lnTo>
                    <a:pt x="0" y="103987"/>
                  </a:lnTo>
                  <a:lnTo>
                    <a:pt x="865" y="100538"/>
                  </a:lnTo>
                  <a:lnTo>
                    <a:pt x="3780" y="100960"/>
                  </a:lnTo>
                  <a:lnTo>
                    <a:pt x="7179" y="101233"/>
                  </a:lnTo>
                  <a:lnTo>
                    <a:pt x="10082" y="99821"/>
                  </a:lnTo>
                  <a:lnTo>
                    <a:pt x="12902" y="97603"/>
                  </a:lnTo>
                  <a:lnTo>
                    <a:pt x="13951" y="97230"/>
                  </a:lnTo>
                  <a:lnTo>
                    <a:pt x="23012" y="96587"/>
                  </a:lnTo>
                  <a:lnTo>
                    <a:pt x="35716" y="96142"/>
                  </a:lnTo>
                  <a:lnTo>
                    <a:pt x="37171" y="95472"/>
                  </a:lnTo>
                  <a:lnTo>
                    <a:pt x="38868" y="94065"/>
                  </a:lnTo>
                  <a:lnTo>
                    <a:pt x="41855" y="89927"/>
                  </a:lnTo>
                  <a:lnTo>
                    <a:pt x="44032" y="83424"/>
                  </a:lnTo>
                  <a:lnTo>
                    <a:pt x="44755" y="78614"/>
                  </a:lnTo>
                  <a:lnTo>
                    <a:pt x="45156" y="73943"/>
                  </a:lnTo>
                  <a:lnTo>
                    <a:pt x="45152" y="68894"/>
                  </a:lnTo>
                  <a:lnTo>
                    <a:pt x="44983" y="57264"/>
                  </a:lnTo>
                  <a:lnTo>
                    <a:pt x="44655" y="51875"/>
                  </a:lnTo>
                  <a:lnTo>
                    <a:pt x="53043" y="50173"/>
                  </a:lnTo>
                  <a:lnTo>
                    <a:pt x="62168" y="48239"/>
                  </a:lnTo>
                  <a:lnTo>
                    <a:pt x="77630" y="34270"/>
                  </a:lnTo>
                  <a:lnTo>
                    <a:pt x="81812" y="30759"/>
                  </a:lnTo>
                  <a:lnTo>
                    <a:pt x="93386" y="22935"/>
                  </a:lnTo>
                  <a:lnTo>
                    <a:pt x="101445" y="17774"/>
                  </a:lnTo>
                  <a:lnTo>
                    <a:pt x="121562" y="5610"/>
                  </a:lnTo>
                  <a:lnTo>
                    <a:pt x="129743" y="1012"/>
                  </a:lnTo>
                  <a:lnTo>
                    <a:pt x="131070" y="0"/>
                  </a:lnTo>
                  <a:lnTo>
                    <a:pt x="135244" y="746"/>
                  </a:lnTo>
                  <a:lnTo>
                    <a:pt x="143493" y="3161"/>
                  </a:lnTo>
                  <a:lnTo>
                    <a:pt x="148547" y="4978"/>
                  </a:lnTo>
                  <a:lnTo>
                    <a:pt x="149842" y="5970"/>
                  </a:lnTo>
                  <a:lnTo>
                    <a:pt x="155820" y="10926"/>
                  </a:lnTo>
                  <a:lnTo>
                    <a:pt x="156982" y="10074"/>
                  </a:lnTo>
                  <a:lnTo>
                    <a:pt x="164596" y="6108"/>
                  </a:lnTo>
                  <a:lnTo>
                    <a:pt x="166420" y="17748"/>
                  </a:lnTo>
                  <a:lnTo>
                    <a:pt x="167269" y="24756"/>
                  </a:lnTo>
                  <a:lnTo>
                    <a:pt x="169372" y="30288"/>
                  </a:lnTo>
                  <a:lnTo>
                    <a:pt x="172149" y="34588"/>
                  </a:lnTo>
                  <a:lnTo>
                    <a:pt x="175679" y="37817"/>
                  </a:lnTo>
                  <a:lnTo>
                    <a:pt x="173730" y="41677"/>
                  </a:lnTo>
                  <a:lnTo>
                    <a:pt x="172404" y="46954"/>
                  </a:lnTo>
                  <a:lnTo>
                    <a:pt x="171562" y="52738"/>
                  </a:lnTo>
                  <a:lnTo>
                    <a:pt x="171142" y="57979"/>
                  </a:lnTo>
                  <a:lnTo>
                    <a:pt x="171255" y="60816"/>
                  </a:lnTo>
                  <a:lnTo>
                    <a:pt x="170947" y="64546"/>
                  </a:lnTo>
                  <a:lnTo>
                    <a:pt x="170855" y="70052"/>
                  </a:lnTo>
                  <a:lnTo>
                    <a:pt x="170682" y="75766"/>
                  </a:lnTo>
                  <a:lnTo>
                    <a:pt x="170401" y="78212"/>
                  </a:lnTo>
                  <a:lnTo>
                    <a:pt x="158218" y="91865"/>
                  </a:lnTo>
                  <a:lnTo>
                    <a:pt x="155256" y="95926"/>
                  </a:lnTo>
                  <a:lnTo>
                    <a:pt x="150893" y="102847"/>
                  </a:lnTo>
                  <a:lnTo>
                    <a:pt x="148024" y="106963"/>
                  </a:lnTo>
                  <a:lnTo>
                    <a:pt x="147991" y="110471"/>
                  </a:lnTo>
                  <a:lnTo>
                    <a:pt x="148604" y="114189"/>
                  </a:lnTo>
                  <a:lnTo>
                    <a:pt x="148673" y="115574"/>
                  </a:lnTo>
                  <a:lnTo>
                    <a:pt x="143908" y="115749"/>
                  </a:lnTo>
                  <a:lnTo>
                    <a:pt x="141719" y="116782"/>
                  </a:lnTo>
                  <a:lnTo>
                    <a:pt x="139447" y="118325"/>
                  </a:lnTo>
                  <a:lnTo>
                    <a:pt x="135628" y="121914"/>
                  </a:lnTo>
                  <a:lnTo>
                    <a:pt x="134335" y="122213"/>
                  </a:lnTo>
                  <a:lnTo>
                    <a:pt x="131275" y="121141"/>
                  </a:lnTo>
                  <a:lnTo>
                    <a:pt x="127649" y="120144"/>
                  </a:lnTo>
                  <a:lnTo>
                    <a:pt x="123216" y="119006"/>
                  </a:lnTo>
                  <a:lnTo>
                    <a:pt x="120553" y="118804"/>
                  </a:lnTo>
                  <a:lnTo>
                    <a:pt x="117000" y="119044"/>
                  </a:lnTo>
                  <a:lnTo>
                    <a:pt x="113849" y="119573"/>
                  </a:lnTo>
                  <a:lnTo>
                    <a:pt x="109968" y="121052"/>
                  </a:lnTo>
                  <a:lnTo>
                    <a:pt x="107944" y="122736"/>
                  </a:lnTo>
                  <a:lnTo>
                    <a:pt x="104790" y="124790"/>
                  </a:lnTo>
                  <a:lnTo>
                    <a:pt x="103418" y="125089"/>
                  </a:lnTo>
                  <a:lnTo>
                    <a:pt x="98738" y="125118"/>
                  </a:lnTo>
                  <a:lnTo>
                    <a:pt x="93901" y="123694"/>
                  </a:lnTo>
                  <a:lnTo>
                    <a:pt x="88017" y="119876"/>
                  </a:lnTo>
                  <a:lnTo>
                    <a:pt x="86242" y="119449"/>
                  </a:lnTo>
                  <a:lnTo>
                    <a:pt x="83900" y="120046"/>
                  </a:lnTo>
                  <a:lnTo>
                    <a:pt x="77199" y="122850"/>
                  </a:lnTo>
                  <a:lnTo>
                    <a:pt x="75343" y="122862"/>
                  </a:lnTo>
                  <a:lnTo>
                    <a:pt x="74294" y="122359"/>
                  </a:lnTo>
                  <a:lnTo>
                    <a:pt x="68806" y="116059"/>
                  </a:lnTo>
                  <a:lnTo>
                    <a:pt x="64687" y="114626"/>
                  </a:lnTo>
                  <a:lnTo>
                    <a:pt x="59114" y="114004"/>
                  </a:lnTo>
                  <a:lnTo>
                    <a:pt x="53227" y="114562"/>
                  </a:lnTo>
                  <a:lnTo>
                    <a:pt x="47890" y="115530"/>
                  </a:lnTo>
                  <a:lnTo>
                    <a:pt x="44504" y="117591"/>
                  </a:lnTo>
                  <a:lnTo>
                    <a:pt x="41057" y="125903"/>
                  </a:lnTo>
                  <a:lnTo>
                    <a:pt x="39291" y="128382"/>
                  </a:lnTo>
                  <a:lnTo>
                    <a:pt x="38500" y="132737"/>
                  </a:lnTo>
                  <a:lnTo>
                    <a:pt x="38035" y="137663"/>
                  </a:lnTo>
                  <a:lnTo>
                    <a:pt x="33512" y="135085"/>
                  </a:lnTo>
                  <a:lnTo>
                    <a:pt x="29871" y="132065"/>
                  </a:lnTo>
                  <a:lnTo>
                    <a:pt x="28171" y="130626"/>
                  </a:lnTo>
                  <a:lnTo>
                    <a:pt x="26560" y="130997"/>
                  </a:lnTo>
                  <a:lnTo>
                    <a:pt x="23665" y="13253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5" name="Bulgaria"/>
            <p:cNvSpPr/>
            <p:nvPr/>
          </p:nvSpPr>
          <p:spPr>
            <a:xfrm>
              <a:off x="2720133" y="2246460"/>
              <a:ext cx="69272" cy="47171"/>
            </a:xfrm>
            <a:custGeom>
              <a:avLst/>
              <a:gdLst/>
              <a:ahLst/>
              <a:cxnLst/>
              <a:pathLst>
                <a:path w="69272" h="47171">
                  <a:moveTo>
                    <a:pt x="400" y="29453"/>
                  </a:moveTo>
                  <a:lnTo>
                    <a:pt x="463" y="28038"/>
                  </a:lnTo>
                  <a:lnTo>
                    <a:pt x="502" y="24538"/>
                  </a:lnTo>
                  <a:lnTo>
                    <a:pt x="1740" y="22481"/>
                  </a:lnTo>
                  <a:lnTo>
                    <a:pt x="5559" y="20204"/>
                  </a:lnTo>
                  <a:lnTo>
                    <a:pt x="7070" y="18134"/>
                  </a:lnTo>
                  <a:lnTo>
                    <a:pt x="6929" y="16760"/>
                  </a:lnTo>
                  <a:lnTo>
                    <a:pt x="276" y="9008"/>
                  </a:lnTo>
                  <a:lnTo>
                    <a:pt x="0" y="7123"/>
                  </a:lnTo>
                  <a:lnTo>
                    <a:pt x="898" y="5026"/>
                  </a:lnTo>
                  <a:lnTo>
                    <a:pt x="2821" y="2416"/>
                  </a:lnTo>
                  <a:lnTo>
                    <a:pt x="4464" y="0"/>
                  </a:lnTo>
                  <a:lnTo>
                    <a:pt x="6430" y="1426"/>
                  </a:lnTo>
                  <a:lnTo>
                    <a:pt x="8189" y="2168"/>
                  </a:lnTo>
                  <a:lnTo>
                    <a:pt x="7017" y="4391"/>
                  </a:lnTo>
                  <a:lnTo>
                    <a:pt x="7254" y="5705"/>
                  </a:lnTo>
                  <a:lnTo>
                    <a:pt x="8588" y="5541"/>
                  </a:lnTo>
                  <a:lnTo>
                    <a:pt x="12453" y="4226"/>
                  </a:lnTo>
                  <a:lnTo>
                    <a:pt x="14987" y="4239"/>
                  </a:lnTo>
                  <a:lnTo>
                    <a:pt x="20759" y="6985"/>
                  </a:lnTo>
                  <a:lnTo>
                    <a:pt x="22466" y="6773"/>
                  </a:lnTo>
                  <a:lnTo>
                    <a:pt x="25929" y="4955"/>
                  </a:lnTo>
                  <a:lnTo>
                    <a:pt x="27430" y="5043"/>
                  </a:lnTo>
                  <a:lnTo>
                    <a:pt x="34373" y="7479"/>
                  </a:lnTo>
                  <a:lnTo>
                    <a:pt x="36278" y="7067"/>
                  </a:lnTo>
                  <a:lnTo>
                    <a:pt x="45829" y="1690"/>
                  </a:lnTo>
                  <a:lnTo>
                    <a:pt x="48929" y="164"/>
                  </a:lnTo>
                  <a:lnTo>
                    <a:pt x="51744" y="443"/>
                  </a:lnTo>
                  <a:lnTo>
                    <a:pt x="55106" y="3019"/>
                  </a:lnTo>
                  <a:lnTo>
                    <a:pt x="56584" y="3308"/>
                  </a:lnTo>
                  <a:lnTo>
                    <a:pt x="59162" y="4885"/>
                  </a:lnTo>
                  <a:lnTo>
                    <a:pt x="65909" y="7223"/>
                  </a:lnTo>
                  <a:lnTo>
                    <a:pt x="69272" y="8058"/>
                  </a:lnTo>
                  <a:lnTo>
                    <a:pt x="68943" y="10382"/>
                  </a:lnTo>
                  <a:lnTo>
                    <a:pt x="68555" y="12164"/>
                  </a:lnTo>
                  <a:lnTo>
                    <a:pt x="67244" y="12760"/>
                  </a:lnTo>
                  <a:lnTo>
                    <a:pt x="65673" y="12567"/>
                  </a:lnTo>
                  <a:lnTo>
                    <a:pt x="63974" y="13460"/>
                  </a:lnTo>
                  <a:lnTo>
                    <a:pt x="62333" y="18484"/>
                  </a:lnTo>
                  <a:lnTo>
                    <a:pt x="62139" y="22497"/>
                  </a:lnTo>
                  <a:lnTo>
                    <a:pt x="61763" y="23474"/>
                  </a:lnTo>
                  <a:lnTo>
                    <a:pt x="59733" y="24260"/>
                  </a:lnTo>
                  <a:lnTo>
                    <a:pt x="58039" y="26794"/>
                  </a:lnTo>
                  <a:lnTo>
                    <a:pt x="57958" y="28539"/>
                  </a:lnTo>
                  <a:lnTo>
                    <a:pt x="59219" y="28299"/>
                  </a:lnTo>
                  <a:lnTo>
                    <a:pt x="60497" y="29816"/>
                  </a:lnTo>
                  <a:lnTo>
                    <a:pt x="60666" y="30859"/>
                  </a:lnTo>
                  <a:lnTo>
                    <a:pt x="62623" y="33398"/>
                  </a:lnTo>
                  <a:lnTo>
                    <a:pt x="62674" y="34905"/>
                  </a:lnTo>
                  <a:lnTo>
                    <a:pt x="55988" y="34874"/>
                  </a:lnTo>
                  <a:lnTo>
                    <a:pt x="53345" y="34124"/>
                  </a:lnTo>
                  <a:lnTo>
                    <a:pt x="50853" y="34431"/>
                  </a:lnTo>
                  <a:lnTo>
                    <a:pt x="47697" y="36954"/>
                  </a:lnTo>
                  <a:lnTo>
                    <a:pt x="45201" y="39943"/>
                  </a:lnTo>
                  <a:lnTo>
                    <a:pt x="43378" y="39766"/>
                  </a:lnTo>
                  <a:lnTo>
                    <a:pt x="41657" y="41212"/>
                  </a:lnTo>
                  <a:lnTo>
                    <a:pt x="42141" y="43404"/>
                  </a:lnTo>
                  <a:lnTo>
                    <a:pt x="41708" y="45121"/>
                  </a:lnTo>
                  <a:lnTo>
                    <a:pt x="36107" y="46967"/>
                  </a:lnTo>
                  <a:lnTo>
                    <a:pt x="34164" y="47171"/>
                  </a:lnTo>
                  <a:lnTo>
                    <a:pt x="31061" y="45769"/>
                  </a:lnTo>
                  <a:lnTo>
                    <a:pt x="23675" y="42395"/>
                  </a:lnTo>
                  <a:lnTo>
                    <a:pt x="20749" y="42798"/>
                  </a:lnTo>
                  <a:lnTo>
                    <a:pt x="16739" y="44542"/>
                  </a:lnTo>
                  <a:lnTo>
                    <a:pt x="7439" y="45847"/>
                  </a:lnTo>
                  <a:lnTo>
                    <a:pt x="6985" y="46040"/>
                  </a:lnTo>
                  <a:lnTo>
                    <a:pt x="6750" y="44710"/>
                  </a:lnTo>
                  <a:lnTo>
                    <a:pt x="7273" y="42706"/>
                  </a:lnTo>
                  <a:lnTo>
                    <a:pt x="7300" y="39361"/>
                  </a:lnTo>
                  <a:lnTo>
                    <a:pt x="6172" y="36203"/>
                  </a:lnTo>
                  <a:lnTo>
                    <a:pt x="4377" y="33618"/>
                  </a:lnTo>
                  <a:lnTo>
                    <a:pt x="1035" y="31616"/>
                  </a:lnTo>
                  <a:lnTo>
                    <a:pt x="368" y="30171"/>
                  </a:lnTo>
                  <a:lnTo>
                    <a:pt x="400" y="2945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6" name="Ivory Coast"/>
            <p:cNvSpPr/>
            <p:nvPr/>
          </p:nvSpPr>
          <p:spPr>
            <a:xfrm>
              <a:off x="2376675" y="2678537"/>
              <a:ext cx="66914" cy="70865"/>
            </a:xfrm>
            <a:custGeom>
              <a:avLst/>
              <a:gdLst/>
              <a:ahLst/>
              <a:cxnLst/>
              <a:pathLst>
                <a:path w="66914" h="70865">
                  <a:moveTo>
                    <a:pt x="10781" y="70636"/>
                  </a:moveTo>
                  <a:lnTo>
                    <a:pt x="10983" y="66011"/>
                  </a:lnTo>
                  <a:lnTo>
                    <a:pt x="11511" y="63164"/>
                  </a:lnTo>
                  <a:lnTo>
                    <a:pt x="12746" y="58889"/>
                  </a:lnTo>
                  <a:lnTo>
                    <a:pt x="13041" y="56610"/>
                  </a:lnTo>
                  <a:lnTo>
                    <a:pt x="12383" y="55191"/>
                  </a:lnTo>
                  <a:lnTo>
                    <a:pt x="6046" y="48462"/>
                  </a:lnTo>
                  <a:lnTo>
                    <a:pt x="3078" y="48622"/>
                  </a:lnTo>
                  <a:lnTo>
                    <a:pt x="1227" y="48135"/>
                  </a:lnTo>
                  <a:lnTo>
                    <a:pt x="252" y="47214"/>
                  </a:lnTo>
                  <a:lnTo>
                    <a:pt x="0" y="46288"/>
                  </a:lnTo>
                  <a:lnTo>
                    <a:pt x="2514" y="41923"/>
                  </a:lnTo>
                  <a:lnTo>
                    <a:pt x="2807" y="39708"/>
                  </a:lnTo>
                  <a:lnTo>
                    <a:pt x="2210" y="36927"/>
                  </a:lnTo>
                  <a:lnTo>
                    <a:pt x="2520" y="36068"/>
                  </a:lnTo>
                  <a:lnTo>
                    <a:pt x="2754" y="35567"/>
                  </a:lnTo>
                  <a:lnTo>
                    <a:pt x="5770" y="32762"/>
                  </a:lnTo>
                  <a:lnTo>
                    <a:pt x="6711" y="30969"/>
                  </a:lnTo>
                  <a:lnTo>
                    <a:pt x="5814" y="29901"/>
                  </a:lnTo>
                  <a:lnTo>
                    <a:pt x="4332" y="27120"/>
                  </a:lnTo>
                  <a:lnTo>
                    <a:pt x="4484" y="26475"/>
                  </a:lnTo>
                  <a:lnTo>
                    <a:pt x="5274" y="25468"/>
                  </a:lnTo>
                  <a:lnTo>
                    <a:pt x="6799" y="25315"/>
                  </a:lnTo>
                  <a:lnTo>
                    <a:pt x="9545" y="26444"/>
                  </a:lnTo>
                  <a:lnTo>
                    <a:pt x="11073" y="26507"/>
                  </a:lnTo>
                  <a:lnTo>
                    <a:pt x="12028" y="25785"/>
                  </a:lnTo>
                  <a:lnTo>
                    <a:pt x="11772" y="24641"/>
                  </a:lnTo>
                  <a:lnTo>
                    <a:pt x="8521" y="21795"/>
                  </a:lnTo>
                  <a:lnTo>
                    <a:pt x="6970" y="20013"/>
                  </a:lnTo>
                  <a:lnTo>
                    <a:pt x="8633" y="18138"/>
                  </a:lnTo>
                  <a:lnTo>
                    <a:pt x="9257" y="16700"/>
                  </a:lnTo>
                  <a:lnTo>
                    <a:pt x="8271" y="15127"/>
                  </a:lnTo>
                  <a:lnTo>
                    <a:pt x="4786" y="13066"/>
                  </a:lnTo>
                  <a:lnTo>
                    <a:pt x="3712" y="10989"/>
                  </a:lnTo>
                  <a:lnTo>
                    <a:pt x="5035" y="7818"/>
                  </a:lnTo>
                  <a:lnTo>
                    <a:pt x="6937" y="5792"/>
                  </a:lnTo>
                  <a:lnTo>
                    <a:pt x="9552" y="3041"/>
                  </a:lnTo>
                  <a:lnTo>
                    <a:pt x="11319" y="2743"/>
                  </a:lnTo>
                  <a:lnTo>
                    <a:pt x="14158" y="4381"/>
                  </a:lnTo>
                  <a:lnTo>
                    <a:pt x="16442" y="6598"/>
                  </a:lnTo>
                  <a:lnTo>
                    <a:pt x="18196" y="5437"/>
                  </a:lnTo>
                  <a:lnTo>
                    <a:pt x="20014" y="3050"/>
                  </a:lnTo>
                  <a:lnTo>
                    <a:pt x="22879" y="584"/>
                  </a:lnTo>
                  <a:lnTo>
                    <a:pt x="24078" y="0"/>
                  </a:lnTo>
                  <a:lnTo>
                    <a:pt x="25369" y="208"/>
                  </a:lnTo>
                  <a:lnTo>
                    <a:pt x="26107" y="1285"/>
                  </a:lnTo>
                  <a:lnTo>
                    <a:pt x="26127" y="2797"/>
                  </a:lnTo>
                  <a:lnTo>
                    <a:pt x="26716" y="4738"/>
                  </a:lnTo>
                  <a:lnTo>
                    <a:pt x="27456" y="5957"/>
                  </a:lnTo>
                  <a:lnTo>
                    <a:pt x="29222" y="5658"/>
                  </a:lnTo>
                  <a:lnTo>
                    <a:pt x="32254" y="3625"/>
                  </a:lnTo>
                  <a:lnTo>
                    <a:pt x="33052" y="3116"/>
                  </a:lnTo>
                  <a:lnTo>
                    <a:pt x="34350" y="3972"/>
                  </a:lnTo>
                  <a:lnTo>
                    <a:pt x="37086" y="3955"/>
                  </a:lnTo>
                  <a:lnTo>
                    <a:pt x="38630" y="5242"/>
                  </a:lnTo>
                  <a:lnTo>
                    <a:pt x="39383" y="7611"/>
                  </a:lnTo>
                  <a:lnTo>
                    <a:pt x="41989" y="10471"/>
                  </a:lnTo>
                  <a:lnTo>
                    <a:pt x="44254" y="11607"/>
                  </a:lnTo>
                  <a:lnTo>
                    <a:pt x="46028" y="12028"/>
                  </a:lnTo>
                  <a:lnTo>
                    <a:pt x="47871" y="11442"/>
                  </a:lnTo>
                  <a:lnTo>
                    <a:pt x="50109" y="10135"/>
                  </a:lnTo>
                  <a:lnTo>
                    <a:pt x="53157" y="9326"/>
                  </a:lnTo>
                  <a:lnTo>
                    <a:pt x="57014" y="8943"/>
                  </a:lnTo>
                  <a:lnTo>
                    <a:pt x="60240" y="9787"/>
                  </a:lnTo>
                  <a:lnTo>
                    <a:pt x="63399" y="11995"/>
                  </a:lnTo>
                  <a:lnTo>
                    <a:pt x="64291" y="12780"/>
                  </a:lnTo>
                  <a:lnTo>
                    <a:pt x="65238" y="19304"/>
                  </a:lnTo>
                  <a:lnTo>
                    <a:pt x="66914" y="26601"/>
                  </a:lnTo>
                  <a:lnTo>
                    <a:pt x="65898" y="29613"/>
                  </a:lnTo>
                  <a:lnTo>
                    <a:pt x="63288" y="33918"/>
                  </a:lnTo>
                  <a:lnTo>
                    <a:pt x="61101" y="40359"/>
                  </a:lnTo>
                  <a:lnTo>
                    <a:pt x="59463" y="45434"/>
                  </a:lnTo>
                  <a:lnTo>
                    <a:pt x="59978" y="48995"/>
                  </a:lnTo>
                  <a:lnTo>
                    <a:pt x="61297" y="52763"/>
                  </a:lnTo>
                  <a:lnTo>
                    <a:pt x="64078" y="58583"/>
                  </a:lnTo>
                  <a:lnTo>
                    <a:pt x="64409" y="62313"/>
                  </a:lnTo>
                  <a:lnTo>
                    <a:pt x="63810" y="61303"/>
                  </a:lnTo>
                  <a:lnTo>
                    <a:pt x="62361" y="60310"/>
                  </a:lnTo>
                  <a:lnTo>
                    <a:pt x="61318" y="60384"/>
                  </a:lnTo>
                  <a:lnTo>
                    <a:pt x="60601" y="61594"/>
                  </a:lnTo>
                  <a:lnTo>
                    <a:pt x="60121" y="61808"/>
                  </a:lnTo>
                  <a:lnTo>
                    <a:pt x="57713" y="61671"/>
                  </a:lnTo>
                  <a:lnTo>
                    <a:pt x="54179" y="60826"/>
                  </a:lnTo>
                  <a:lnTo>
                    <a:pt x="51128" y="60406"/>
                  </a:lnTo>
                  <a:lnTo>
                    <a:pt x="39335" y="60716"/>
                  </a:lnTo>
                  <a:lnTo>
                    <a:pt x="32923" y="61939"/>
                  </a:lnTo>
                  <a:lnTo>
                    <a:pt x="30040" y="62940"/>
                  </a:lnTo>
                  <a:lnTo>
                    <a:pt x="24676" y="64800"/>
                  </a:lnTo>
                  <a:lnTo>
                    <a:pt x="15957" y="68726"/>
                  </a:lnTo>
                  <a:lnTo>
                    <a:pt x="12442" y="70865"/>
                  </a:lnTo>
                  <a:lnTo>
                    <a:pt x="11158" y="70797"/>
                  </a:lnTo>
                  <a:lnTo>
                    <a:pt x="10781" y="7063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7" name="Burkina Faso"/>
            <p:cNvSpPr/>
            <p:nvPr/>
          </p:nvSpPr>
          <p:spPr>
            <a:xfrm>
              <a:off x="2409725" y="2627190"/>
              <a:ext cx="88504" cy="63374"/>
            </a:xfrm>
            <a:custGeom>
              <a:avLst/>
              <a:gdLst/>
              <a:ahLst/>
              <a:cxnLst/>
              <a:pathLst>
                <a:path w="88504" h="63374">
                  <a:moveTo>
                    <a:pt x="62710" y="46442"/>
                  </a:moveTo>
                  <a:lnTo>
                    <a:pt x="59727" y="45835"/>
                  </a:lnTo>
                  <a:lnTo>
                    <a:pt x="58919" y="45671"/>
                  </a:lnTo>
                  <a:lnTo>
                    <a:pt x="54026" y="48010"/>
                  </a:lnTo>
                  <a:lnTo>
                    <a:pt x="46859" y="47981"/>
                  </a:lnTo>
                  <a:lnTo>
                    <a:pt x="42510" y="47791"/>
                  </a:lnTo>
                  <a:lnTo>
                    <a:pt x="31884" y="47999"/>
                  </a:lnTo>
                  <a:lnTo>
                    <a:pt x="30523" y="48801"/>
                  </a:lnTo>
                  <a:lnTo>
                    <a:pt x="29896" y="50535"/>
                  </a:lnTo>
                  <a:lnTo>
                    <a:pt x="31202" y="60390"/>
                  </a:lnTo>
                  <a:lnTo>
                    <a:pt x="31303" y="62473"/>
                  </a:lnTo>
                  <a:lnTo>
                    <a:pt x="30346" y="63341"/>
                  </a:lnTo>
                  <a:lnTo>
                    <a:pt x="27188" y="61132"/>
                  </a:lnTo>
                  <a:lnTo>
                    <a:pt x="23962" y="60289"/>
                  </a:lnTo>
                  <a:lnTo>
                    <a:pt x="20105" y="60672"/>
                  </a:lnTo>
                  <a:lnTo>
                    <a:pt x="17057" y="61481"/>
                  </a:lnTo>
                  <a:lnTo>
                    <a:pt x="14819" y="62788"/>
                  </a:lnTo>
                  <a:lnTo>
                    <a:pt x="12976" y="63374"/>
                  </a:lnTo>
                  <a:lnTo>
                    <a:pt x="11202" y="62953"/>
                  </a:lnTo>
                  <a:lnTo>
                    <a:pt x="8937" y="61817"/>
                  </a:lnTo>
                  <a:lnTo>
                    <a:pt x="6330" y="58957"/>
                  </a:lnTo>
                  <a:lnTo>
                    <a:pt x="5578" y="56588"/>
                  </a:lnTo>
                  <a:lnTo>
                    <a:pt x="4034" y="55301"/>
                  </a:lnTo>
                  <a:lnTo>
                    <a:pt x="1298" y="55318"/>
                  </a:lnTo>
                  <a:lnTo>
                    <a:pt x="0" y="54462"/>
                  </a:lnTo>
                  <a:lnTo>
                    <a:pt x="400" y="54243"/>
                  </a:lnTo>
                  <a:lnTo>
                    <a:pt x="631" y="53450"/>
                  </a:lnTo>
                  <a:lnTo>
                    <a:pt x="1496" y="51787"/>
                  </a:lnTo>
                  <a:lnTo>
                    <a:pt x="2806" y="47092"/>
                  </a:lnTo>
                  <a:lnTo>
                    <a:pt x="3474" y="42611"/>
                  </a:lnTo>
                  <a:lnTo>
                    <a:pt x="3184" y="38781"/>
                  </a:lnTo>
                  <a:lnTo>
                    <a:pt x="3892" y="37474"/>
                  </a:lnTo>
                  <a:lnTo>
                    <a:pt x="5180" y="37394"/>
                  </a:lnTo>
                  <a:lnTo>
                    <a:pt x="7427" y="36584"/>
                  </a:lnTo>
                  <a:lnTo>
                    <a:pt x="10150" y="35191"/>
                  </a:lnTo>
                  <a:lnTo>
                    <a:pt x="11739" y="33298"/>
                  </a:lnTo>
                  <a:lnTo>
                    <a:pt x="13206" y="27921"/>
                  </a:lnTo>
                  <a:lnTo>
                    <a:pt x="14985" y="21659"/>
                  </a:lnTo>
                  <a:lnTo>
                    <a:pt x="16978" y="19681"/>
                  </a:lnTo>
                  <a:lnTo>
                    <a:pt x="18347" y="19382"/>
                  </a:lnTo>
                  <a:lnTo>
                    <a:pt x="19818" y="20829"/>
                  </a:lnTo>
                  <a:lnTo>
                    <a:pt x="22584" y="22704"/>
                  </a:lnTo>
                  <a:lnTo>
                    <a:pt x="24838" y="22181"/>
                  </a:lnTo>
                  <a:lnTo>
                    <a:pt x="25712" y="21011"/>
                  </a:lnTo>
                  <a:lnTo>
                    <a:pt x="27684" y="16774"/>
                  </a:lnTo>
                  <a:lnTo>
                    <a:pt x="30150" y="13331"/>
                  </a:lnTo>
                  <a:lnTo>
                    <a:pt x="33347" y="10098"/>
                  </a:lnTo>
                  <a:lnTo>
                    <a:pt x="34716" y="9578"/>
                  </a:lnTo>
                  <a:lnTo>
                    <a:pt x="37313" y="10658"/>
                  </a:lnTo>
                  <a:lnTo>
                    <a:pt x="38938" y="11598"/>
                  </a:lnTo>
                  <a:lnTo>
                    <a:pt x="40313" y="11736"/>
                  </a:lnTo>
                  <a:lnTo>
                    <a:pt x="41890" y="7633"/>
                  </a:lnTo>
                  <a:lnTo>
                    <a:pt x="43414" y="6453"/>
                  </a:lnTo>
                  <a:lnTo>
                    <a:pt x="48163" y="4081"/>
                  </a:lnTo>
                  <a:lnTo>
                    <a:pt x="54279" y="378"/>
                  </a:lnTo>
                  <a:lnTo>
                    <a:pt x="56136" y="0"/>
                  </a:lnTo>
                  <a:lnTo>
                    <a:pt x="57922" y="649"/>
                  </a:lnTo>
                  <a:lnTo>
                    <a:pt x="59727" y="954"/>
                  </a:lnTo>
                  <a:lnTo>
                    <a:pt x="65049" y="1853"/>
                  </a:lnTo>
                  <a:lnTo>
                    <a:pt x="64184" y="5302"/>
                  </a:lnTo>
                  <a:lnTo>
                    <a:pt x="64280" y="7350"/>
                  </a:lnTo>
                  <a:lnTo>
                    <a:pt x="66415" y="12161"/>
                  </a:lnTo>
                  <a:lnTo>
                    <a:pt x="68532" y="14703"/>
                  </a:lnTo>
                  <a:lnTo>
                    <a:pt x="70480" y="16077"/>
                  </a:lnTo>
                  <a:lnTo>
                    <a:pt x="72997" y="18248"/>
                  </a:lnTo>
                  <a:lnTo>
                    <a:pt x="73894" y="19627"/>
                  </a:lnTo>
                  <a:lnTo>
                    <a:pt x="73981" y="20718"/>
                  </a:lnTo>
                  <a:lnTo>
                    <a:pt x="72301" y="22984"/>
                  </a:lnTo>
                  <a:lnTo>
                    <a:pt x="72873" y="24144"/>
                  </a:lnTo>
                  <a:lnTo>
                    <a:pt x="77737" y="28038"/>
                  </a:lnTo>
                  <a:lnTo>
                    <a:pt x="80324" y="28966"/>
                  </a:lnTo>
                  <a:lnTo>
                    <a:pt x="82178" y="28737"/>
                  </a:lnTo>
                  <a:lnTo>
                    <a:pt x="85001" y="28865"/>
                  </a:lnTo>
                  <a:lnTo>
                    <a:pt x="87849" y="33852"/>
                  </a:lnTo>
                  <a:lnTo>
                    <a:pt x="88504" y="35731"/>
                  </a:lnTo>
                  <a:lnTo>
                    <a:pt x="87315" y="39647"/>
                  </a:lnTo>
                  <a:lnTo>
                    <a:pt x="85233" y="42045"/>
                  </a:lnTo>
                  <a:lnTo>
                    <a:pt x="83546" y="42850"/>
                  </a:lnTo>
                  <a:lnTo>
                    <a:pt x="79838" y="42367"/>
                  </a:lnTo>
                  <a:lnTo>
                    <a:pt x="77745" y="42596"/>
                  </a:lnTo>
                  <a:lnTo>
                    <a:pt x="75659" y="43981"/>
                  </a:lnTo>
                  <a:lnTo>
                    <a:pt x="73825" y="46808"/>
                  </a:lnTo>
                  <a:lnTo>
                    <a:pt x="72622" y="47609"/>
                  </a:lnTo>
                  <a:lnTo>
                    <a:pt x="72305" y="48332"/>
                  </a:lnTo>
                  <a:lnTo>
                    <a:pt x="70854" y="48125"/>
                  </a:lnTo>
                  <a:lnTo>
                    <a:pt x="67789" y="47277"/>
                  </a:lnTo>
                  <a:lnTo>
                    <a:pt x="62710" y="4644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8" name="Liberia"/>
            <p:cNvSpPr/>
            <p:nvPr/>
          </p:nvSpPr>
          <p:spPr>
            <a:xfrm>
              <a:off x="2343968" y="2703330"/>
              <a:ext cx="45750" cy="45841"/>
            </a:xfrm>
            <a:custGeom>
              <a:avLst/>
              <a:gdLst/>
              <a:ahLst/>
              <a:cxnLst/>
              <a:pathLst>
                <a:path w="45750" h="45841">
                  <a:moveTo>
                    <a:pt x="12128" y="4086"/>
                  </a:moveTo>
                  <a:lnTo>
                    <a:pt x="13097" y="2182"/>
                  </a:lnTo>
                  <a:lnTo>
                    <a:pt x="14364" y="958"/>
                  </a:lnTo>
                  <a:lnTo>
                    <a:pt x="16202" y="231"/>
                  </a:lnTo>
                  <a:lnTo>
                    <a:pt x="18850" y="0"/>
                  </a:lnTo>
                  <a:lnTo>
                    <a:pt x="20544" y="491"/>
                  </a:lnTo>
                  <a:lnTo>
                    <a:pt x="21374" y="2347"/>
                  </a:lnTo>
                  <a:lnTo>
                    <a:pt x="22478" y="6633"/>
                  </a:lnTo>
                  <a:lnTo>
                    <a:pt x="22523" y="9921"/>
                  </a:lnTo>
                  <a:lnTo>
                    <a:pt x="22302" y="11351"/>
                  </a:lnTo>
                  <a:lnTo>
                    <a:pt x="23689" y="12986"/>
                  </a:lnTo>
                  <a:lnTo>
                    <a:pt x="25718" y="14616"/>
                  </a:lnTo>
                  <a:lnTo>
                    <a:pt x="27325" y="14749"/>
                  </a:lnTo>
                  <a:lnTo>
                    <a:pt x="31118" y="10084"/>
                  </a:lnTo>
                  <a:lnTo>
                    <a:pt x="31836" y="9651"/>
                  </a:lnTo>
                  <a:lnTo>
                    <a:pt x="33528" y="10141"/>
                  </a:lnTo>
                  <a:lnTo>
                    <a:pt x="35229" y="11274"/>
                  </a:lnTo>
                  <a:lnTo>
                    <a:pt x="34919" y="12133"/>
                  </a:lnTo>
                  <a:lnTo>
                    <a:pt x="35517" y="14914"/>
                  </a:lnTo>
                  <a:lnTo>
                    <a:pt x="35223" y="17128"/>
                  </a:lnTo>
                  <a:lnTo>
                    <a:pt x="32709" y="21494"/>
                  </a:lnTo>
                  <a:lnTo>
                    <a:pt x="32962" y="22419"/>
                  </a:lnTo>
                  <a:lnTo>
                    <a:pt x="33936" y="23340"/>
                  </a:lnTo>
                  <a:lnTo>
                    <a:pt x="35788" y="23828"/>
                  </a:lnTo>
                  <a:lnTo>
                    <a:pt x="38755" y="23667"/>
                  </a:lnTo>
                  <a:lnTo>
                    <a:pt x="45093" y="30396"/>
                  </a:lnTo>
                  <a:lnTo>
                    <a:pt x="45750" y="31816"/>
                  </a:lnTo>
                  <a:lnTo>
                    <a:pt x="45456" y="34095"/>
                  </a:lnTo>
                  <a:lnTo>
                    <a:pt x="44220" y="38370"/>
                  </a:lnTo>
                  <a:lnTo>
                    <a:pt x="43692" y="41217"/>
                  </a:lnTo>
                  <a:lnTo>
                    <a:pt x="43490" y="45841"/>
                  </a:lnTo>
                  <a:lnTo>
                    <a:pt x="35904" y="42610"/>
                  </a:lnTo>
                  <a:lnTo>
                    <a:pt x="29784" y="39497"/>
                  </a:lnTo>
                  <a:lnTo>
                    <a:pt x="24710" y="36664"/>
                  </a:lnTo>
                  <a:lnTo>
                    <a:pt x="22688" y="34535"/>
                  </a:lnTo>
                  <a:lnTo>
                    <a:pt x="17028" y="28926"/>
                  </a:lnTo>
                  <a:lnTo>
                    <a:pt x="11458" y="25093"/>
                  </a:lnTo>
                  <a:lnTo>
                    <a:pt x="7831" y="23391"/>
                  </a:lnTo>
                  <a:lnTo>
                    <a:pt x="3311" y="20693"/>
                  </a:lnTo>
                  <a:lnTo>
                    <a:pt x="0" y="17929"/>
                  </a:lnTo>
                  <a:lnTo>
                    <a:pt x="307" y="17408"/>
                  </a:lnTo>
                  <a:lnTo>
                    <a:pt x="1734" y="16115"/>
                  </a:lnTo>
                  <a:lnTo>
                    <a:pt x="4892" y="12455"/>
                  </a:lnTo>
                  <a:lnTo>
                    <a:pt x="10831" y="6631"/>
                  </a:lnTo>
                  <a:lnTo>
                    <a:pt x="12128" y="408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19" name="Ukraine"/>
            <p:cNvSpPr/>
            <p:nvPr/>
          </p:nvSpPr>
          <p:spPr>
            <a:xfrm>
              <a:off x="2717974" y="2109737"/>
              <a:ext cx="200967" cy="133156"/>
            </a:xfrm>
            <a:custGeom>
              <a:avLst/>
              <a:gdLst/>
              <a:ahLst/>
              <a:cxnLst/>
              <a:pathLst>
                <a:path w="200967" h="133156">
                  <a:moveTo>
                    <a:pt x="16601" y="15304"/>
                  </a:moveTo>
                  <a:lnTo>
                    <a:pt x="16601" y="14939"/>
                  </a:lnTo>
                  <a:lnTo>
                    <a:pt x="16788" y="13884"/>
                  </a:lnTo>
                  <a:lnTo>
                    <a:pt x="18660" y="14035"/>
                  </a:lnTo>
                  <a:lnTo>
                    <a:pt x="19971" y="14035"/>
                  </a:lnTo>
                  <a:lnTo>
                    <a:pt x="20532" y="14939"/>
                  </a:lnTo>
                  <a:lnTo>
                    <a:pt x="22404" y="13280"/>
                  </a:lnTo>
                  <a:lnTo>
                    <a:pt x="24277" y="11921"/>
                  </a:lnTo>
                  <a:lnTo>
                    <a:pt x="24464" y="10558"/>
                  </a:lnTo>
                  <a:lnTo>
                    <a:pt x="25493" y="9042"/>
                  </a:lnTo>
                  <a:lnTo>
                    <a:pt x="27927" y="8891"/>
                  </a:lnTo>
                  <a:lnTo>
                    <a:pt x="30361" y="9194"/>
                  </a:lnTo>
                  <a:lnTo>
                    <a:pt x="32140" y="8739"/>
                  </a:lnTo>
                  <a:lnTo>
                    <a:pt x="33918" y="8283"/>
                  </a:lnTo>
                  <a:lnTo>
                    <a:pt x="35697" y="8739"/>
                  </a:lnTo>
                  <a:lnTo>
                    <a:pt x="38131" y="8739"/>
                  </a:lnTo>
                  <a:lnTo>
                    <a:pt x="40471" y="8131"/>
                  </a:lnTo>
                  <a:lnTo>
                    <a:pt x="43092" y="8891"/>
                  </a:lnTo>
                  <a:lnTo>
                    <a:pt x="44402" y="8739"/>
                  </a:lnTo>
                  <a:lnTo>
                    <a:pt x="45432" y="10104"/>
                  </a:lnTo>
                  <a:lnTo>
                    <a:pt x="48053" y="10104"/>
                  </a:lnTo>
                  <a:lnTo>
                    <a:pt x="48428" y="10558"/>
                  </a:lnTo>
                  <a:lnTo>
                    <a:pt x="51329" y="11013"/>
                  </a:lnTo>
                  <a:lnTo>
                    <a:pt x="53951" y="11921"/>
                  </a:lnTo>
                  <a:lnTo>
                    <a:pt x="55167" y="11315"/>
                  </a:lnTo>
                  <a:lnTo>
                    <a:pt x="56572" y="11618"/>
                  </a:lnTo>
                  <a:lnTo>
                    <a:pt x="56478" y="13431"/>
                  </a:lnTo>
                  <a:lnTo>
                    <a:pt x="57414" y="13431"/>
                  </a:lnTo>
                  <a:lnTo>
                    <a:pt x="57414" y="14638"/>
                  </a:lnTo>
                  <a:lnTo>
                    <a:pt x="60129" y="13733"/>
                  </a:lnTo>
                  <a:lnTo>
                    <a:pt x="61065" y="14186"/>
                  </a:lnTo>
                  <a:lnTo>
                    <a:pt x="62282" y="14487"/>
                  </a:lnTo>
                  <a:lnTo>
                    <a:pt x="62001" y="16294"/>
                  </a:lnTo>
                  <a:lnTo>
                    <a:pt x="62469" y="16745"/>
                  </a:lnTo>
                  <a:lnTo>
                    <a:pt x="63311" y="15993"/>
                  </a:lnTo>
                  <a:lnTo>
                    <a:pt x="63405" y="14336"/>
                  </a:lnTo>
                  <a:lnTo>
                    <a:pt x="63967" y="14336"/>
                  </a:lnTo>
                  <a:lnTo>
                    <a:pt x="65277" y="15240"/>
                  </a:lnTo>
                  <a:lnTo>
                    <a:pt x="67056" y="14789"/>
                  </a:lnTo>
                  <a:lnTo>
                    <a:pt x="67711" y="13884"/>
                  </a:lnTo>
                  <a:lnTo>
                    <a:pt x="68834" y="14638"/>
                  </a:lnTo>
                  <a:lnTo>
                    <a:pt x="69489" y="16144"/>
                  </a:lnTo>
                  <a:lnTo>
                    <a:pt x="70613" y="15240"/>
                  </a:lnTo>
                  <a:lnTo>
                    <a:pt x="71643" y="15240"/>
                  </a:lnTo>
                  <a:lnTo>
                    <a:pt x="72298" y="15843"/>
                  </a:lnTo>
                  <a:lnTo>
                    <a:pt x="72766" y="17346"/>
                  </a:lnTo>
                  <a:lnTo>
                    <a:pt x="73608" y="17346"/>
                  </a:lnTo>
                  <a:lnTo>
                    <a:pt x="74264" y="16144"/>
                  </a:lnTo>
                  <a:lnTo>
                    <a:pt x="75761" y="14939"/>
                  </a:lnTo>
                  <a:lnTo>
                    <a:pt x="76604" y="14939"/>
                  </a:lnTo>
                  <a:lnTo>
                    <a:pt x="77259" y="14336"/>
                  </a:lnTo>
                  <a:lnTo>
                    <a:pt x="77914" y="14035"/>
                  </a:lnTo>
                  <a:lnTo>
                    <a:pt x="78757" y="15090"/>
                  </a:lnTo>
                  <a:lnTo>
                    <a:pt x="79318" y="16144"/>
                  </a:lnTo>
                  <a:lnTo>
                    <a:pt x="79506" y="17797"/>
                  </a:lnTo>
                  <a:lnTo>
                    <a:pt x="80441" y="18247"/>
                  </a:lnTo>
                  <a:lnTo>
                    <a:pt x="82033" y="17797"/>
                  </a:lnTo>
                  <a:lnTo>
                    <a:pt x="82969" y="17046"/>
                  </a:lnTo>
                  <a:lnTo>
                    <a:pt x="84092" y="16444"/>
                  </a:lnTo>
                  <a:lnTo>
                    <a:pt x="84841" y="17496"/>
                  </a:lnTo>
                  <a:lnTo>
                    <a:pt x="86339" y="17346"/>
                  </a:lnTo>
                  <a:lnTo>
                    <a:pt x="87556" y="16745"/>
                  </a:lnTo>
                  <a:lnTo>
                    <a:pt x="88679" y="16444"/>
                  </a:lnTo>
                  <a:lnTo>
                    <a:pt x="89802" y="16745"/>
                  </a:lnTo>
                  <a:lnTo>
                    <a:pt x="90739" y="17346"/>
                  </a:lnTo>
                  <a:lnTo>
                    <a:pt x="91300" y="17797"/>
                  </a:lnTo>
                  <a:lnTo>
                    <a:pt x="92049" y="19446"/>
                  </a:lnTo>
                  <a:lnTo>
                    <a:pt x="92798" y="19896"/>
                  </a:lnTo>
                  <a:lnTo>
                    <a:pt x="94109" y="20046"/>
                  </a:lnTo>
                  <a:lnTo>
                    <a:pt x="94764" y="18397"/>
                  </a:lnTo>
                  <a:lnTo>
                    <a:pt x="94483" y="17196"/>
                  </a:lnTo>
                  <a:lnTo>
                    <a:pt x="93266" y="15542"/>
                  </a:lnTo>
                  <a:lnTo>
                    <a:pt x="93547" y="13884"/>
                  </a:lnTo>
                  <a:lnTo>
                    <a:pt x="94857" y="12072"/>
                  </a:lnTo>
                  <a:lnTo>
                    <a:pt x="95793" y="9952"/>
                  </a:lnTo>
                  <a:lnTo>
                    <a:pt x="97385" y="8435"/>
                  </a:lnTo>
                  <a:lnTo>
                    <a:pt x="97947" y="7523"/>
                  </a:lnTo>
                  <a:lnTo>
                    <a:pt x="98228" y="6458"/>
                  </a:lnTo>
                  <a:lnTo>
                    <a:pt x="99913" y="5849"/>
                  </a:lnTo>
                  <a:lnTo>
                    <a:pt x="100848" y="6154"/>
                  </a:lnTo>
                  <a:lnTo>
                    <a:pt x="101878" y="6611"/>
                  </a:lnTo>
                  <a:lnTo>
                    <a:pt x="102440" y="5544"/>
                  </a:lnTo>
                  <a:lnTo>
                    <a:pt x="105061" y="5087"/>
                  </a:lnTo>
                  <a:lnTo>
                    <a:pt x="107661" y="5125"/>
                  </a:lnTo>
                  <a:lnTo>
                    <a:pt x="109453" y="5855"/>
                  </a:lnTo>
                  <a:lnTo>
                    <a:pt x="111805" y="6037"/>
                  </a:lnTo>
                  <a:lnTo>
                    <a:pt x="113374" y="4760"/>
                  </a:lnTo>
                  <a:lnTo>
                    <a:pt x="114270" y="2384"/>
                  </a:lnTo>
                  <a:lnTo>
                    <a:pt x="114942" y="184"/>
                  </a:lnTo>
                  <a:lnTo>
                    <a:pt x="117630" y="2201"/>
                  </a:lnTo>
                  <a:lnTo>
                    <a:pt x="120319" y="2017"/>
                  </a:lnTo>
                  <a:lnTo>
                    <a:pt x="123679" y="184"/>
                  </a:lnTo>
                  <a:lnTo>
                    <a:pt x="127151" y="1101"/>
                  </a:lnTo>
                  <a:lnTo>
                    <a:pt x="129727" y="0"/>
                  </a:lnTo>
                  <a:lnTo>
                    <a:pt x="130735" y="2201"/>
                  </a:lnTo>
                  <a:lnTo>
                    <a:pt x="132304" y="3299"/>
                  </a:lnTo>
                  <a:lnTo>
                    <a:pt x="133536" y="6037"/>
                  </a:lnTo>
                  <a:lnTo>
                    <a:pt x="134208" y="7676"/>
                  </a:lnTo>
                  <a:lnTo>
                    <a:pt x="135440" y="8948"/>
                  </a:lnTo>
                  <a:lnTo>
                    <a:pt x="137008" y="10218"/>
                  </a:lnTo>
                  <a:lnTo>
                    <a:pt x="137008" y="12391"/>
                  </a:lnTo>
                  <a:lnTo>
                    <a:pt x="135440" y="12211"/>
                  </a:lnTo>
                  <a:lnTo>
                    <a:pt x="133872" y="13295"/>
                  </a:lnTo>
                  <a:lnTo>
                    <a:pt x="134544" y="15640"/>
                  </a:lnTo>
                  <a:lnTo>
                    <a:pt x="135104" y="18517"/>
                  </a:lnTo>
                  <a:lnTo>
                    <a:pt x="136448" y="20847"/>
                  </a:lnTo>
                  <a:lnTo>
                    <a:pt x="139696" y="20847"/>
                  </a:lnTo>
                  <a:lnTo>
                    <a:pt x="140481" y="21741"/>
                  </a:lnTo>
                  <a:lnTo>
                    <a:pt x="143057" y="21205"/>
                  </a:lnTo>
                  <a:lnTo>
                    <a:pt x="144961" y="21383"/>
                  </a:lnTo>
                  <a:lnTo>
                    <a:pt x="144961" y="23884"/>
                  </a:lnTo>
                  <a:lnTo>
                    <a:pt x="146977" y="23884"/>
                  </a:lnTo>
                  <a:lnTo>
                    <a:pt x="146977" y="26732"/>
                  </a:lnTo>
                  <a:lnTo>
                    <a:pt x="148097" y="28861"/>
                  </a:lnTo>
                  <a:lnTo>
                    <a:pt x="148545" y="30809"/>
                  </a:lnTo>
                  <a:lnTo>
                    <a:pt x="148097" y="32222"/>
                  </a:lnTo>
                  <a:lnTo>
                    <a:pt x="148545" y="33985"/>
                  </a:lnTo>
                  <a:lnTo>
                    <a:pt x="149441" y="34689"/>
                  </a:lnTo>
                  <a:lnTo>
                    <a:pt x="150897" y="36974"/>
                  </a:lnTo>
                  <a:lnTo>
                    <a:pt x="152242" y="35569"/>
                  </a:lnTo>
                  <a:lnTo>
                    <a:pt x="154594" y="35041"/>
                  </a:lnTo>
                  <a:lnTo>
                    <a:pt x="155938" y="35569"/>
                  </a:lnTo>
                  <a:lnTo>
                    <a:pt x="158291" y="37851"/>
                  </a:lnTo>
                  <a:lnTo>
                    <a:pt x="159298" y="37325"/>
                  </a:lnTo>
                  <a:lnTo>
                    <a:pt x="160194" y="37501"/>
                  </a:lnTo>
                  <a:lnTo>
                    <a:pt x="161090" y="38728"/>
                  </a:lnTo>
                  <a:lnTo>
                    <a:pt x="163218" y="37851"/>
                  </a:lnTo>
                  <a:lnTo>
                    <a:pt x="164787" y="36974"/>
                  </a:lnTo>
                  <a:lnTo>
                    <a:pt x="166131" y="36974"/>
                  </a:lnTo>
                  <a:lnTo>
                    <a:pt x="168820" y="35920"/>
                  </a:lnTo>
                  <a:lnTo>
                    <a:pt x="170612" y="35393"/>
                  </a:lnTo>
                  <a:lnTo>
                    <a:pt x="171172" y="36623"/>
                  </a:lnTo>
                  <a:lnTo>
                    <a:pt x="172516" y="38027"/>
                  </a:lnTo>
                  <a:lnTo>
                    <a:pt x="172516" y="39078"/>
                  </a:lnTo>
                  <a:lnTo>
                    <a:pt x="173524" y="40477"/>
                  </a:lnTo>
                  <a:lnTo>
                    <a:pt x="173636" y="41525"/>
                  </a:lnTo>
                  <a:lnTo>
                    <a:pt x="175652" y="41874"/>
                  </a:lnTo>
                  <a:lnTo>
                    <a:pt x="176548" y="43269"/>
                  </a:lnTo>
                  <a:lnTo>
                    <a:pt x="177668" y="44139"/>
                  </a:lnTo>
                  <a:lnTo>
                    <a:pt x="179124" y="43094"/>
                  </a:lnTo>
                  <a:lnTo>
                    <a:pt x="179349" y="41874"/>
                  </a:lnTo>
                  <a:lnTo>
                    <a:pt x="180469" y="41350"/>
                  </a:lnTo>
                  <a:lnTo>
                    <a:pt x="181925" y="43443"/>
                  </a:lnTo>
                  <a:lnTo>
                    <a:pt x="184053" y="43965"/>
                  </a:lnTo>
                  <a:lnTo>
                    <a:pt x="186405" y="44835"/>
                  </a:lnTo>
                  <a:lnTo>
                    <a:pt x="187750" y="45704"/>
                  </a:lnTo>
                  <a:lnTo>
                    <a:pt x="189542" y="45182"/>
                  </a:lnTo>
                  <a:lnTo>
                    <a:pt x="190549" y="46571"/>
                  </a:lnTo>
                  <a:lnTo>
                    <a:pt x="192006" y="47265"/>
                  </a:lnTo>
                  <a:lnTo>
                    <a:pt x="194358" y="47438"/>
                  </a:lnTo>
                  <a:lnTo>
                    <a:pt x="194918" y="49170"/>
                  </a:lnTo>
                  <a:lnTo>
                    <a:pt x="196710" y="50380"/>
                  </a:lnTo>
                  <a:lnTo>
                    <a:pt x="198054" y="50380"/>
                  </a:lnTo>
                  <a:lnTo>
                    <a:pt x="198726" y="50034"/>
                  </a:lnTo>
                  <a:lnTo>
                    <a:pt x="199735" y="49343"/>
                  </a:lnTo>
                  <a:lnTo>
                    <a:pt x="200518" y="50034"/>
                  </a:lnTo>
                  <a:lnTo>
                    <a:pt x="200071" y="50898"/>
                  </a:lnTo>
                  <a:lnTo>
                    <a:pt x="199958" y="52277"/>
                  </a:lnTo>
                  <a:lnTo>
                    <a:pt x="200518" y="52966"/>
                  </a:lnTo>
                  <a:lnTo>
                    <a:pt x="200967" y="54343"/>
                  </a:lnTo>
                  <a:lnTo>
                    <a:pt x="200743" y="56060"/>
                  </a:lnTo>
                  <a:lnTo>
                    <a:pt x="199735" y="56746"/>
                  </a:lnTo>
                  <a:lnTo>
                    <a:pt x="198951" y="57260"/>
                  </a:lnTo>
                  <a:lnTo>
                    <a:pt x="197158" y="58800"/>
                  </a:lnTo>
                  <a:lnTo>
                    <a:pt x="195591" y="59142"/>
                  </a:lnTo>
                  <a:lnTo>
                    <a:pt x="196710" y="61020"/>
                  </a:lnTo>
                  <a:lnTo>
                    <a:pt x="198054" y="61702"/>
                  </a:lnTo>
                  <a:lnTo>
                    <a:pt x="199511" y="62043"/>
                  </a:lnTo>
                  <a:lnTo>
                    <a:pt x="198839" y="63234"/>
                  </a:lnTo>
                  <a:lnTo>
                    <a:pt x="197270" y="63234"/>
                  </a:lnTo>
                  <a:lnTo>
                    <a:pt x="196038" y="63234"/>
                  </a:lnTo>
                  <a:lnTo>
                    <a:pt x="195814" y="64594"/>
                  </a:lnTo>
                  <a:lnTo>
                    <a:pt x="195591" y="66290"/>
                  </a:lnTo>
                  <a:lnTo>
                    <a:pt x="196374" y="66799"/>
                  </a:lnTo>
                  <a:lnTo>
                    <a:pt x="197270" y="67307"/>
                  </a:lnTo>
                  <a:lnTo>
                    <a:pt x="197494" y="68322"/>
                  </a:lnTo>
                  <a:lnTo>
                    <a:pt x="197719" y="69673"/>
                  </a:lnTo>
                  <a:lnTo>
                    <a:pt x="198166" y="71191"/>
                  </a:lnTo>
                  <a:lnTo>
                    <a:pt x="198502" y="71697"/>
                  </a:lnTo>
                  <a:lnTo>
                    <a:pt x="197719" y="75394"/>
                  </a:lnTo>
                  <a:lnTo>
                    <a:pt x="196934" y="77571"/>
                  </a:lnTo>
                  <a:lnTo>
                    <a:pt x="196934" y="78741"/>
                  </a:lnTo>
                  <a:lnTo>
                    <a:pt x="195254" y="79742"/>
                  </a:lnTo>
                  <a:lnTo>
                    <a:pt x="191221" y="78574"/>
                  </a:lnTo>
                  <a:lnTo>
                    <a:pt x="187525" y="78908"/>
                  </a:lnTo>
                  <a:lnTo>
                    <a:pt x="186181" y="78908"/>
                  </a:lnTo>
                  <a:lnTo>
                    <a:pt x="186069" y="80243"/>
                  </a:lnTo>
                  <a:lnTo>
                    <a:pt x="184949" y="81576"/>
                  </a:lnTo>
                  <a:lnTo>
                    <a:pt x="183045" y="82574"/>
                  </a:lnTo>
                  <a:lnTo>
                    <a:pt x="181252" y="82740"/>
                  </a:lnTo>
                  <a:lnTo>
                    <a:pt x="180132" y="83405"/>
                  </a:lnTo>
                  <a:lnTo>
                    <a:pt x="179685" y="87218"/>
                  </a:lnTo>
                  <a:lnTo>
                    <a:pt x="179685" y="88871"/>
                  </a:lnTo>
                  <a:lnTo>
                    <a:pt x="179572" y="89695"/>
                  </a:lnTo>
                  <a:lnTo>
                    <a:pt x="179515" y="90625"/>
                  </a:lnTo>
                  <a:lnTo>
                    <a:pt x="175609" y="91391"/>
                  </a:lnTo>
                  <a:lnTo>
                    <a:pt x="170739" y="91831"/>
                  </a:lnTo>
                  <a:lnTo>
                    <a:pt x="168182" y="94812"/>
                  </a:lnTo>
                  <a:lnTo>
                    <a:pt x="164526" y="96199"/>
                  </a:lnTo>
                  <a:lnTo>
                    <a:pt x="158836" y="96745"/>
                  </a:lnTo>
                  <a:lnTo>
                    <a:pt x="153227" y="98556"/>
                  </a:lnTo>
                  <a:lnTo>
                    <a:pt x="150706" y="100881"/>
                  </a:lnTo>
                  <a:lnTo>
                    <a:pt x="148386" y="101308"/>
                  </a:lnTo>
                  <a:lnTo>
                    <a:pt x="146116" y="98998"/>
                  </a:lnTo>
                  <a:lnTo>
                    <a:pt x="144266" y="103524"/>
                  </a:lnTo>
                  <a:lnTo>
                    <a:pt x="142711" y="104890"/>
                  </a:lnTo>
                  <a:lnTo>
                    <a:pt x="140321" y="105211"/>
                  </a:lnTo>
                  <a:lnTo>
                    <a:pt x="138129" y="104799"/>
                  </a:lnTo>
                  <a:lnTo>
                    <a:pt x="133322" y="105021"/>
                  </a:lnTo>
                  <a:lnTo>
                    <a:pt x="130813" y="106179"/>
                  </a:lnTo>
                  <a:lnTo>
                    <a:pt x="134024" y="108256"/>
                  </a:lnTo>
                  <a:lnTo>
                    <a:pt x="143839" y="115487"/>
                  </a:lnTo>
                  <a:lnTo>
                    <a:pt x="144105" y="116724"/>
                  </a:lnTo>
                  <a:lnTo>
                    <a:pt x="143638" y="118063"/>
                  </a:lnTo>
                  <a:lnTo>
                    <a:pt x="144456" y="119808"/>
                  </a:lnTo>
                  <a:lnTo>
                    <a:pt x="147278" y="120108"/>
                  </a:lnTo>
                  <a:lnTo>
                    <a:pt x="149836" y="119176"/>
                  </a:lnTo>
                  <a:lnTo>
                    <a:pt x="153218" y="118139"/>
                  </a:lnTo>
                  <a:lnTo>
                    <a:pt x="158493" y="118227"/>
                  </a:lnTo>
                  <a:lnTo>
                    <a:pt x="160698" y="119043"/>
                  </a:lnTo>
                  <a:lnTo>
                    <a:pt x="159518" y="120894"/>
                  </a:lnTo>
                  <a:lnTo>
                    <a:pt x="158983" y="122636"/>
                  </a:lnTo>
                  <a:lnTo>
                    <a:pt x="157842" y="123661"/>
                  </a:lnTo>
                  <a:lnTo>
                    <a:pt x="154944" y="124486"/>
                  </a:lnTo>
                  <a:lnTo>
                    <a:pt x="153393" y="124695"/>
                  </a:lnTo>
                  <a:lnTo>
                    <a:pt x="150430" y="123580"/>
                  </a:lnTo>
                  <a:lnTo>
                    <a:pt x="148058" y="123893"/>
                  </a:lnTo>
                  <a:lnTo>
                    <a:pt x="144500" y="127362"/>
                  </a:lnTo>
                  <a:lnTo>
                    <a:pt x="139450" y="127681"/>
                  </a:lnTo>
                  <a:lnTo>
                    <a:pt x="136754" y="129005"/>
                  </a:lnTo>
                  <a:lnTo>
                    <a:pt x="134110" y="132447"/>
                  </a:lnTo>
                  <a:lnTo>
                    <a:pt x="132759" y="133156"/>
                  </a:lnTo>
                  <a:lnTo>
                    <a:pt x="128820" y="132663"/>
                  </a:lnTo>
                  <a:lnTo>
                    <a:pt x="125870" y="131461"/>
                  </a:lnTo>
                  <a:lnTo>
                    <a:pt x="127697" y="126191"/>
                  </a:lnTo>
                  <a:lnTo>
                    <a:pt x="127221" y="123236"/>
                  </a:lnTo>
                  <a:lnTo>
                    <a:pt x="125897" y="121193"/>
                  </a:lnTo>
                  <a:lnTo>
                    <a:pt x="121614" y="119154"/>
                  </a:lnTo>
                  <a:lnTo>
                    <a:pt x="120642" y="119053"/>
                  </a:lnTo>
                  <a:lnTo>
                    <a:pt x="117491" y="119165"/>
                  </a:lnTo>
                  <a:lnTo>
                    <a:pt x="116731" y="119475"/>
                  </a:lnTo>
                  <a:lnTo>
                    <a:pt x="115928" y="118141"/>
                  </a:lnTo>
                  <a:lnTo>
                    <a:pt x="120374" y="114520"/>
                  </a:lnTo>
                  <a:lnTo>
                    <a:pt x="123599" y="112649"/>
                  </a:lnTo>
                  <a:lnTo>
                    <a:pt x="127475" y="111290"/>
                  </a:lnTo>
                  <a:lnTo>
                    <a:pt x="128582" y="110456"/>
                  </a:lnTo>
                  <a:lnTo>
                    <a:pt x="127346" y="107128"/>
                  </a:lnTo>
                  <a:lnTo>
                    <a:pt x="125169" y="106613"/>
                  </a:lnTo>
                  <a:lnTo>
                    <a:pt x="121162" y="106937"/>
                  </a:lnTo>
                  <a:lnTo>
                    <a:pt x="116076" y="107264"/>
                  </a:lnTo>
                  <a:lnTo>
                    <a:pt x="112573" y="106544"/>
                  </a:lnTo>
                  <a:lnTo>
                    <a:pt x="111592" y="105816"/>
                  </a:lnTo>
                  <a:lnTo>
                    <a:pt x="109495" y="102680"/>
                  </a:lnTo>
                  <a:lnTo>
                    <a:pt x="112425" y="99727"/>
                  </a:lnTo>
                  <a:lnTo>
                    <a:pt x="109777" y="95298"/>
                  </a:lnTo>
                  <a:lnTo>
                    <a:pt x="107881" y="97947"/>
                  </a:lnTo>
                  <a:lnTo>
                    <a:pt x="105170" y="97956"/>
                  </a:lnTo>
                  <a:lnTo>
                    <a:pt x="100150" y="99025"/>
                  </a:lnTo>
                  <a:lnTo>
                    <a:pt x="97315" y="99981"/>
                  </a:lnTo>
                  <a:lnTo>
                    <a:pt x="93834" y="105239"/>
                  </a:lnTo>
                  <a:lnTo>
                    <a:pt x="88801" y="111503"/>
                  </a:lnTo>
                  <a:lnTo>
                    <a:pt x="85023" y="112965"/>
                  </a:lnTo>
                  <a:lnTo>
                    <a:pt x="83906" y="113279"/>
                  </a:lnTo>
                  <a:lnTo>
                    <a:pt x="82468" y="116897"/>
                  </a:lnTo>
                  <a:lnTo>
                    <a:pt x="82866" y="118029"/>
                  </a:lnTo>
                  <a:lnTo>
                    <a:pt x="83755" y="118695"/>
                  </a:lnTo>
                  <a:lnTo>
                    <a:pt x="80213" y="117756"/>
                  </a:lnTo>
                  <a:lnTo>
                    <a:pt x="76879" y="119619"/>
                  </a:lnTo>
                  <a:lnTo>
                    <a:pt x="74590" y="119619"/>
                  </a:lnTo>
                  <a:lnTo>
                    <a:pt x="74423" y="120971"/>
                  </a:lnTo>
                  <a:lnTo>
                    <a:pt x="71365" y="120634"/>
                  </a:lnTo>
                  <a:lnTo>
                    <a:pt x="69368" y="119450"/>
                  </a:lnTo>
                  <a:lnTo>
                    <a:pt x="68772" y="117671"/>
                  </a:lnTo>
                  <a:lnTo>
                    <a:pt x="68016" y="117812"/>
                  </a:lnTo>
                  <a:lnTo>
                    <a:pt x="68291" y="117263"/>
                  </a:lnTo>
                  <a:lnTo>
                    <a:pt x="68797" y="117083"/>
                  </a:lnTo>
                  <a:lnTo>
                    <a:pt x="69430" y="117173"/>
                  </a:lnTo>
                  <a:lnTo>
                    <a:pt x="69999" y="117263"/>
                  </a:lnTo>
                  <a:lnTo>
                    <a:pt x="70947" y="117263"/>
                  </a:lnTo>
                  <a:lnTo>
                    <a:pt x="71390" y="116450"/>
                  </a:lnTo>
                  <a:lnTo>
                    <a:pt x="71390" y="115818"/>
                  </a:lnTo>
                  <a:lnTo>
                    <a:pt x="71073" y="115004"/>
                  </a:lnTo>
                  <a:lnTo>
                    <a:pt x="71200" y="114190"/>
                  </a:lnTo>
                  <a:lnTo>
                    <a:pt x="71832" y="113736"/>
                  </a:lnTo>
                  <a:lnTo>
                    <a:pt x="72085" y="113283"/>
                  </a:lnTo>
                  <a:lnTo>
                    <a:pt x="72465" y="113193"/>
                  </a:lnTo>
                  <a:lnTo>
                    <a:pt x="72907" y="113011"/>
                  </a:lnTo>
                  <a:lnTo>
                    <a:pt x="73350" y="112558"/>
                  </a:lnTo>
                  <a:lnTo>
                    <a:pt x="73792" y="111923"/>
                  </a:lnTo>
                  <a:lnTo>
                    <a:pt x="73919" y="111015"/>
                  </a:lnTo>
                  <a:lnTo>
                    <a:pt x="73855" y="110196"/>
                  </a:lnTo>
                  <a:lnTo>
                    <a:pt x="74551" y="110106"/>
                  </a:lnTo>
                  <a:lnTo>
                    <a:pt x="76005" y="109651"/>
                  </a:lnTo>
                  <a:lnTo>
                    <a:pt x="76385" y="109104"/>
                  </a:lnTo>
                  <a:lnTo>
                    <a:pt x="76258" y="108466"/>
                  </a:lnTo>
                  <a:lnTo>
                    <a:pt x="75942" y="107828"/>
                  </a:lnTo>
                  <a:lnTo>
                    <a:pt x="76575" y="107007"/>
                  </a:lnTo>
                  <a:lnTo>
                    <a:pt x="76764" y="106550"/>
                  </a:lnTo>
                  <a:lnTo>
                    <a:pt x="76701" y="105911"/>
                  </a:lnTo>
                  <a:lnTo>
                    <a:pt x="76131" y="105088"/>
                  </a:lnTo>
                  <a:lnTo>
                    <a:pt x="76385" y="104356"/>
                  </a:lnTo>
                  <a:lnTo>
                    <a:pt x="75942" y="103257"/>
                  </a:lnTo>
                  <a:lnTo>
                    <a:pt x="75626" y="102523"/>
                  </a:lnTo>
                  <a:lnTo>
                    <a:pt x="76638" y="101421"/>
                  </a:lnTo>
                  <a:lnTo>
                    <a:pt x="77839" y="101237"/>
                  </a:lnTo>
                  <a:lnTo>
                    <a:pt x="78472" y="100594"/>
                  </a:lnTo>
                  <a:lnTo>
                    <a:pt x="79041" y="100778"/>
                  </a:lnTo>
                  <a:lnTo>
                    <a:pt x="79104" y="101421"/>
                  </a:lnTo>
                  <a:lnTo>
                    <a:pt x="79041" y="102982"/>
                  </a:lnTo>
                  <a:lnTo>
                    <a:pt x="79356" y="103073"/>
                  </a:lnTo>
                  <a:lnTo>
                    <a:pt x="79925" y="103073"/>
                  </a:lnTo>
                  <a:lnTo>
                    <a:pt x="79925" y="102431"/>
                  </a:lnTo>
                  <a:lnTo>
                    <a:pt x="79862" y="101972"/>
                  </a:lnTo>
                  <a:lnTo>
                    <a:pt x="80368" y="102247"/>
                  </a:lnTo>
                  <a:lnTo>
                    <a:pt x="80685" y="102614"/>
                  </a:lnTo>
                  <a:lnTo>
                    <a:pt x="80811" y="102064"/>
                  </a:lnTo>
                  <a:lnTo>
                    <a:pt x="81190" y="101789"/>
                  </a:lnTo>
                  <a:lnTo>
                    <a:pt x="81885" y="101697"/>
                  </a:lnTo>
                  <a:lnTo>
                    <a:pt x="81885" y="102247"/>
                  </a:lnTo>
                  <a:lnTo>
                    <a:pt x="82329" y="102706"/>
                  </a:lnTo>
                  <a:lnTo>
                    <a:pt x="82708" y="102706"/>
                  </a:lnTo>
                  <a:lnTo>
                    <a:pt x="83340" y="103898"/>
                  </a:lnTo>
                  <a:lnTo>
                    <a:pt x="83719" y="103349"/>
                  </a:lnTo>
                  <a:lnTo>
                    <a:pt x="84099" y="102798"/>
                  </a:lnTo>
                  <a:lnTo>
                    <a:pt x="84162" y="102431"/>
                  </a:lnTo>
                  <a:lnTo>
                    <a:pt x="84668" y="102247"/>
                  </a:lnTo>
                  <a:lnTo>
                    <a:pt x="85553" y="102247"/>
                  </a:lnTo>
                  <a:lnTo>
                    <a:pt x="85363" y="103623"/>
                  </a:lnTo>
                  <a:lnTo>
                    <a:pt x="86249" y="103807"/>
                  </a:lnTo>
                  <a:lnTo>
                    <a:pt x="86438" y="103532"/>
                  </a:lnTo>
                  <a:lnTo>
                    <a:pt x="86628" y="103257"/>
                  </a:lnTo>
                  <a:lnTo>
                    <a:pt x="87323" y="103349"/>
                  </a:lnTo>
                  <a:lnTo>
                    <a:pt x="88462" y="103349"/>
                  </a:lnTo>
                  <a:lnTo>
                    <a:pt x="88651" y="103165"/>
                  </a:lnTo>
                  <a:lnTo>
                    <a:pt x="89030" y="102614"/>
                  </a:lnTo>
                  <a:lnTo>
                    <a:pt x="88398" y="102523"/>
                  </a:lnTo>
                  <a:lnTo>
                    <a:pt x="87576" y="101605"/>
                  </a:lnTo>
                  <a:lnTo>
                    <a:pt x="87070" y="101237"/>
                  </a:lnTo>
                  <a:lnTo>
                    <a:pt x="86691" y="100870"/>
                  </a:lnTo>
                  <a:lnTo>
                    <a:pt x="86754" y="100594"/>
                  </a:lnTo>
                  <a:lnTo>
                    <a:pt x="87260" y="100135"/>
                  </a:lnTo>
                  <a:lnTo>
                    <a:pt x="87134" y="99306"/>
                  </a:lnTo>
                  <a:lnTo>
                    <a:pt x="87323" y="98569"/>
                  </a:lnTo>
                  <a:lnTo>
                    <a:pt x="87260" y="97647"/>
                  </a:lnTo>
                  <a:lnTo>
                    <a:pt x="87007" y="96631"/>
                  </a:lnTo>
                  <a:lnTo>
                    <a:pt x="86501" y="96170"/>
                  </a:lnTo>
                  <a:lnTo>
                    <a:pt x="85616" y="95615"/>
                  </a:lnTo>
                  <a:lnTo>
                    <a:pt x="85237" y="95615"/>
                  </a:lnTo>
                  <a:lnTo>
                    <a:pt x="84478" y="94689"/>
                  </a:lnTo>
                  <a:lnTo>
                    <a:pt x="83719" y="94226"/>
                  </a:lnTo>
                  <a:lnTo>
                    <a:pt x="82960" y="93949"/>
                  </a:lnTo>
                  <a:lnTo>
                    <a:pt x="83213" y="92836"/>
                  </a:lnTo>
                  <a:lnTo>
                    <a:pt x="83403" y="92186"/>
                  </a:lnTo>
                  <a:lnTo>
                    <a:pt x="83213" y="91815"/>
                  </a:lnTo>
                  <a:lnTo>
                    <a:pt x="82582" y="92094"/>
                  </a:lnTo>
                  <a:lnTo>
                    <a:pt x="82265" y="91258"/>
                  </a:lnTo>
                  <a:lnTo>
                    <a:pt x="82834" y="90979"/>
                  </a:lnTo>
                  <a:lnTo>
                    <a:pt x="82771" y="89583"/>
                  </a:lnTo>
                  <a:lnTo>
                    <a:pt x="83213" y="89024"/>
                  </a:lnTo>
                  <a:lnTo>
                    <a:pt x="83087" y="88279"/>
                  </a:lnTo>
                  <a:lnTo>
                    <a:pt x="82897" y="87626"/>
                  </a:lnTo>
                  <a:lnTo>
                    <a:pt x="82329" y="87626"/>
                  </a:lnTo>
                  <a:lnTo>
                    <a:pt x="81822" y="87999"/>
                  </a:lnTo>
                  <a:lnTo>
                    <a:pt x="81380" y="88372"/>
                  </a:lnTo>
                  <a:lnTo>
                    <a:pt x="80811" y="87719"/>
                  </a:lnTo>
                  <a:lnTo>
                    <a:pt x="80368" y="86972"/>
                  </a:lnTo>
                  <a:lnTo>
                    <a:pt x="79420" y="86224"/>
                  </a:lnTo>
                  <a:lnTo>
                    <a:pt x="78725" y="86037"/>
                  </a:lnTo>
                  <a:lnTo>
                    <a:pt x="78218" y="85008"/>
                  </a:lnTo>
                  <a:lnTo>
                    <a:pt x="77965" y="83978"/>
                  </a:lnTo>
                  <a:lnTo>
                    <a:pt x="78851" y="82946"/>
                  </a:lnTo>
                  <a:lnTo>
                    <a:pt x="78851" y="81538"/>
                  </a:lnTo>
                  <a:lnTo>
                    <a:pt x="78977" y="80691"/>
                  </a:lnTo>
                  <a:lnTo>
                    <a:pt x="79230" y="80315"/>
                  </a:lnTo>
                  <a:lnTo>
                    <a:pt x="78598" y="79845"/>
                  </a:lnTo>
                  <a:lnTo>
                    <a:pt x="79420" y="78714"/>
                  </a:lnTo>
                  <a:lnTo>
                    <a:pt x="78851" y="78525"/>
                  </a:lnTo>
                  <a:lnTo>
                    <a:pt x="78472" y="78054"/>
                  </a:lnTo>
                  <a:lnTo>
                    <a:pt x="78155" y="77110"/>
                  </a:lnTo>
                  <a:lnTo>
                    <a:pt x="77460" y="77015"/>
                  </a:lnTo>
                  <a:lnTo>
                    <a:pt x="77144" y="77771"/>
                  </a:lnTo>
                  <a:lnTo>
                    <a:pt x="76511" y="77582"/>
                  </a:lnTo>
                  <a:lnTo>
                    <a:pt x="75436" y="77393"/>
                  </a:lnTo>
                  <a:lnTo>
                    <a:pt x="74804" y="75975"/>
                  </a:lnTo>
                  <a:lnTo>
                    <a:pt x="74551" y="74555"/>
                  </a:lnTo>
                  <a:lnTo>
                    <a:pt x="72465" y="73986"/>
                  </a:lnTo>
                  <a:lnTo>
                    <a:pt x="71073" y="74081"/>
                  </a:lnTo>
                  <a:lnTo>
                    <a:pt x="70757" y="74460"/>
                  </a:lnTo>
                  <a:lnTo>
                    <a:pt x="70378" y="75218"/>
                  </a:lnTo>
                  <a:lnTo>
                    <a:pt x="70062" y="74839"/>
                  </a:lnTo>
                  <a:lnTo>
                    <a:pt x="70062" y="74271"/>
                  </a:lnTo>
                  <a:lnTo>
                    <a:pt x="69619" y="74081"/>
                  </a:lnTo>
                  <a:lnTo>
                    <a:pt x="69113" y="74365"/>
                  </a:lnTo>
                  <a:lnTo>
                    <a:pt x="69303" y="73986"/>
                  </a:lnTo>
                  <a:lnTo>
                    <a:pt x="69746" y="73228"/>
                  </a:lnTo>
                  <a:lnTo>
                    <a:pt x="69619" y="72753"/>
                  </a:lnTo>
                  <a:lnTo>
                    <a:pt x="69050" y="72753"/>
                  </a:lnTo>
                  <a:lnTo>
                    <a:pt x="68165" y="73038"/>
                  </a:lnTo>
                  <a:lnTo>
                    <a:pt x="67533" y="72848"/>
                  </a:lnTo>
                  <a:lnTo>
                    <a:pt x="67027" y="72943"/>
                  </a:lnTo>
                  <a:lnTo>
                    <a:pt x="66647" y="72373"/>
                  </a:lnTo>
                  <a:lnTo>
                    <a:pt x="66395" y="71898"/>
                  </a:lnTo>
                  <a:lnTo>
                    <a:pt x="65889" y="71423"/>
                  </a:lnTo>
                  <a:lnTo>
                    <a:pt x="65130" y="71327"/>
                  </a:lnTo>
                  <a:lnTo>
                    <a:pt x="64434" y="70947"/>
                  </a:lnTo>
                  <a:lnTo>
                    <a:pt x="63739" y="69995"/>
                  </a:lnTo>
                  <a:lnTo>
                    <a:pt x="62664" y="69328"/>
                  </a:lnTo>
                  <a:lnTo>
                    <a:pt x="62474" y="69232"/>
                  </a:lnTo>
                  <a:lnTo>
                    <a:pt x="61842" y="69423"/>
                  </a:lnTo>
                  <a:lnTo>
                    <a:pt x="61589" y="69614"/>
                  </a:lnTo>
                  <a:lnTo>
                    <a:pt x="61020" y="69232"/>
                  </a:lnTo>
                  <a:lnTo>
                    <a:pt x="60577" y="69042"/>
                  </a:lnTo>
                  <a:lnTo>
                    <a:pt x="59882" y="69232"/>
                  </a:lnTo>
                  <a:lnTo>
                    <a:pt x="58997" y="69614"/>
                  </a:lnTo>
                  <a:lnTo>
                    <a:pt x="58111" y="69423"/>
                  </a:lnTo>
                  <a:lnTo>
                    <a:pt x="57795" y="69709"/>
                  </a:lnTo>
                  <a:lnTo>
                    <a:pt x="57163" y="70566"/>
                  </a:lnTo>
                  <a:lnTo>
                    <a:pt x="56152" y="70566"/>
                  </a:lnTo>
                  <a:lnTo>
                    <a:pt x="54824" y="70281"/>
                  </a:lnTo>
                  <a:lnTo>
                    <a:pt x="54191" y="70661"/>
                  </a:lnTo>
                  <a:lnTo>
                    <a:pt x="52611" y="69804"/>
                  </a:lnTo>
                  <a:lnTo>
                    <a:pt x="52168" y="70566"/>
                  </a:lnTo>
                  <a:lnTo>
                    <a:pt x="52231" y="71423"/>
                  </a:lnTo>
                  <a:lnTo>
                    <a:pt x="51599" y="71423"/>
                  </a:lnTo>
                  <a:lnTo>
                    <a:pt x="51220" y="70947"/>
                  </a:lnTo>
                  <a:lnTo>
                    <a:pt x="50587" y="71803"/>
                  </a:lnTo>
                  <a:lnTo>
                    <a:pt x="50291" y="72198"/>
                  </a:lnTo>
                  <a:lnTo>
                    <a:pt x="47111" y="72796"/>
                  </a:lnTo>
                  <a:lnTo>
                    <a:pt x="46355" y="75137"/>
                  </a:lnTo>
                  <a:lnTo>
                    <a:pt x="44959" y="76474"/>
                  </a:lnTo>
                  <a:lnTo>
                    <a:pt x="34966" y="77905"/>
                  </a:lnTo>
                  <a:lnTo>
                    <a:pt x="34039" y="79510"/>
                  </a:lnTo>
                  <a:lnTo>
                    <a:pt x="32816" y="80401"/>
                  </a:lnTo>
                  <a:lnTo>
                    <a:pt x="31119" y="80847"/>
                  </a:lnTo>
                  <a:lnTo>
                    <a:pt x="30178" y="79154"/>
                  </a:lnTo>
                  <a:lnTo>
                    <a:pt x="28539" y="79186"/>
                  </a:lnTo>
                  <a:lnTo>
                    <a:pt x="28412" y="77458"/>
                  </a:lnTo>
                  <a:lnTo>
                    <a:pt x="26589" y="77794"/>
                  </a:lnTo>
                  <a:lnTo>
                    <a:pt x="20996" y="77297"/>
                  </a:lnTo>
                  <a:lnTo>
                    <a:pt x="16196" y="75847"/>
                  </a:lnTo>
                  <a:lnTo>
                    <a:pt x="14986" y="76653"/>
                  </a:lnTo>
                  <a:lnTo>
                    <a:pt x="11040" y="75747"/>
                  </a:lnTo>
                  <a:lnTo>
                    <a:pt x="10357" y="76385"/>
                  </a:lnTo>
                  <a:lnTo>
                    <a:pt x="6958" y="73482"/>
                  </a:lnTo>
                  <a:lnTo>
                    <a:pt x="4181" y="71976"/>
                  </a:lnTo>
                  <a:lnTo>
                    <a:pt x="832" y="69706"/>
                  </a:lnTo>
                  <a:lnTo>
                    <a:pt x="0" y="69822"/>
                  </a:lnTo>
                  <a:lnTo>
                    <a:pt x="5248" y="58632"/>
                  </a:lnTo>
                  <a:lnTo>
                    <a:pt x="8524" y="58772"/>
                  </a:lnTo>
                  <a:lnTo>
                    <a:pt x="6778" y="55834"/>
                  </a:lnTo>
                  <a:lnTo>
                    <a:pt x="6557" y="51582"/>
                  </a:lnTo>
                  <a:lnTo>
                    <a:pt x="6966" y="49218"/>
                  </a:lnTo>
                  <a:lnTo>
                    <a:pt x="14534" y="39738"/>
                  </a:lnTo>
                  <a:lnTo>
                    <a:pt x="17536" y="36615"/>
                  </a:lnTo>
                  <a:lnTo>
                    <a:pt x="18968" y="35194"/>
                  </a:lnTo>
                  <a:lnTo>
                    <a:pt x="21118" y="35089"/>
                  </a:lnTo>
                  <a:lnTo>
                    <a:pt x="22395" y="33197"/>
                  </a:lnTo>
                  <a:lnTo>
                    <a:pt x="22443" y="30716"/>
                  </a:lnTo>
                  <a:lnTo>
                    <a:pt x="20797" y="28323"/>
                  </a:lnTo>
                  <a:lnTo>
                    <a:pt x="21220" y="27267"/>
                  </a:lnTo>
                  <a:lnTo>
                    <a:pt x="22718" y="26883"/>
                  </a:lnTo>
                  <a:lnTo>
                    <a:pt x="21129" y="25343"/>
                  </a:lnTo>
                  <a:lnTo>
                    <a:pt x="17036" y="18665"/>
                  </a:lnTo>
                  <a:lnTo>
                    <a:pt x="17406" y="16717"/>
                  </a:lnTo>
                  <a:lnTo>
                    <a:pt x="16601" y="1530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0" name="Serbia"/>
            <p:cNvSpPr/>
            <p:nvPr/>
          </p:nvSpPr>
          <p:spPr>
            <a:xfrm>
              <a:off x="2681390" y="2216417"/>
              <a:ext cx="45817" cy="66734"/>
            </a:xfrm>
            <a:custGeom>
              <a:avLst/>
              <a:gdLst/>
              <a:ahLst/>
              <a:cxnLst/>
              <a:pathLst>
                <a:path w="45817" h="66734">
                  <a:moveTo>
                    <a:pt x="43212" y="30045"/>
                  </a:moveTo>
                  <a:lnTo>
                    <a:pt x="41568" y="32460"/>
                  </a:lnTo>
                  <a:lnTo>
                    <a:pt x="39645" y="35070"/>
                  </a:lnTo>
                  <a:lnTo>
                    <a:pt x="38747" y="37168"/>
                  </a:lnTo>
                  <a:lnTo>
                    <a:pt x="39023" y="39053"/>
                  </a:lnTo>
                  <a:lnTo>
                    <a:pt x="45676" y="46805"/>
                  </a:lnTo>
                  <a:lnTo>
                    <a:pt x="45817" y="48179"/>
                  </a:lnTo>
                  <a:lnTo>
                    <a:pt x="44306" y="50248"/>
                  </a:lnTo>
                  <a:lnTo>
                    <a:pt x="40487" y="52526"/>
                  </a:lnTo>
                  <a:lnTo>
                    <a:pt x="39249" y="54583"/>
                  </a:lnTo>
                  <a:lnTo>
                    <a:pt x="39210" y="58083"/>
                  </a:lnTo>
                  <a:lnTo>
                    <a:pt x="39147" y="59497"/>
                  </a:lnTo>
                  <a:lnTo>
                    <a:pt x="38859" y="59380"/>
                  </a:lnTo>
                  <a:lnTo>
                    <a:pt x="38495" y="59577"/>
                  </a:lnTo>
                  <a:lnTo>
                    <a:pt x="37695" y="59724"/>
                  </a:lnTo>
                  <a:lnTo>
                    <a:pt x="36968" y="59872"/>
                  </a:lnTo>
                  <a:lnTo>
                    <a:pt x="36386" y="60020"/>
                  </a:lnTo>
                  <a:lnTo>
                    <a:pt x="36095" y="60118"/>
                  </a:lnTo>
                  <a:lnTo>
                    <a:pt x="35586" y="59774"/>
                  </a:lnTo>
                  <a:lnTo>
                    <a:pt x="35150" y="60069"/>
                  </a:lnTo>
                  <a:lnTo>
                    <a:pt x="34713" y="60216"/>
                  </a:lnTo>
                  <a:lnTo>
                    <a:pt x="34204" y="59921"/>
                  </a:lnTo>
                  <a:lnTo>
                    <a:pt x="33877" y="59774"/>
                  </a:lnTo>
                  <a:lnTo>
                    <a:pt x="33222" y="60560"/>
                  </a:lnTo>
                  <a:lnTo>
                    <a:pt x="32786" y="61101"/>
                  </a:lnTo>
                  <a:lnTo>
                    <a:pt x="32023" y="61003"/>
                  </a:lnTo>
                  <a:lnTo>
                    <a:pt x="31041" y="60954"/>
                  </a:lnTo>
                  <a:lnTo>
                    <a:pt x="30714" y="61003"/>
                  </a:lnTo>
                  <a:lnTo>
                    <a:pt x="29841" y="60708"/>
                  </a:lnTo>
                  <a:lnTo>
                    <a:pt x="29077" y="61297"/>
                  </a:lnTo>
                  <a:lnTo>
                    <a:pt x="28314" y="61985"/>
                  </a:lnTo>
                  <a:lnTo>
                    <a:pt x="27768" y="62377"/>
                  </a:lnTo>
                  <a:lnTo>
                    <a:pt x="28059" y="62868"/>
                  </a:lnTo>
                  <a:lnTo>
                    <a:pt x="27914" y="63260"/>
                  </a:lnTo>
                  <a:lnTo>
                    <a:pt x="27332" y="63260"/>
                  </a:lnTo>
                  <a:lnTo>
                    <a:pt x="26859" y="62525"/>
                  </a:lnTo>
                  <a:lnTo>
                    <a:pt x="26205" y="62132"/>
                  </a:lnTo>
                  <a:lnTo>
                    <a:pt x="25768" y="61641"/>
                  </a:lnTo>
                  <a:lnTo>
                    <a:pt x="25368" y="62083"/>
                  </a:lnTo>
                  <a:lnTo>
                    <a:pt x="24786" y="62475"/>
                  </a:lnTo>
                  <a:lnTo>
                    <a:pt x="23550" y="62868"/>
                  </a:lnTo>
                  <a:lnTo>
                    <a:pt x="22423" y="63260"/>
                  </a:lnTo>
                  <a:lnTo>
                    <a:pt x="21987" y="63652"/>
                  </a:lnTo>
                  <a:lnTo>
                    <a:pt x="21696" y="64778"/>
                  </a:lnTo>
                  <a:lnTo>
                    <a:pt x="21841" y="65659"/>
                  </a:lnTo>
                  <a:lnTo>
                    <a:pt x="21696" y="66147"/>
                  </a:lnTo>
                  <a:lnTo>
                    <a:pt x="21332" y="66734"/>
                  </a:lnTo>
                  <a:lnTo>
                    <a:pt x="20387" y="66734"/>
                  </a:lnTo>
                  <a:lnTo>
                    <a:pt x="19688" y="66403"/>
                  </a:lnTo>
                  <a:lnTo>
                    <a:pt x="19599" y="65666"/>
                  </a:lnTo>
                  <a:lnTo>
                    <a:pt x="15925" y="59807"/>
                  </a:lnTo>
                  <a:lnTo>
                    <a:pt x="14006" y="57299"/>
                  </a:lnTo>
                  <a:lnTo>
                    <a:pt x="13717" y="57275"/>
                  </a:lnTo>
                  <a:lnTo>
                    <a:pt x="14268" y="55328"/>
                  </a:lnTo>
                  <a:lnTo>
                    <a:pt x="14268" y="54871"/>
                  </a:lnTo>
                  <a:lnTo>
                    <a:pt x="13877" y="54415"/>
                  </a:lnTo>
                  <a:lnTo>
                    <a:pt x="13373" y="54415"/>
                  </a:lnTo>
                  <a:lnTo>
                    <a:pt x="13093" y="54034"/>
                  </a:lnTo>
                  <a:lnTo>
                    <a:pt x="13205" y="53424"/>
                  </a:lnTo>
                  <a:lnTo>
                    <a:pt x="13765" y="53196"/>
                  </a:lnTo>
                  <a:lnTo>
                    <a:pt x="14492" y="53272"/>
                  </a:lnTo>
                  <a:lnTo>
                    <a:pt x="15332" y="53501"/>
                  </a:lnTo>
                  <a:lnTo>
                    <a:pt x="15611" y="53272"/>
                  </a:lnTo>
                  <a:lnTo>
                    <a:pt x="15723" y="52814"/>
                  </a:lnTo>
                  <a:lnTo>
                    <a:pt x="16171" y="52509"/>
                  </a:lnTo>
                  <a:lnTo>
                    <a:pt x="16843" y="52357"/>
                  </a:lnTo>
                  <a:lnTo>
                    <a:pt x="17290" y="52280"/>
                  </a:lnTo>
                  <a:lnTo>
                    <a:pt x="17234" y="51670"/>
                  </a:lnTo>
                  <a:lnTo>
                    <a:pt x="16731" y="50982"/>
                  </a:lnTo>
                  <a:lnTo>
                    <a:pt x="15891" y="50523"/>
                  </a:lnTo>
                  <a:lnTo>
                    <a:pt x="15220" y="50217"/>
                  </a:lnTo>
                  <a:lnTo>
                    <a:pt x="14940" y="49912"/>
                  </a:lnTo>
                  <a:lnTo>
                    <a:pt x="14380" y="50065"/>
                  </a:lnTo>
                  <a:lnTo>
                    <a:pt x="13989" y="49759"/>
                  </a:lnTo>
                  <a:lnTo>
                    <a:pt x="13821" y="49299"/>
                  </a:lnTo>
                  <a:lnTo>
                    <a:pt x="13205" y="48610"/>
                  </a:lnTo>
                  <a:lnTo>
                    <a:pt x="12813" y="47920"/>
                  </a:lnTo>
                  <a:lnTo>
                    <a:pt x="12478" y="47767"/>
                  </a:lnTo>
                  <a:lnTo>
                    <a:pt x="12142" y="48074"/>
                  </a:lnTo>
                  <a:lnTo>
                    <a:pt x="11750" y="47997"/>
                  </a:lnTo>
                  <a:lnTo>
                    <a:pt x="11246" y="47613"/>
                  </a:lnTo>
                  <a:lnTo>
                    <a:pt x="9847" y="47076"/>
                  </a:lnTo>
                  <a:lnTo>
                    <a:pt x="9456" y="46923"/>
                  </a:lnTo>
                  <a:lnTo>
                    <a:pt x="9176" y="46693"/>
                  </a:lnTo>
                  <a:lnTo>
                    <a:pt x="8336" y="45771"/>
                  </a:lnTo>
                  <a:lnTo>
                    <a:pt x="7833" y="44771"/>
                  </a:lnTo>
                  <a:lnTo>
                    <a:pt x="7273" y="44002"/>
                  </a:lnTo>
                  <a:lnTo>
                    <a:pt x="6434" y="43463"/>
                  </a:lnTo>
                  <a:lnTo>
                    <a:pt x="5650" y="42769"/>
                  </a:lnTo>
                  <a:lnTo>
                    <a:pt x="4531" y="42384"/>
                  </a:lnTo>
                  <a:lnTo>
                    <a:pt x="4531" y="41689"/>
                  </a:lnTo>
                  <a:lnTo>
                    <a:pt x="5426" y="40994"/>
                  </a:lnTo>
                  <a:lnTo>
                    <a:pt x="5874" y="40221"/>
                  </a:lnTo>
                  <a:lnTo>
                    <a:pt x="6266" y="40144"/>
                  </a:lnTo>
                  <a:lnTo>
                    <a:pt x="6601" y="40376"/>
                  </a:lnTo>
                  <a:lnTo>
                    <a:pt x="6993" y="40685"/>
                  </a:lnTo>
                  <a:lnTo>
                    <a:pt x="7497" y="40840"/>
                  </a:lnTo>
                  <a:lnTo>
                    <a:pt x="7721" y="40685"/>
                  </a:lnTo>
                  <a:lnTo>
                    <a:pt x="7777" y="39757"/>
                  </a:lnTo>
                  <a:lnTo>
                    <a:pt x="7833" y="38442"/>
                  </a:lnTo>
                  <a:lnTo>
                    <a:pt x="7161" y="37434"/>
                  </a:lnTo>
                  <a:lnTo>
                    <a:pt x="6266" y="36115"/>
                  </a:lnTo>
                  <a:lnTo>
                    <a:pt x="5202" y="35183"/>
                  </a:lnTo>
                  <a:lnTo>
                    <a:pt x="4699" y="34172"/>
                  </a:lnTo>
                  <a:lnTo>
                    <a:pt x="5202" y="34327"/>
                  </a:lnTo>
                  <a:lnTo>
                    <a:pt x="5706" y="34405"/>
                  </a:lnTo>
                  <a:lnTo>
                    <a:pt x="6434" y="34794"/>
                  </a:lnTo>
                  <a:lnTo>
                    <a:pt x="7553" y="35105"/>
                  </a:lnTo>
                  <a:lnTo>
                    <a:pt x="8224" y="34561"/>
                  </a:lnTo>
                  <a:lnTo>
                    <a:pt x="8672" y="34172"/>
                  </a:lnTo>
                  <a:lnTo>
                    <a:pt x="9008" y="33627"/>
                  </a:lnTo>
                  <a:lnTo>
                    <a:pt x="8560" y="33315"/>
                  </a:lnTo>
                  <a:lnTo>
                    <a:pt x="7889" y="33159"/>
                  </a:lnTo>
                  <a:lnTo>
                    <a:pt x="7441" y="32536"/>
                  </a:lnTo>
                  <a:lnTo>
                    <a:pt x="6825" y="31990"/>
                  </a:lnTo>
                  <a:lnTo>
                    <a:pt x="6042" y="31366"/>
                  </a:lnTo>
                  <a:lnTo>
                    <a:pt x="5874" y="30663"/>
                  </a:lnTo>
                  <a:lnTo>
                    <a:pt x="5650" y="29960"/>
                  </a:lnTo>
                  <a:lnTo>
                    <a:pt x="4587" y="30038"/>
                  </a:lnTo>
                  <a:lnTo>
                    <a:pt x="3747" y="29647"/>
                  </a:lnTo>
                  <a:lnTo>
                    <a:pt x="3356" y="28943"/>
                  </a:lnTo>
                  <a:lnTo>
                    <a:pt x="3244" y="28003"/>
                  </a:lnTo>
                  <a:lnTo>
                    <a:pt x="3635" y="27533"/>
                  </a:lnTo>
                  <a:lnTo>
                    <a:pt x="3635" y="26906"/>
                  </a:lnTo>
                  <a:lnTo>
                    <a:pt x="3468" y="26200"/>
                  </a:lnTo>
                  <a:lnTo>
                    <a:pt x="3747" y="25807"/>
                  </a:lnTo>
                  <a:lnTo>
                    <a:pt x="4083" y="25257"/>
                  </a:lnTo>
                  <a:lnTo>
                    <a:pt x="4867" y="24156"/>
                  </a:lnTo>
                  <a:lnTo>
                    <a:pt x="5650" y="22582"/>
                  </a:lnTo>
                  <a:lnTo>
                    <a:pt x="5818" y="21399"/>
                  </a:lnTo>
                  <a:lnTo>
                    <a:pt x="6098" y="20688"/>
                  </a:lnTo>
                  <a:lnTo>
                    <a:pt x="5986" y="20214"/>
                  </a:lnTo>
                  <a:lnTo>
                    <a:pt x="5370" y="20056"/>
                  </a:lnTo>
                  <a:lnTo>
                    <a:pt x="4475" y="19977"/>
                  </a:lnTo>
                  <a:lnTo>
                    <a:pt x="3691" y="19977"/>
                  </a:lnTo>
                  <a:lnTo>
                    <a:pt x="2628" y="20767"/>
                  </a:lnTo>
                  <a:lnTo>
                    <a:pt x="2236" y="20135"/>
                  </a:lnTo>
                  <a:lnTo>
                    <a:pt x="2516" y="19661"/>
                  </a:lnTo>
                  <a:lnTo>
                    <a:pt x="2964" y="19898"/>
                  </a:lnTo>
                  <a:lnTo>
                    <a:pt x="3412" y="19661"/>
                  </a:lnTo>
                  <a:lnTo>
                    <a:pt x="3356" y="19107"/>
                  </a:lnTo>
                  <a:lnTo>
                    <a:pt x="3244" y="18553"/>
                  </a:lnTo>
                  <a:lnTo>
                    <a:pt x="3412" y="17999"/>
                  </a:lnTo>
                  <a:lnTo>
                    <a:pt x="3188" y="17523"/>
                  </a:lnTo>
                  <a:lnTo>
                    <a:pt x="3188" y="16413"/>
                  </a:lnTo>
                  <a:lnTo>
                    <a:pt x="3579" y="16413"/>
                  </a:lnTo>
                  <a:lnTo>
                    <a:pt x="4083" y="15778"/>
                  </a:lnTo>
                  <a:lnTo>
                    <a:pt x="3915" y="15302"/>
                  </a:lnTo>
                  <a:lnTo>
                    <a:pt x="4139" y="15222"/>
                  </a:lnTo>
                  <a:lnTo>
                    <a:pt x="4419" y="15302"/>
                  </a:lnTo>
                  <a:lnTo>
                    <a:pt x="4755" y="15619"/>
                  </a:lnTo>
                  <a:lnTo>
                    <a:pt x="5146" y="15699"/>
                  </a:lnTo>
                  <a:lnTo>
                    <a:pt x="5482" y="15540"/>
                  </a:lnTo>
                  <a:lnTo>
                    <a:pt x="5930" y="15778"/>
                  </a:lnTo>
                  <a:lnTo>
                    <a:pt x="6601" y="15858"/>
                  </a:lnTo>
                  <a:lnTo>
                    <a:pt x="6769" y="15461"/>
                  </a:lnTo>
                  <a:lnTo>
                    <a:pt x="6713" y="14904"/>
                  </a:lnTo>
                  <a:lnTo>
                    <a:pt x="6042" y="14904"/>
                  </a:lnTo>
                  <a:lnTo>
                    <a:pt x="5426" y="14825"/>
                  </a:lnTo>
                  <a:lnTo>
                    <a:pt x="4979" y="14268"/>
                  </a:lnTo>
                  <a:lnTo>
                    <a:pt x="4475" y="14268"/>
                  </a:lnTo>
                  <a:lnTo>
                    <a:pt x="3859" y="14268"/>
                  </a:lnTo>
                  <a:lnTo>
                    <a:pt x="3244" y="13552"/>
                  </a:lnTo>
                  <a:lnTo>
                    <a:pt x="3076" y="12995"/>
                  </a:lnTo>
                  <a:lnTo>
                    <a:pt x="2236" y="13154"/>
                  </a:lnTo>
                  <a:lnTo>
                    <a:pt x="1901" y="12357"/>
                  </a:lnTo>
                  <a:lnTo>
                    <a:pt x="2124" y="12198"/>
                  </a:lnTo>
                  <a:lnTo>
                    <a:pt x="2348" y="11959"/>
                  </a:lnTo>
                  <a:lnTo>
                    <a:pt x="2180" y="11241"/>
                  </a:lnTo>
                  <a:lnTo>
                    <a:pt x="2292" y="10682"/>
                  </a:lnTo>
                  <a:lnTo>
                    <a:pt x="2572" y="10841"/>
                  </a:lnTo>
                  <a:lnTo>
                    <a:pt x="2964" y="10762"/>
                  </a:lnTo>
                  <a:lnTo>
                    <a:pt x="2740" y="10123"/>
                  </a:lnTo>
                  <a:lnTo>
                    <a:pt x="2236" y="9883"/>
                  </a:lnTo>
                  <a:lnTo>
                    <a:pt x="1509" y="10123"/>
                  </a:lnTo>
                  <a:lnTo>
                    <a:pt x="1117" y="9643"/>
                  </a:lnTo>
                  <a:lnTo>
                    <a:pt x="1173" y="8603"/>
                  </a:lnTo>
                  <a:lnTo>
                    <a:pt x="1565" y="8203"/>
                  </a:lnTo>
                  <a:lnTo>
                    <a:pt x="1509" y="7722"/>
                  </a:lnTo>
                  <a:lnTo>
                    <a:pt x="1285" y="7402"/>
                  </a:lnTo>
                  <a:lnTo>
                    <a:pt x="1397" y="6840"/>
                  </a:lnTo>
                  <a:lnTo>
                    <a:pt x="1285" y="6038"/>
                  </a:lnTo>
                  <a:lnTo>
                    <a:pt x="1005" y="5395"/>
                  </a:lnTo>
                  <a:lnTo>
                    <a:pt x="0" y="4376"/>
                  </a:lnTo>
                  <a:lnTo>
                    <a:pt x="7696" y="557"/>
                  </a:lnTo>
                  <a:lnTo>
                    <a:pt x="12150" y="0"/>
                  </a:lnTo>
                  <a:lnTo>
                    <a:pt x="16700" y="486"/>
                  </a:lnTo>
                  <a:lnTo>
                    <a:pt x="16972" y="2718"/>
                  </a:lnTo>
                  <a:lnTo>
                    <a:pt x="19823" y="4002"/>
                  </a:lnTo>
                  <a:lnTo>
                    <a:pt x="20782" y="5712"/>
                  </a:lnTo>
                  <a:lnTo>
                    <a:pt x="21795" y="5968"/>
                  </a:lnTo>
                  <a:lnTo>
                    <a:pt x="21419" y="8525"/>
                  </a:lnTo>
                  <a:lnTo>
                    <a:pt x="21935" y="9375"/>
                  </a:lnTo>
                  <a:lnTo>
                    <a:pt x="21647" y="10006"/>
                  </a:lnTo>
                  <a:lnTo>
                    <a:pt x="25217" y="13372"/>
                  </a:lnTo>
                  <a:lnTo>
                    <a:pt x="27996" y="14376"/>
                  </a:lnTo>
                  <a:lnTo>
                    <a:pt x="29528" y="15217"/>
                  </a:lnTo>
                  <a:lnTo>
                    <a:pt x="29878" y="16229"/>
                  </a:lnTo>
                  <a:lnTo>
                    <a:pt x="28924" y="17131"/>
                  </a:lnTo>
                  <a:lnTo>
                    <a:pt x="28300" y="18164"/>
                  </a:lnTo>
                  <a:lnTo>
                    <a:pt x="29219" y="18584"/>
                  </a:lnTo>
                  <a:lnTo>
                    <a:pt x="30417" y="19171"/>
                  </a:lnTo>
                  <a:lnTo>
                    <a:pt x="29062" y="19676"/>
                  </a:lnTo>
                  <a:lnTo>
                    <a:pt x="28171" y="20342"/>
                  </a:lnTo>
                  <a:lnTo>
                    <a:pt x="28430" y="21512"/>
                  </a:lnTo>
                  <a:lnTo>
                    <a:pt x="29658" y="21762"/>
                  </a:lnTo>
                  <a:lnTo>
                    <a:pt x="30835" y="21762"/>
                  </a:lnTo>
                  <a:lnTo>
                    <a:pt x="30930" y="23097"/>
                  </a:lnTo>
                  <a:lnTo>
                    <a:pt x="33906" y="23513"/>
                  </a:lnTo>
                  <a:lnTo>
                    <a:pt x="34882" y="24492"/>
                  </a:lnTo>
                  <a:lnTo>
                    <a:pt x="36959" y="26174"/>
                  </a:lnTo>
                  <a:lnTo>
                    <a:pt x="37700" y="25344"/>
                  </a:lnTo>
                  <a:lnTo>
                    <a:pt x="38776" y="23347"/>
                  </a:lnTo>
                  <a:lnTo>
                    <a:pt x="40042" y="22430"/>
                  </a:lnTo>
                  <a:lnTo>
                    <a:pt x="43179" y="24179"/>
                  </a:lnTo>
                  <a:lnTo>
                    <a:pt x="43750" y="25094"/>
                  </a:lnTo>
                  <a:lnTo>
                    <a:pt x="41995" y="25011"/>
                  </a:lnTo>
                  <a:lnTo>
                    <a:pt x="40387" y="26423"/>
                  </a:lnTo>
                  <a:lnTo>
                    <a:pt x="41116" y="28744"/>
                  </a:lnTo>
                  <a:lnTo>
                    <a:pt x="43212" y="3004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1" name="Romania"/>
            <p:cNvSpPr/>
            <p:nvPr/>
          </p:nvSpPr>
          <p:spPr>
            <a:xfrm>
              <a:off x="2698088" y="2181723"/>
              <a:ext cx="104699" cy="72799"/>
            </a:xfrm>
            <a:custGeom>
              <a:avLst/>
              <a:gdLst/>
              <a:ahLst/>
              <a:cxnLst/>
              <a:pathLst>
                <a:path w="104699" h="72799">
                  <a:moveTo>
                    <a:pt x="0" y="35183"/>
                  </a:moveTo>
                  <a:lnTo>
                    <a:pt x="884" y="35195"/>
                  </a:lnTo>
                  <a:lnTo>
                    <a:pt x="2205" y="34454"/>
                  </a:lnTo>
                  <a:lnTo>
                    <a:pt x="5833" y="34112"/>
                  </a:lnTo>
                  <a:lnTo>
                    <a:pt x="7643" y="32948"/>
                  </a:lnTo>
                  <a:lnTo>
                    <a:pt x="11421" y="28827"/>
                  </a:lnTo>
                  <a:lnTo>
                    <a:pt x="14578" y="22677"/>
                  </a:lnTo>
                  <a:lnTo>
                    <a:pt x="19433" y="11961"/>
                  </a:lnTo>
                  <a:lnTo>
                    <a:pt x="22345" y="8921"/>
                  </a:lnTo>
                  <a:lnTo>
                    <a:pt x="27986" y="6930"/>
                  </a:lnTo>
                  <a:lnTo>
                    <a:pt x="30244" y="4399"/>
                  </a:lnTo>
                  <a:lnTo>
                    <a:pt x="30927" y="3761"/>
                  </a:lnTo>
                  <a:lnTo>
                    <a:pt x="34874" y="4667"/>
                  </a:lnTo>
                  <a:lnTo>
                    <a:pt x="36083" y="3861"/>
                  </a:lnTo>
                  <a:lnTo>
                    <a:pt x="40883" y="5310"/>
                  </a:lnTo>
                  <a:lnTo>
                    <a:pt x="46476" y="5807"/>
                  </a:lnTo>
                  <a:lnTo>
                    <a:pt x="48299" y="5472"/>
                  </a:lnTo>
                  <a:lnTo>
                    <a:pt x="48427" y="7199"/>
                  </a:lnTo>
                  <a:lnTo>
                    <a:pt x="50066" y="7168"/>
                  </a:lnTo>
                  <a:lnTo>
                    <a:pt x="51006" y="8860"/>
                  </a:lnTo>
                  <a:lnTo>
                    <a:pt x="52703" y="8415"/>
                  </a:lnTo>
                  <a:lnTo>
                    <a:pt x="53926" y="7524"/>
                  </a:lnTo>
                  <a:lnTo>
                    <a:pt x="54853" y="5918"/>
                  </a:lnTo>
                  <a:lnTo>
                    <a:pt x="64846" y="4488"/>
                  </a:lnTo>
                  <a:lnTo>
                    <a:pt x="66242" y="3151"/>
                  </a:lnTo>
                  <a:lnTo>
                    <a:pt x="66998" y="810"/>
                  </a:lnTo>
                  <a:lnTo>
                    <a:pt x="70179" y="211"/>
                  </a:lnTo>
                  <a:lnTo>
                    <a:pt x="71303" y="0"/>
                  </a:lnTo>
                  <a:lnTo>
                    <a:pt x="74442" y="1439"/>
                  </a:lnTo>
                  <a:lnTo>
                    <a:pt x="78284" y="10200"/>
                  </a:lnTo>
                  <a:lnTo>
                    <a:pt x="83485" y="18497"/>
                  </a:lnTo>
                  <a:lnTo>
                    <a:pt x="86513" y="20603"/>
                  </a:lnTo>
                  <a:lnTo>
                    <a:pt x="88279" y="26885"/>
                  </a:lnTo>
                  <a:lnTo>
                    <a:pt x="88141" y="29834"/>
                  </a:lnTo>
                  <a:lnTo>
                    <a:pt x="86524" y="36924"/>
                  </a:lnTo>
                  <a:lnTo>
                    <a:pt x="87048" y="40968"/>
                  </a:lnTo>
                  <a:lnTo>
                    <a:pt x="87150" y="42881"/>
                  </a:lnTo>
                  <a:lnTo>
                    <a:pt x="86348" y="43392"/>
                  </a:lnTo>
                  <a:lnTo>
                    <a:pt x="87440" y="44157"/>
                  </a:lnTo>
                  <a:lnTo>
                    <a:pt x="87752" y="45855"/>
                  </a:lnTo>
                  <a:lnTo>
                    <a:pt x="87904" y="45826"/>
                  </a:lnTo>
                  <a:lnTo>
                    <a:pt x="88659" y="45685"/>
                  </a:lnTo>
                  <a:lnTo>
                    <a:pt x="89256" y="47464"/>
                  </a:lnTo>
                  <a:lnTo>
                    <a:pt x="91252" y="48648"/>
                  </a:lnTo>
                  <a:lnTo>
                    <a:pt x="94311" y="48985"/>
                  </a:lnTo>
                  <a:lnTo>
                    <a:pt x="94477" y="47633"/>
                  </a:lnTo>
                  <a:lnTo>
                    <a:pt x="96766" y="47633"/>
                  </a:lnTo>
                  <a:lnTo>
                    <a:pt x="100101" y="45770"/>
                  </a:lnTo>
                  <a:lnTo>
                    <a:pt x="103642" y="46709"/>
                  </a:lnTo>
                  <a:lnTo>
                    <a:pt x="104392" y="47272"/>
                  </a:lnTo>
                  <a:lnTo>
                    <a:pt x="104699" y="49118"/>
                  </a:lnTo>
                  <a:lnTo>
                    <a:pt x="103231" y="52292"/>
                  </a:lnTo>
                  <a:lnTo>
                    <a:pt x="101877" y="54535"/>
                  </a:lnTo>
                  <a:lnTo>
                    <a:pt x="99694" y="54846"/>
                  </a:lnTo>
                  <a:lnTo>
                    <a:pt x="97779" y="55156"/>
                  </a:lnTo>
                  <a:lnTo>
                    <a:pt x="95868" y="56884"/>
                  </a:lnTo>
                  <a:lnTo>
                    <a:pt x="93283" y="61233"/>
                  </a:lnTo>
                  <a:lnTo>
                    <a:pt x="92022" y="65756"/>
                  </a:lnTo>
                  <a:lnTo>
                    <a:pt x="91540" y="71249"/>
                  </a:lnTo>
                  <a:lnTo>
                    <a:pt x="91320" y="72799"/>
                  </a:lnTo>
                  <a:lnTo>
                    <a:pt x="87957" y="71964"/>
                  </a:lnTo>
                  <a:lnTo>
                    <a:pt x="81210" y="69626"/>
                  </a:lnTo>
                  <a:lnTo>
                    <a:pt x="78632" y="68049"/>
                  </a:lnTo>
                  <a:lnTo>
                    <a:pt x="77154" y="67760"/>
                  </a:lnTo>
                  <a:lnTo>
                    <a:pt x="73792" y="65184"/>
                  </a:lnTo>
                  <a:lnTo>
                    <a:pt x="70976" y="64905"/>
                  </a:lnTo>
                  <a:lnTo>
                    <a:pt x="67877" y="66431"/>
                  </a:lnTo>
                  <a:lnTo>
                    <a:pt x="58326" y="71808"/>
                  </a:lnTo>
                  <a:lnTo>
                    <a:pt x="56421" y="72220"/>
                  </a:lnTo>
                  <a:lnTo>
                    <a:pt x="49478" y="69784"/>
                  </a:lnTo>
                  <a:lnTo>
                    <a:pt x="47977" y="69696"/>
                  </a:lnTo>
                  <a:lnTo>
                    <a:pt x="44514" y="71514"/>
                  </a:lnTo>
                  <a:lnTo>
                    <a:pt x="42807" y="71726"/>
                  </a:lnTo>
                  <a:lnTo>
                    <a:pt x="37034" y="68981"/>
                  </a:lnTo>
                  <a:lnTo>
                    <a:pt x="34500" y="68967"/>
                  </a:lnTo>
                  <a:lnTo>
                    <a:pt x="30636" y="70282"/>
                  </a:lnTo>
                  <a:lnTo>
                    <a:pt x="29302" y="70446"/>
                  </a:lnTo>
                  <a:lnTo>
                    <a:pt x="29065" y="69132"/>
                  </a:lnTo>
                  <a:lnTo>
                    <a:pt x="30237" y="66909"/>
                  </a:lnTo>
                  <a:lnTo>
                    <a:pt x="28477" y="66167"/>
                  </a:lnTo>
                  <a:lnTo>
                    <a:pt x="26512" y="64741"/>
                  </a:lnTo>
                  <a:lnTo>
                    <a:pt x="24417" y="63441"/>
                  </a:lnTo>
                  <a:lnTo>
                    <a:pt x="23688" y="61120"/>
                  </a:lnTo>
                  <a:lnTo>
                    <a:pt x="25295" y="59708"/>
                  </a:lnTo>
                  <a:lnTo>
                    <a:pt x="27051" y="59791"/>
                  </a:lnTo>
                  <a:lnTo>
                    <a:pt x="26480" y="58876"/>
                  </a:lnTo>
                  <a:lnTo>
                    <a:pt x="23342" y="57127"/>
                  </a:lnTo>
                  <a:lnTo>
                    <a:pt x="22076" y="58043"/>
                  </a:lnTo>
                  <a:lnTo>
                    <a:pt x="21001" y="60040"/>
                  </a:lnTo>
                  <a:lnTo>
                    <a:pt x="20260" y="60871"/>
                  </a:lnTo>
                  <a:lnTo>
                    <a:pt x="18183" y="59188"/>
                  </a:lnTo>
                  <a:lnTo>
                    <a:pt x="17207" y="58210"/>
                  </a:lnTo>
                  <a:lnTo>
                    <a:pt x="14231" y="57794"/>
                  </a:lnTo>
                  <a:lnTo>
                    <a:pt x="14136" y="56459"/>
                  </a:lnTo>
                  <a:lnTo>
                    <a:pt x="12958" y="56459"/>
                  </a:lnTo>
                  <a:lnTo>
                    <a:pt x="11731" y="56209"/>
                  </a:lnTo>
                  <a:lnTo>
                    <a:pt x="11472" y="55039"/>
                  </a:lnTo>
                  <a:lnTo>
                    <a:pt x="12362" y="54373"/>
                  </a:lnTo>
                  <a:lnTo>
                    <a:pt x="13717" y="53868"/>
                  </a:lnTo>
                  <a:lnTo>
                    <a:pt x="12520" y="53281"/>
                  </a:lnTo>
                  <a:lnTo>
                    <a:pt x="11600" y="52861"/>
                  </a:lnTo>
                  <a:lnTo>
                    <a:pt x="12224" y="51827"/>
                  </a:lnTo>
                  <a:lnTo>
                    <a:pt x="13178" y="50926"/>
                  </a:lnTo>
                  <a:lnTo>
                    <a:pt x="12829" y="49914"/>
                  </a:lnTo>
                  <a:lnTo>
                    <a:pt x="11297" y="49073"/>
                  </a:lnTo>
                  <a:lnTo>
                    <a:pt x="8517" y="48069"/>
                  </a:lnTo>
                  <a:lnTo>
                    <a:pt x="4947" y="44703"/>
                  </a:lnTo>
                  <a:lnTo>
                    <a:pt x="5235" y="44072"/>
                  </a:lnTo>
                  <a:lnTo>
                    <a:pt x="4719" y="43221"/>
                  </a:lnTo>
                  <a:lnTo>
                    <a:pt x="5096" y="40665"/>
                  </a:lnTo>
                  <a:lnTo>
                    <a:pt x="4082" y="40409"/>
                  </a:lnTo>
                  <a:lnTo>
                    <a:pt x="3124" y="38699"/>
                  </a:lnTo>
                  <a:lnTo>
                    <a:pt x="273" y="37414"/>
                  </a:lnTo>
                  <a:lnTo>
                    <a:pt x="0" y="3518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2" name="Tunesia"/>
            <p:cNvSpPr/>
            <p:nvPr/>
          </p:nvSpPr>
          <p:spPr>
            <a:xfrm>
              <a:off x="2555639" y="2349357"/>
              <a:ext cx="43904" cy="94944"/>
            </a:xfrm>
            <a:custGeom>
              <a:avLst/>
              <a:gdLst/>
              <a:ahLst/>
              <a:cxnLst/>
              <a:pathLst>
                <a:path w="43904" h="94944">
                  <a:moveTo>
                    <a:pt x="43904" y="56478"/>
                  </a:moveTo>
                  <a:lnTo>
                    <a:pt x="43441" y="62337"/>
                  </a:lnTo>
                  <a:lnTo>
                    <a:pt x="43765" y="65697"/>
                  </a:lnTo>
                  <a:lnTo>
                    <a:pt x="43299" y="67294"/>
                  </a:lnTo>
                  <a:lnTo>
                    <a:pt x="39278" y="69833"/>
                  </a:lnTo>
                  <a:lnTo>
                    <a:pt x="36373" y="71691"/>
                  </a:lnTo>
                  <a:lnTo>
                    <a:pt x="28992" y="78403"/>
                  </a:lnTo>
                  <a:lnTo>
                    <a:pt x="28357" y="80482"/>
                  </a:lnTo>
                  <a:lnTo>
                    <a:pt x="29734" y="86180"/>
                  </a:lnTo>
                  <a:lnTo>
                    <a:pt x="28995" y="89317"/>
                  </a:lnTo>
                  <a:lnTo>
                    <a:pt x="28214" y="90639"/>
                  </a:lnTo>
                  <a:lnTo>
                    <a:pt x="23881" y="94117"/>
                  </a:lnTo>
                  <a:lnTo>
                    <a:pt x="22779" y="94944"/>
                  </a:lnTo>
                  <a:lnTo>
                    <a:pt x="19949" y="85997"/>
                  </a:lnTo>
                  <a:lnTo>
                    <a:pt x="16445" y="72826"/>
                  </a:lnTo>
                  <a:lnTo>
                    <a:pt x="14821" y="70080"/>
                  </a:lnTo>
                  <a:lnTo>
                    <a:pt x="13003" y="68586"/>
                  </a:lnTo>
                  <a:lnTo>
                    <a:pt x="10838" y="67512"/>
                  </a:lnTo>
                  <a:lnTo>
                    <a:pt x="8410" y="62573"/>
                  </a:lnTo>
                  <a:lnTo>
                    <a:pt x="7284" y="59800"/>
                  </a:lnTo>
                  <a:lnTo>
                    <a:pt x="5462" y="58124"/>
                  </a:lnTo>
                  <a:lnTo>
                    <a:pt x="3196" y="57548"/>
                  </a:lnTo>
                  <a:lnTo>
                    <a:pt x="1508" y="52902"/>
                  </a:lnTo>
                  <a:lnTo>
                    <a:pt x="0" y="47554"/>
                  </a:lnTo>
                  <a:lnTo>
                    <a:pt x="564" y="44477"/>
                  </a:lnTo>
                  <a:lnTo>
                    <a:pt x="5576" y="39302"/>
                  </a:lnTo>
                  <a:lnTo>
                    <a:pt x="7656" y="37139"/>
                  </a:lnTo>
                  <a:lnTo>
                    <a:pt x="8473" y="34636"/>
                  </a:lnTo>
                  <a:lnTo>
                    <a:pt x="8714" y="31352"/>
                  </a:lnTo>
                  <a:lnTo>
                    <a:pt x="8453" y="27710"/>
                  </a:lnTo>
                  <a:lnTo>
                    <a:pt x="8318" y="22220"/>
                  </a:lnTo>
                  <a:lnTo>
                    <a:pt x="8261" y="13358"/>
                  </a:lnTo>
                  <a:lnTo>
                    <a:pt x="8837" y="10618"/>
                  </a:lnTo>
                  <a:lnTo>
                    <a:pt x="12266" y="6699"/>
                  </a:lnTo>
                  <a:lnTo>
                    <a:pt x="12325" y="5549"/>
                  </a:lnTo>
                  <a:lnTo>
                    <a:pt x="14875" y="4390"/>
                  </a:lnTo>
                  <a:lnTo>
                    <a:pt x="18048" y="1533"/>
                  </a:lnTo>
                  <a:lnTo>
                    <a:pt x="21010" y="98"/>
                  </a:lnTo>
                  <a:lnTo>
                    <a:pt x="24532" y="0"/>
                  </a:lnTo>
                  <a:lnTo>
                    <a:pt x="27754" y="1152"/>
                  </a:lnTo>
                  <a:lnTo>
                    <a:pt x="28995" y="2486"/>
                  </a:lnTo>
                  <a:lnTo>
                    <a:pt x="29286" y="3998"/>
                  </a:lnTo>
                  <a:lnTo>
                    <a:pt x="30541" y="7368"/>
                  </a:lnTo>
                  <a:lnTo>
                    <a:pt x="31893" y="7896"/>
                  </a:lnTo>
                  <a:lnTo>
                    <a:pt x="33985" y="6827"/>
                  </a:lnTo>
                  <a:lnTo>
                    <a:pt x="36912" y="4067"/>
                  </a:lnTo>
                  <a:lnTo>
                    <a:pt x="38924" y="2994"/>
                  </a:lnTo>
                  <a:lnTo>
                    <a:pt x="39098" y="5217"/>
                  </a:lnTo>
                  <a:lnTo>
                    <a:pt x="37768" y="8767"/>
                  </a:lnTo>
                  <a:lnTo>
                    <a:pt x="34574" y="11956"/>
                  </a:lnTo>
                  <a:lnTo>
                    <a:pt x="33190" y="14868"/>
                  </a:lnTo>
                  <a:lnTo>
                    <a:pt x="33215" y="16626"/>
                  </a:lnTo>
                  <a:lnTo>
                    <a:pt x="34231" y="19343"/>
                  </a:lnTo>
                  <a:lnTo>
                    <a:pt x="36774" y="22223"/>
                  </a:lnTo>
                  <a:lnTo>
                    <a:pt x="38536" y="23005"/>
                  </a:lnTo>
                  <a:lnTo>
                    <a:pt x="40053" y="28226"/>
                  </a:lnTo>
                  <a:lnTo>
                    <a:pt x="39582" y="29529"/>
                  </a:lnTo>
                  <a:lnTo>
                    <a:pt x="36869" y="34206"/>
                  </a:lnTo>
                  <a:lnTo>
                    <a:pt x="33912" y="36282"/>
                  </a:lnTo>
                  <a:lnTo>
                    <a:pt x="28813" y="41876"/>
                  </a:lnTo>
                  <a:lnTo>
                    <a:pt x="27733" y="43932"/>
                  </a:lnTo>
                  <a:lnTo>
                    <a:pt x="29173" y="46662"/>
                  </a:lnTo>
                  <a:lnTo>
                    <a:pt x="32114" y="49976"/>
                  </a:lnTo>
                  <a:lnTo>
                    <a:pt x="34761" y="51755"/>
                  </a:lnTo>
                  <a:lnTo>
                    <a:pt x="36187" y="52091"/>
                  </a:lnTo>
                  <a:lnTo>
                    <a:pt x="38175" y="50727"/>
                  </a:lnTo>
                  <a:lnTo>
                    <a:pt x="39763" y="51233"/>
                  </a:lnTo>
                  <a:lnTo>
                    <a:pt x="40987" y="55047"/>
                  </a:lnTo>
                  <a:lnTo>
                    <a:pt x="43904" y="5647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3" name="Sierra Leone"/>
            <p:cNvSpPr/>
            <p:nvPr/>
          </p:nvSpPr>
          <p:spPr>
            <a:xfrm>
              <a:off x="2324499" y="2686658"/>
              <a:ext cx="31595" cy="34604"/>
            </a:xfrm>
            <a:custGeom>
              <a:avLst/>
              <a:gdLst/>
              <a:ahLst/>
              <a:cxnLst/>
              <a:pathLst>
                <a:path w="31595" h="34604">
                  <a:moveTo>
                    <a:pt x="538" y="12028"/>
                  </a:moveTo>
                  <a:lnTo>
                    <a:pt x="5993" y="5755"/>
                  </a:lnTo>
                  <a:lnTo>
                    <a:pt x="9214" y="1353"/>
                  </a:lnTo>
                  <a:lnTo>
                    <a:pt x="10407" y="556"/>
                  </a:lnTo>
                  <a:lnTo>
                    <a:pt x="13387" y="753"/>
                  </a:lnTo>
                  <a:lnTo>
                    <a:pt x="19086" y="0"/>
                  </a:lnTo>
                  <a:lnTo>
                    <a:pt x="21422" y="202"/>
                  </a:lnTo>
                  <a:lnTo>
                    <a:pt x="23532" y="1339"/>
                  </a:lnTo>
                  <a:lnTo>
                    <a:pt x="25818" y="3481"/>
                  </a:lnTo>
                  <a:lnTo>
                    <a:pt x="28200" y="6627"/>
                  </a:lnTo>
                  <a:lnTo>
                    <a:pt x="29466" y="10494"/>
                  </a:lnTo>
                  <a:lnTo>
                    <a:pt x="30293" y="17439"/>
                  </a:lnTo>
                  <a:lnTo>
                    <a:pt x="31595" y="20761"/>
                  </a:lnTo>
                  <a:lnTo>
                    <a:pt x="30299" y="23307"/>
                  </a:lnTo>
                  <a:lnTo>
                    <a:pt x="24360" y="29131"/>
                  </a:lnTo>
                  <a:lnTo>
                    <a:pt x="21201" y="32791"/>
                  </a:lnTo>
                  <a:lnTo>
                    <a:pt x="19775" y="34083"/>
                  </a:lnTo>
                  <a:lnTo>
                    <a:pt x="19467" y="34604"/>
                  </a:lnTo>
                  <a:lnTo>
                    <a:pt x="16303" y="31962"/>
                  </a:lnTo>
                  <a:lnTo>
                    <a:pt x="12990" y="29899"/>
                  </a:lnTo>
                  <a:lnTo>
                    <a:pt x="10570" y="28905"/>
                  </a:lnTo>
                  <a:lnTo>
                    <a:pt x="10402" y="28192"/>
                  </a:lnTo>
                  <a:lnTo>
                    <a:pt x="10707" y="26691"/>
                  </a:lnTo>
                  <a:lnTo>
                    <a:pt x="10456" y="25763"/>
                  </a:lnTo>
                  <a:lnTo>
                    <a:pt x="7794" y="24697"/>
                  </a:lnTo>
                  <a:lnTo>
                    <a:pt x="3826" y="21918"/>
                  </a:lnTo>
                  <a:lnTo>
                    <a:pt x="1876" y="20062"/>
                  </a:lnTo>
                  <a:lnTo>
                    <a:pt x="0" y="17705"/>
                  </a:lnTo>
                  <a:lnTo>
                    <a:pt x="2477" y="16483"/>
                  </a:lnTo>
                  <a:lnTo>
                    <a:pt x="3348" y="15335"/>
                  </a:lnTo>
                  <a:lnTo>
                    <a:pt x="3178" y="14548"/>
                  </a:lnTo>
                  <a:lnTo>
                    <a:pt x="754" y="13479"/>
                  </a:lnTo>
                  <a:lnTo>
                    <a:pt x="425" y="12906"/>
                  </a:lnTo>
                  <a:lnTo>
                    <a:pt x="538" y="1202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4" name="Belarus"/>
            <p:cNvSpPr/>
            <p:nvPr/>
          </p:nvSpPr>
          <p:spPr>
            <a:xfrm>
              <a:off x="2730066" y="2038166"/>
              <a:ext cx="106028" cy="91617"/>
            </a:xfrm>
            <a:custGeom>
              <a:avLst/>
              <a:gdLst/>
              <a:ahLst/>
              <a:cxnLst/>
              <a:pathLst>
                <a:path w="106028" h="91617">
                  <a:moveTo>
                    <a:pt x="3859" y="43271"/>
                  </a:moveTo>
                  <a:lnTo>
                    <a:pt x="4323" y="43574"/>
                  </a:lnTo>
                  <a:lnTo>
                    <a:pt x="5096" y="43282"/>
                  </a:lnTo>
                  <a:lnTo>
                    <a:pt x="6556" y="43574"/>
                  </a:lnTo>
                  <a:lnTo>
                    <a:pt x="7758" y="43282"/>
                  </a:lnTo>
                  <a:lnTo>
                    <a:pt x="9648" y="43136"/>
                  </a:lnTo>
                  <a:lnTo>
                    <a:pt x="10851" y="42698"/>
                  </a:lnTo>
                  <a:lnTo>
                    <a:pt x="11452" y="43136"/>
                  </a:lnTo>
                  <a:lnTo>
                    <a:pt x="11795" y="44011"/>
                  </a:lnTo>
                  <a:lnTo>
                    <a:pt x="13256" y="44011"/>
                  </a:lnTo>
                  <a:lnTo>
                    <a:pt x="15145" y="42698"/>
                  </a:lnTo>
                  <a:lnTo>
                    <a:pt x="16176" y="42260"/>
                  </a:lnTo>
                  <a:lnTo>
                    <a:pt x="16863" y="42552"/>
                  </a:lnTo>
                  <a:lnTo>
                    <a:pt x="17722" y="42260"/>
                  </a:lnTo>
                  <a:lnTo>
                    <a:pt x="18066" y="41237"/>
                  </a:lnTo>
                  <a:lnTo>
                    <a:pt x="17636" y="39773"/>
                  </a:lnTo>
                  <a:lnTo>
                    <a:pt x="19011" y="38893"/>
                  </a:lnTo>
                  <a:lnTo>
                    <a:pt x="19955" y="39186"/>
                  </a:lnTo>
                  <a:lnTo>
                    <a:pt x="20728" y="39186"/>
                  </a:lnTo>
                  <a:lnTo>
                    <a:pt x="21931" y="38159"/>
                  </a:lnTo>
                  <a:lnTo>
                    <a:pt x="22275" y="36983"/>
                  </a:lnTo>
                  <a:lnTo>
                    <a:pt x="23735" y="37277"/>
                  </a:lnTo>
                  <a:lnTo>
                    <a:pt x="24336" y="36542"/>
                  </a:lnTo>
                  <a:lnTo>
                    <a:pt x="25195" y="36100"/>
                  </a:lnTo>
                  <a:lnTo>
                    <a:pt x="25624" y="36689"/>
                  </a:lnTo>
                  <a:lnTo>
                    <a:pt x="25796" y="37424"/>
                  </a:lnTo>
                  <a:lnTo>
                    <a:pt x="25796" y="38746"/>
                  </a:lnTo>
                  <a:lnTo>
                    <a:pt x="26913" y="39333"/>
                  </a:lnTo>
                  <a:lnTo>
                    <a:pt x="28287" y="39186"/>
                  </a:lnTo>
                  <a:lnTo>
                    <a:pt x="28717" y="37571"/>
                  </a:lnTo>
                  <a:lnTo>
                    <a:pt x="28030" y="35806"/>
                  </a:lnTo>
                  <a:lnTo>
                    <a:pt x="26999" y="35806"/>
                  </a:lnTo>
                  <a:lnTo>
                    <a:pt x="26140" y="35511"/>
                  </a:lnTo>
                  <a:lnTo>
                    <a:pt x="26483" y="34332"/>
                  </a:lnTo>
                  <a:lnTo>
                    <a:pt x="26827" y="33593"/>
                  </a:lnTo>
                  <a:lnTo>
                    <a:pt x="26827" y="32411"/>
                  </a:lnTo>
                  <a:lnTo>
                    <a:pt x="28030" y="31078"/>
                  </a:lnTo>
                  <a:lnTo>
                    <a:pt x="28373" y="29892"/>
                  </a:lnTo>
                  <a:lnTo>
                    <a:pt x="27858" y="28407"/>
                  </a:lnTo>
                  <a:lnTo>
                    <a:pt x="28287" y="26918"/>
                  </a:lnTo>
                  <a:lnTo>
                    <a:pt x="28459" y="25577"/>
                  </a:lnTo>
                  <a:lnTo>
                    <a:pt x="29060" y="24531"/>
                  </a:lnTo>
                  <a:lnTo>
                    <a:pt x="29747" y="23335"/>
                  </a:lnTo>
                  <a:lnTo>
                    <a:pt x="31895" y="23335"/>
                  </a:lnTo>
                  <a:lnTo>
                    <a:pt x="33183" y="22736"/>
                  </a:lnTo>
                  <a:lnTo>
                    <a:pt x="33699" y="21387"/>
                  </a:lnTo>
                  <a:lnTo>
                    <a:pt x="34128" y="20036"/>
                  </a:lnTo>
                  <a:lnTo>
                    <a:pt x="34901" y="19735"/>
                  </a:lnTo>
                  <a:lnTo>
                    <a:pt x="36104" y="20036"/>
                  </a:lnTo>
                  <a:lnTo>
                    <a:pt x="36705" y="19585"/>
                  </a:lnTo>
                  <a:lnTo>
                    <a:pt x="37306" y="20336"/>
                  </a:lnTo>
                  <a:lnTo>
                    <a:pt x="38165" y="20186"/>
                  </a:lnTo>
                  <a:lnTo>
                    <a:pt x="38251" y="18832"/>
                  </a:lnTo>
                  <a:lnTo>
                    <a:pt x="38766" y="17476"/>
                  </a:lnTo>
                  <a:lnTo>
                    <a:pt x="39196" y="17476"/>
                  </a:lnTo>
                  <a:lnTo>
                    <a:pt x="39797" y="17024"/>
                  </a:lnTo>
                  <a:lnTo>
                    <a:pt x="39368" y="16571"/>
                  </a:lnTo>
                  <a:lnTo>
                    <a:pt x="37993" y="16118"/>
                  </a:lnTo>
                  <a:lnTo>
                    <a:pt x="36275" y="15816"/>
                  </a:lnTo>
                  <a:lnTo>
                    <a:pt x="36705" y="14606"/>
                  </a:lnTo>
                  <a:lnTo>
                    <a:pt x="37306" y="13394"/>
                  </a:lnTo>
                  <a:lnTo>
                    <a:pt x="37478" y="12333"/>
                  </a:lnTo>
                  <a:lnTo>
                    <a:pt x="37907" y="10965"/>
                  </a:lnTo>
                  <a:lnTo>
                    <a:pt x="37993" y="9443"/>
                  </a:lnTo>
                  <a:lnTo>
                    <a:pt x="38423" y="8986"/>
                  </a:lnTo>
                  <a:lnTo>
                    <a:pt x="38938" y="9139"/>
                  </a:lnTo>
                  <a:lnTo>
                    <a:pt x="39711" y="9139"/>
                  </a:lnTo>
                  <a:lnTo>
                    <a:pt x="40828" y="8376"/>
                  </a:lnTo>
                  <a:lnTo>
                    <a:pt x="41343" y="7155"/>
                  </a:lnTo>
                  <a:lnTo>
                    <a:pt x="42202" y="6543"/>
                  </a:lnTo>
                  <a:lnTo>
                    <a:pt x="44006" y="6543"/>
                  </a:lnTo>
                  <a:lnTo>
                    <a:pt x="45638" y="6849"/>
                  </a:lnTo>
                  <a:lnTo>
                    <a:pt x="46841" y="7155"/>
                  </a:lnTo>
                  <a:lnTo>
                    <a:pt x="48043" y="7460"/>
                  </a:lnTo>
                  <a:lnTo>
                    <a:pt x="48988" y="7155"/>
                  </a:lnTo>
                  <a:lnTo>
                    <a:pt x="49331" y="5319"/>
                  </a:lnTo>
                  <a:lnTo>
                    <a:pt x="49675" y="4399"/>
                  </a:lnTo>
                  <a:lnTo>
                    <a:pt x="50362" y="3632"/>
                  </a:lnTo>
                  <a:lnTo>
                    <a:pt x="51049" y="2249"/>
                  </a:lnTo>
                  <a:lnTo>
                    <a:pt x="52166" y="1941"/>
                  </a:lnTo>
                  <a:lnTo>
                    <a:pt x="52767" y="864"/>
                  </a:lnTo>
                  <a:lnTo>
                    <a:pt x="53970" y="401"/>
                  </a:lnTo>
                  <a:lnTo>
                    <a:pt x="55183" y="0"/>
                  </a:lnTo>
                  <a:lnTo>
                    <a:pt x="56007" y="1331"/>
                  </a:lnTo>
                  <a:lnTo>
                    <a:pt x="57161" y="1921"/>
                  </a:lnTo>
                  <a:lnTo>
                    <a:pt x="58149" y="740"/>
                  </a:lnTo>
                  <a:lnTo>
                    <a:pt x="59056" y="887"/>
                  </a:lnTo>
                  <a:lnTo>
                    <a:pt x="60622" y="1183"/>
                  </a:lnTo>
                  <a:lnTo>
                    <a:pt x="61281" y="2511"/>
                  </a:lnTo>
                  <a:lnTo>
                    <a:pt x="61693" y="3838"/>
                  </a:lnTo>
                  <a:lnTo>
                    <a:pt x="62682" y="3543"/>
                  </a:lnTo>
                  <a:lnTo>
                    <a:pt x="63753" y="2954"/>
                  </a:lnTo>
                  <a:lnTo>
                    <a:pt x="65566" y="2511"/>
                  </a:lnTo>
                  <a:lnTo>
                    <a:pt x="67132" y="2954"/>
                  </a:lnTo>
                  <a:lnTo>
                    <a:pt x="68615" y="3543"/>
                  </a:lnTo>
                  <a:lnTo>
                    <a:pt x="69357" y="3690"/>
                  </a:lnTo>
                  <a:lnTo>
                    <a:pt x="69357" y="4721"/>
                  </a:lnTo>
                  <a:lnTo>
                    <a:pt x="68533" y="5603"/>
                  </a:lnTo>
                  <a:lnTo>
                    <a:pt x="68450" y="6483"/>
                  </a:lnTo>
                  <a:lnTo>
                    <a:pt x="68780" y="7803"/>
                  </a:lnTo>
                  <a:lnTo>
                    <a:pt x="69604" y="9120"/>
                  </a:lnTo>
                  <a:lnTo>
                    <a:pt x="70593" y="9120"/>
                  </a:lnTo>
                  <a:lnTo>
                    <a:pt x="71664" y="7363"/>
                  </a:lnTo>
                  <a:lnTo>
                    <a:pt x="73065" y="7217"/>
                  </a:lnTo>
                  <a:lnTo>
                    <a:pt x="73889" y="7217"/>
                  </a:lnTo>
                  <a:lnTo>
                    <a:pt x="74631" y="6337"/>
                  </a:lnTo>
                  <a:lnTo>
                    <a:pt x="75785" y="5603"/>
                  </a:lnTo>
                  <a:lnTo>
                    <a:pt x="76444" y="6043"/>
                  </a:lnTo>
                  <a:lnTo>
                    <a:pt x="76939" y="6483"/>
                  </a:lnTo>
                  <a:lnTo>
                    <a:pt x="78174" y="6043"/>
                  </a:lnTo>
                  <a:lnTo>
                    <a:pt x="80894" y="7070"/>
                  </a:lnTo>
                  <a:lnTo>
                    <a:pt x="81553" y="8242"/>
                  </a:lnTo>
                  <a:lnTo>
                    <a:pt x="82954" y="9120"/>
                  </a:lnTo>
                  <a:lnTo>
                    <a:pt x="83449" y="9997"/>
                  </a:lnTo>
                  <a:lnTo>
                    <a:pt x="84190" y="10873"/>
                  </a:lnTo>
                  <a:lnTo>
                    <a:pt x="85014" y="11165"/>
                  </a:lnTo>
                  <a:lnTo>
                    <a:pt x="85756" y="10873"/>
                  </a:lnTo>
                  <a:lnTo>
                    <a:pt x="86003" y="11894"/>
                  </a:lnTo>
                  <a:lnTo>
                    <a:pt x="85673" y="12913"/>
                  </a:lnTo>
                  <a:lnTo>
                    <a:pt x="85673" y="13640"/>
                  </a:lnTo>
                  <a:lnTo>
                    <a:pt x="85508" y="15093"/>
                  </a:lnTo>
                  <a:lnTo>
                    <a:pt x="84849" y="16542"/>
                  </a:lnTo>
                  <a:lnTo>
                    <a:pt x="85838" y="18712"/>
                  </a:lnTo>
                  <a:lnTo>
                    <a:pt x="86580" y="19578"/>
                  </a:lnTo>
                  <a:lnTo>
                    <a:pt x="86827" y="21019"/>
                  </a:lnTo>
                  <a:lnTo>
                    <a:pt x="86498" y="22170"/>
                  </a:lnTo>
                  <a:lnTo>
                    <a:pt x="85921" y="22170"/>
                  </a:lnTo>
                  <a:lnTo>
                    <a:pt x="85921" y="22889"/>
                  </a:lnTo>
                  <a:lnTo>
                    <a:pt x="85343" y="23607"/>
                  </a:lnTo>
                  <a:lnTo>
                    <a:pt x="84849" y="24038"/>
                  </a:lnTo>
                  <a:lnTo>
                    <a:pt x="84685" y="25471"/>
                  </a:lnTo>
                  <a:lnTo>
                    <a:pt x="84438" y="26758"/>
                  </a:lnTo>
                  <a:lnTo>
                    <a:pt x="86168" y="27187"/>
                  </a:lnTo>
                  <a:lnTo>
                    <a:pt x="86827" y="28757"/>
                  </a:lnTo>
                  <a:lnTo>
                    <a:pt x="87239" y="29755"/>
                  </a:lnTo>
                  <a:lnTo>
                    <a:pt x="88146" y="29327"/>
                  </a:lnTo>
                  <a:lnTo>
                    <a:pt x="88805" y="29612"/>
                  </a:lnTo>
                  <a:lnTo>
                    <a:pt x="88310" y="30608"/>
                  </a:lnTo>
                  <a:lnTo>
                    <a:pt x="87981" y="31746"/>
                  </a:lnTo>
                  <a:lnTo>
                    <a:pt x="88063" y="32597"/>
                  </a:lnTo>
                  <a:lnTo>
                    <a:pt x="89134" y="32739"/>
                  </a:lnTo>
                  <a:lnTo>
                    <a:pt x="89959" y="35006"/>
                  </a:lnTo>
                  <a:lnTo>
                    <a:pt x="90536" y="36984"/>
                  </a:lnTo>
                  <a:lnTo>
                    <a:pt x="92760" y="38816"/>
                  </a:lnTo>
                  <a:lnTo>
                    <a:pt x="93914" y="39379"/>
                  </a:lnTo>
                  <a:lnTo>
                    <a:pt x="95315" y="40082"/>
                  </a:lnTo>
                  <a:lnTo>
                    <a:pt x="96139" y="40925"/>
                  </a:lnTo>
                  <a:lnTo>
                    <a:pt x="96469" y="42187"/>
                  </a:lnTo>
                  <a:lnTo>
                    <a:pt x="95974" y="43867"/>
                  </a:lnTo>
                  <a:lnTo>
                    <a:pt x="95644" y="45404"/>
                  </a:lnTo>
                  <a:lnTo>
                    <a:pt x="96551" y="45963"/>
                  </a:lnTo>
                  <a:lnTo>
                    <a:pt x="98364" y="45404"/>
                  </a:lnTo>
                  <a:lnTo>
                    <a:pt x="100259" y="45963"/>
                  </a:lnTo>
                  <a:lnTo>
                    <a:pt x="102073" y="46799"/>
                  </a:lnTo>
                  <a:lnTo>
                    <a:pt x="103391" y="47356"/>
                  </a:lnTo>
                  <a:lnTo>
                    <a:pt x="103226" y="47913"/>
                  </a:lnTo>
                  <a:lnTo>
                    <a:pt x="102896" y="48331"/>
                  </a:lnTo>
                  <a:lnTo>
                    <a:pt x="102484" y="48470"/>
                  </a:lnTo>
                  <a:lnTo>
                    <a:pt x="102979" y="49998"/>
                  </a:lnTo>
                  <a:lnTo>
                    <a:pt x="104462" y="51246"/>
                  </a:lnTo>
                  <a:lnTo>
                    <a:pt x="105863" y="51800"/>
                  </a:lnTo>
                  <a:lnTo>
                    <a:pt x="106028" y="52907"/>
                  </a:lnTo>
                  <a:lnTo>
                    <a:pt x="105699" y="54289"/>
                  </a:lnTo>
                  <a:lnTo>
                    <a:pt x="104215" y="54289"/>
                  </a:lnTo>
                  <a:lnTo>
                    <a:pt x="103473" y="54979"/>
                  </a:lnTo>
                  <a:lnTo>
                    <a:pt x="103226" y="55530"/>
                  </a:lnTo>
                  <a:lnTo>
                    <a:pt x="101001" y="57595"/>
                  </a:lnTo>
                  <a:lnTo>
                    <a:pt x="98364" y="58419"/>
                  </a:lnTo>
                  <a:lnTo>
                    <a:pt x="95809" y="58282"/>
                  </a:lnTo>
                  <a:lnTo>
                    <a:pt x="94821" y="57182"/>
                  </a:lnTo>
                  <a:lnTo>
                    <a:pt x="93172" y="56770"/>
                  </a:lnTo>
                  <a:lnTo>
                    <a:pt x="91360" y="56907"/>
                  </a:lnTo>
                  <a:lnTo>
                    <a:pt x="90701" y="58282"/>
                  </a:lnTo>
                  <a:lnTo>
                    <a:pt x="90206" y="59380"/>
                  </a:lnTo>
                  <a:lnTo>
                    <a:pt x="90288" y="60751"/>
                  </a:lnTo>
                  <a:lnTo>
                    <a:pt x="91689" y="62939"/>
                  </a:lnTo>
                  <a:lnTo>
                    <a:pt x="93172" y="64303"/>
                  </a:lnTo>
                  <a:lnTo>
                    <a:pt x="93172" y="65665"/>
                  </a:lnTo>
                  <a:lnTo>
                    <a:pt x="92513" y="66209"/>
                  </a:lnTo>
                  <a:lnTo>
                    <a:pt x="93008" y="67432"/>
                  </a:lnTo>
                  <a:lnTo>
                    <a:pt x="93749" y="68518"/>
                  </a:lnTo>
                  <a:lnTo>
                    <a:pt x="93337" y="69331"/>
                  </a:lnTo>
                  <a:lnTo>
                    <a:pt x="93502" y="70685"/>
                  </a:lnTo>
                  <a:lnTo>
                    <a:pt x="93667" y="72576"/>
                  </a:lnTo>
                  <a:lnTo>
                    <a:pt x="93502" y="73385"/>
                  </a:lnTo>
                  <a:lnTo>
                    <a:pt x="94326" y="74059"/>
                  </a:lnTo>
                  <a:lnTo>
                    <a:pt x="94739" y="75001"/>
                  </a:lnTo>
                  <a:lnTo>
                    <a:pt x="95562" y="75539"/>
                  </a:lnTo>
                  <a:lnTo>
                    <a:pt x="95575" y="76697"/>
                  </a:lnTo>
                  <a:lnTo>
                    <a:pt x="92975" y="76658"/>
                  </a:lnTo>
                  <a:lnTo>
                    <a:pt x="90353" y="77116"/>
                  </a:lnTo>
                  <a:lnTo>
                    <a:pt x="89792" y="78182"/>
                  </a:lnTo>
                  <a:lnTo>
                    <a:pt x="88762" y="77725"/>
                  </a:lnTo>
                  <a:lnTo>
                    <a:pt x="87826" y="77420"/>
                  </a:lnTo>
                  <a:lnTo>
                    <a:pt x="86141" y="78030"/>
                  </a:lnTo>
                  <a:lnTo>
                    <a:pt x="85860" y="79095"/>
                  </a:lnTo>
                  <a:lnTo>
                    <a:pt x="85299" y="80007"/>
                  </a:lnTo>
                  <a:lnTo>
                    <a:pt x="83707" y="81524"/>
                  </a:lnTo>
                  <a:lnTo>
                    <a:pt x="82771" y="83643"/>
                  </a:lnTo>
                  <a:lnTo>
                    <a:pt x="81461" y="85455"/>
                  </a:lnTo>
                  <a:lnTo>
                    <a:pt x="81180" y="87113"/>
                  </a:lnTo>
                  <a:lnTo>
                    <a:pt x="82397" y="88767"/>
                  </a:lnTo>
                  <a:lnTo>
                    <a:pt x="82677" y="89969"/>
                  </a:lnTo>
                  <a:lnTo>
                    <a:pt x="82022" y="91617"/>
                  </a:lnTo>
                  <a:lnTo>
                    <a:pt x="80712" y="91468"/>
                  </a:lnTo>
                  <a:lnTo>
                    <a:pt x="79963" y="91018"/>
                  </a:lnTo>
                  <a:lnTo>
                    <a:pt x="79214" y="89368"/>
                  </a:lnTo>
                  <a:lnTo>
                    <a:pt x="78652" y="88918"/>
                  </a:lnTo>
                  <a:lnTo>
                    <a:pt x="77716" y="88317"/>
                  </a:lnTo>
                  <a:lnTo>
                    <a:pt x="76593" y="88016"/>
                  </a:lnTo>
                  <a:lnTo>
                    <a:pt x="75470" y="88317"/>
                  </a:lnTo>
                  <a:lnTo>
                    <a:pt x="74253" y="88918"/>
                  </a:lnTo>
                  <a:lnTo>
                    <a:pt x="72755" y="89068"/>
                  </a:lnTo>
                  <a:lnTo>
                    <a:pt x="72006" y="88016"/>
                  </a:lnTo>
                  <a:lnTo>
                    <a:pt x="70883" y="88618"/>
                  </a:lnTo>
                  <a:lnTo>
                    <a:pt x="69947" y="89368"/>
                  </a:lnTo>
                  <a:lnTo>
                    <a:pt x="68355" y="89818"/>
                  </a:lnTo>
                  <a:lnTo>
                    <a:pt x="67419" y="89368"/>
                  </a:lnTo>
                  <a:lnTo>
                    <a:pt x="67232" y="87715"/>
                  </a:lnTo>
                  <a:lnTo>
                    <a:pt x="66670" y="86661"/>
                  </a:lnTo>
                  <a:lnTo>
                    <a:pt x="65828" y="85606"/>
                  </a:lnTo>
                  <a:lnTo>
                    <a:pt x="65173" y="85908"/>
                  </a:lnTo>
                  <a:lnTo>
                    <a:pt x="64517" y="86511"/>
                  </a:lnTo>
                  <a:lnTo>
                    <a:pt x="63675" y="86511"/>
                  </a:lnTo>
                  <a:lnTo>
                    <a:pt x="62177" y="87715"/>
                  </a:lnTo>
                  <a:lnTo>
                    <a:pt x="61522" y="88918"/>
                  </a:lnTo>
                  <a:lnTo>
                    <a:pt x="60680" y="88918"/>
                  </a:lnTo>
                  <a:lnTo>
                    <a:pt x="60211" y="87414"/>
                  </a:lnTo>
                  <a:lnTo>
                    <a:pt x="59556" y="86812"/>
                  </a:lnTo>
                  <a:lnTo>
                    <a:pt x="58527" y="86812"/>
                  </a:lnTo>
                  <a:lnTo>
                    <a:pt x="57403" y="87715"/>
                  </a:lnTo>
                  <a:lnTo>
                    <a:pt x="56748" y="86209"/>
                  </a:lnTo>
                  <a:lnTo>
                    <a:pt x="55625" y="85455"/>
                  </a:lnTo>
                  <a:lnTo>
                    <a:pt x="54969" y="86360"/>
                  </a:lnTo>
                  <a:lnTo>
                    <a:pt x="53191" y="86812"/>
                  </a:lnTo>
                  <a:lnTo>
                    <a:pt x="51880" y="85908"/>
                  </a:lnTo>
                  <a:lnTo>
                    <a:pt x="51319" y="85908"/>
                  </a:lnTo>
                  <a:lnTo>
                    <a:pt x="51225" y="87565"/>
                  </a:lnTo>
                  <a:lnTo>
                    <a:pt x="50383" y="88317"/>
                  </a:lnTo>
                  <a:lnTo>
                    <a:pt x="49915" y="87865"/>
                  </a:lnTo>
                  <a:lnTo>
                    <a:pt x="50195" y="86059"/>
                  </a:lnTo>
                  <a:lnTo>
                    <a:pt x="48978" y="85757"/>
                  </a:lnTo>
                  <a:lnTo>
                    <a:pt x="48042" y="85305"/>
                  </a:lnTo>
                  <a:lnTo>
                    <a:pt x="45328" y="86209"/>
                  </a:lnTo>
                  <a:lnTo>
                    <a:pt x="45328" y="85003"/>
                  </a:lnTo>
                  <a:lnTo>
                    <a:pt x="44392" y="85003"/>
                  </a:lnTo>
                  <a:lnTo>
                    <a:pt x="44485" y="83190"/>
                  </a:lnTo>
                  <a:lnTo>
                    <a:pt x="43081" y="82887"/>
                  </a:lnTo>
                  <a:lnTo>
                    <a:pt x="41864" y="83492"/>
                  </a:lnTo>
                  <a:lnTo>
                    <a:pt x="39243" y="82584"/>
                  </a:lnTo>
                  <a:lnTo>
                    <a:pt x="36341" y="82130"/>
                  </a:lnTo>
                  <a:lnTo>
                    <a:pt x="35967" y="81675"/>
                  </a:lnTo>
                  <a:lnTo>
                    <a:pt x="33346" y="81675"/>
                  </a:lnTo>
                  <a:lnTo>
                    <a:pt x="32316" y="80310"/>
                  </a:lnTo>
                  <a:lnTo>
                    <a:pt x="31006" y="80462"/>
                  </a:lnTo>
                  <a:lnTo>
                    <a:pt x="28384" y="79703"/>
                  </a:lnTo>
                  <a:lnTo>
                    <a:pt x="26044" y="80310"/>
                  </a:lnTo>
                  <a:lnTo>
                    <a:pt x="23610" y="80310"/>
                  </a:lnTo>
                  <a:lnTo>
                    <a:pt x="21832" y="79855"/>
                  </a:lnTo>
                  <a:lnTo>
                    <a:pt x="20053" y="80310"/>
                  </a:lnTo>
                  <a:lnTo>
                    <a:pt x="18275" y="80765"/>
                  </a:lnTo>
                  <a:lnTo>
                    <a:pt x="15841" y="80462"/>
                  </a:lnTo>
                  <a:lnTo>
                    <a:pt x="13407" y="80614"/>
                  </a:lnTo>
                  <a:lnTo>
                    <a:pt x="12377" y="82130"/>
                  </a:lnTo>
                  <a:lnTo>
                    <a:pt x="12190" y="83492"/>
                  </a:lnTo>
                  <a:lnTo>
                    <a:pt x="10318" y="84852"/>
                  </a:lnTo>
                  <a:lnTo>
                    <a:pt x="8446" y="86511"/>
                  </a:lnTo>
                  <a:lnTo>
                    <a:pt x="7884" y="85606"/>
                  </a:lnTo>
                  <a:lnTo>
                    <a:pt x="6574" y="85606"/>
                  </a:lnTo>
                  <a:lnTo>
                    <a:pt x="4701" y="85455"/>
                  </a:lnTo>
                  <a:lnTo>
                    <a:pt x="4514" y="86511"/>
                  </a:lnTo>
                  <a:lnTo>
                    <a:pt x="4514" y="86875"/>
                  </a:lnTo>
                  <a:lnTo>
                    <a:pt x="3884" y="85766"/>
                  </a:lnTo>
                  <a:lnTo>
                    <a:pt x="5463" y="79669"/>
                  </a:lnTo>
                  <a:lnTo>
                    <a:pt x="5399" y="77629"/>
                  </a:lnTo>
                  <a:lnTo>
                    <a:pt x="4307" y="76436"/>
                  </a:lnTo>
                  <a:lnTo>
                    <a:pt x="3557" y="74995"/>
                  </a:lnTo>
                  <a:lnTo>
                    <a:pt x="1447" y="73801"/>
                  </a:lnTo>
                  <a:lnTo>
                    <a:pt x="0" y="73698"/>
                  </a:lnTo>
                  <a:lnTo>
                    <a:pt x="638" y="71306"/>
                  </a:lnTo>
                  <a:lnTo>
                    <a:pt x="2100" y="68601"/>
                  </a:lnTo>
                  <a:lnTo>
                    <a:pt x="4963" y="66591"/>
                  </a:lnTo>
                  <a:lnTo>
                    <a:pt x="7173" y="66345"/>
                  </a:lnTo>
                  <a:lnTo>
                    <a:pt x="8490" y="64621"/>
                  </a:lnTo>
                  <a:lnTo>
                    <a:pt x="8610" y="62658"/>
                  </a:lnTo>
                  <a:lnTo>
                    <a:pt x="7745" y="58476"/>
                  </a:lnTo>
                  <a:lnTo>
                    <a:pt x="4663" y="45843"/>
                  </a:lnTo>
                  <a:lnTo>
                    <a:pt x="3859" y="4327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5" name="Mali"/>
            <p:cNvSpPr/>
            <p:nvPr/>
          </p:nvSpPr>
          <p:spPr>
            <a:xfrm>
              <a:off x="2336260" y="2509891"/>
              <a:ext cx="182810" cy="175246"/>
            </a:xfrm>
            <a:custGeom>
              <a:avLst/>
              <a:gdLst/>
              <a:ahLst/>
              <a:cxnLst/>
              <a:pathLst>
                <a:path w="182810" h="175246">
                  <a:moveTo>
                    <a:pt x="81249" y="0"/>
                  </a:moveTo>
                  <a:lnTo>
                    <a:pt x="81749" y="466"/>
                  </a:lnTo>
                  <a:lnTo>
                    <a:pt x="86239" y="3403"/>
                  </a:lnTo>
                  <a:lnTo>
                    <a:pt x="96538" y="10807"/>
                  </a:lnTo>
                  <a:lnTo>
                    <a:pt x="100603" y="13960"/>
                  </a:lnTo>
                  <a:lnTo>
                    <a:pt x="117068" y="26201"/>
                  </a:lnTo>
                  <a:lnTo>
                    <a:pt x="126716" y="33044"/>
                  </a:lnTo>
                  <a:lnTo>
                    <a:pt x="133198" y="37506"/>
                  </a:lnTo>
                  <a:lnTo>
                    <a:pt x="135190" y="38875"/>
                  </a:lnTo>
                  <a:lnTo>
                    <a:pt x="147584" y="46790"/>
                  </a:lnTo>
                  <a:lnTo>
                    <a:pt x="148489" y="48151"/>
                  </a:lnTo>
                  <a:lnTo>
                    <a:pt x="148010" y="50277"/>
                  </a:lnTo>
                  <a:lnTo>
                    <a:pt x="148423" y="51260"/>
                  </a:lnTo>
                  <a:lnTo>
                    <a:pt x="150390" y="52762"/>
                  </a:lnTo>
                  <a:lnTo>
                    <a:pt x="155964" y="58320"/>
                  </a:lnTo>
                  <a:lnTo>
                    <a:pt x="157106" y="58464"/>
                  </a:lnTo>
                  <a:lnTo>
                    <a:pt x="159465" y="56788"/>
                  </a:lnTo>
                  <a:lnTo>
                    <a:pt x="162412" y="59788"/>
                  </a:lnTo>
                  <a:lnTo>
                    <a:pt x="164290" y="60681"/>
                  </a:lnTo>
                  <a:lnTo>
                    <a:pt x="168041" y="60809"/>
                  </a:lnTo>
                  <a:lnTo>
                    <a:pt x="169591" y="61402"/>
                  </a:lnTo>
                  <a:lnTo>
                    <a:pt x="170980" y="63276"/>
                  </a:lnTo>
                  <a:lnTo>
                    <a:pt x="171473" y="66055"/>
                  </a:lnTo>
                  <a:lnTo>
                    <a:pt x="170666" y="69664"/>
                  </a:lnTo>
                  <a:lnTo>
                    <a:pt x="171404" y="72657"/>
                  </a:lnTo>
                  <a:lnTo>
                    <a:pt x="182310" y="70491"/>
                  </a:lnTo>
                  <a:lnTo>
                    <a:pt x="182637" y="75880"/>
                  </a:lnTo>
                  <a:lnTo>
                    <a:pt x="182806" y="87510"/>
                  </a:lnTo>
                  <a:lnTo>
                    <a:pt x="182810" y="92560"/>
                  </a:lnTo>
                  <a:lnTo>
                    <a:pt x="182410" y="97230"/>
                  </a:lnTo>
                  <a:lnTo>
                    <a:pt x="181686" y="102040"/>
                  </a:lnTo>
                  <a:lnTo>
                    <a:pt x="179509" y="108543"/>
                  </a:lnTo>
                  <a:lnTo>
                    <a:pt x="176522" y="112682"/>
                  </a:lnTo>
                  <a:lnTo>
                    <a:pt x="174826" y="114089"/>
                  </a:lnTo>
                  <a:lnTo>
                    <a:pt x="173370" y="114758"/>
                  </a:lnTo>
                  <a:lnTo>
                    <a:pt x="160666" y="115204"/>
                  </a:lnTo>
                  <a:lnTo>
                    <a:pt x="151606" y="115846"/>
                  </a:lnTo>
                  <a:lnTo>
                    <a:pt x="150556" y="116220"/>
                  </a:lnTo>
                  <a:lnTo>
                    <a:pt x="147737" y="118438"/>
                  </a:lnTo>
                  <a:lnTo>
                    <a:pt x="144833" y="119849"/>
                  </a:lnTo>
                  <a:lnTo>
                    <a:pt x="141434" y="119577"/>
                  </a:lnTo>
                  <a:lnTo>
                    <a:pt x="138520" y="119154"/>
                  </a:lnTo>
                  <a:lnTo>
                    <a:pt x="133198" y="118256"/>
                  </a:lnTo>
                  <a:lnTo>
                    <a:pt x="131392" y="117951"/>
                  </a:lnTo>
                  <a:lnTo>
                    <a:pt x="129607" y="117301"/>
                  </a:lnTo>
                  <a:lnTo>
                    <a:pt x="127749" y="117680"/>
                  </a:lnTo>
                  <a:lnTo>
                    <a:pt x="121633" y="121383"/>
                  </a:lnTo>
                  <a:lnTo>
                    <a:pt x="116885" y="123755"/>
                  </a:lnTo>
                  <a:lnTo>
                    <a:pt x="115360" y="124935"/>
                  </a:lnTo>
                  <a:lnTo>
                    <a:pt x="113783" y="129037"/>
                  </a:lnTo>
                  <a:lnTo>
                    <a:pt x="112409" y="128900"/>
                  </a:lnTo>
                  <a:lnTo>
                    <a:pt x="110783" y="127960"/>
                  </a:lnTo>
                  <a:lnTo>
                    <a:pt x="108186" y="126880"/>
                  </a:lnTo>
                  <a:lnTo>
                    <a:pt x="106817" y="127400"/>
                  </a:lnTo>
                  <a:lnTo>
                    <a:pt x="103620" y="130633"/>
                  </a:lnTo>
                  <a:lnTo>
                    <a:pt x="101154" y="134076"/>
                  </a:lnTo>
                  <a:lnTo>
                    <a:pt x="99182" y="138313"/>
                  </a:lnTo>
                  <a:lnTo>
                    <a:pt x="98308" y="139483"/>
                  </a:lnTo>
                  <a:lnTo>
                    <a:pt x="96054" y="140006"/>
                  </a:lnTo>
                  <a:lnTo>
                    <a:pt x="93288" y="138131"/>
                  </a:lnTo>
                  <a:lnTo>
                    <a:pt x="91818" y="136683"/>
                  </a:lnTo>
                  <a:lnTo>
                    <a:pt x="90448" y="136983"/>
                  </a:lnTo>
                  <a:lnTo>
                    <a:pt x="88455" y="138961"/>
                  </a:lnTo>
                  <a:lnTo>
                    <a:pt x="86676" y="145222"/>
                  </a:lnTo>
                  <a:lnTo>
                    <a:pt x="85210" y="150600"/>
                  </a:lnTo>
                  <a:lnTo>
                    <a:pt x="83621" y="152493"/>
                  </a:lnTo>
                  <a:lnTo>
                    <a:pt x="80897" y="153886"/>
                  </a:lnTo>
                  <a:lnTo>
                    <a:pt x="78650" y="154696"/>
                  </a:lnTo>
                  <a:lnTo>
                    <a:pt x="77362" y="154776"/>
                  </a:lnTo>
                  <a:lnTo>
                    <a:pt x="76654" y="156083"/>
                  </a:lnTo>
                  <a:lnTo>
                    <a:pt x="76944" y="159913"/>
                  </a:lnTo>
                  <a:lnTo>
                    <a:pt x="76276" y="164394"/>
                  </a:lnTo>
                  <a:lnTo>
                    <a:pt x="74966" y="169089"/>
                  </a:lnTo>
                  <a:lnTo>
                    <a:pt x="74101" y="170751"/>
                  </a:lnTo>
                  <a:lnTo>
                    <a:pt x="73870" y="171545"/>
                  </a:lnTo>
                  <a:lnTo>
                    <a:pt x="73470" y="171764"/>
                  </a:lnTo>
                  <a:lnTo>
                    <a:pt x="72672" y="172272"/>
                  </a:lnTo>
                  <a:lnTo>
                    <a:pt x="69640" y="174306"/>
                  </a:lnTo>
                  <a:lnTo>
                    <a:pt x="67874" y="174605"/>
                  </a:lnTo>
                  <a:lnTo>
                    <a:pt x="67134" y="173386"/>
                  </a:lnTo>
                  <a:lnTo>
                    <a:pt x="66545" y="171445"/>
                  </a:lnTo>
                  <a:lnTo>
                    <a:pt x="66525" y="169933"/>
                  </a:lnTo>
                  <a:lnTo>
                    <a:pt x="65787" y="168856"/>
                  </a:lnTo>
                  <a:lnTo>
                    <a:pt x="64496" y="168648"/>
                  </a:lnTo>
                  <a:lnTo>
                    <a:pt x="63297" y="169231"/>
                  </a:lnTo>
                  <a:lnTo>
                    <a:pt x="60433" y="171698"/>
                  </a:lnTo>
                  <a:lnTo>
                    <a:pt x="58614" y="174085"/>
                  </a:lnTo>
                  <a:lnTo>
                    <a:pt x="56860" y="175246"/>
                  </a:lnTo>
                  <a:lnTo>
                    <a:pt x="54576" y="173029"/>
                  </a:lnTo>
                  <a:lnTo>
                    <a:pt x="51737" y="171391"/>
                  </a:lnTo>
                  <a:lnTo>
                    <a:pt x="49971" y="171689"/>
                  </a:lnTo>
                  <a:lnTo>
                    <a:pt x="47355" y="174441"/>
                  </a:lnTo>
                  <a:lnTo>
                    <a:pt x="44551" y="169849"/>
                  </a:lnTo>
                  <a:lnTo>
                    <a:pt x="43578" y="164014"/>
                  </a:lnTo>
                  <a:lnTo>
                    <a:pt x="41829" y="160342"/>
                  </a:lnTo>
                  <a:lnTo>
                    <a:pt x="39454" y="157898"/>
                  </a:lnTo>
                  <a:lnTo>
                    <a:pt x="38127" y="155592"/>
                  </a:lnTo>
                  <a:lnTo>
                    <a:pt x="36767" y="151327"/>
                  </a:lnTo>
                  <a:lnTo>
                    <a:pt x="36657" y="149589"/>
                  </a:lnTo>
                  <a:lnTo>
                    <a:pt x="35423" y="148146"/>
                  </a:lnTo>
                  <a:lnTo>
                    <a:pt x="33806" y="147866"/>
                  </a:lnTo>
                  <a:lnTo>
                    <a:pt x="30377" y="150062"/>
                  </a:lnTo>
                  <a:lnTo>
                    <a:pt x="28874" y="151738"/>
                  </a:lnTo>
                  <a:lnTo>
                    <a:pt x="26719" y="152982"/>
                  </a:lnTo>
                  <a:lnTo>
                    <a:pt x="23884" y="152202"/>
                  </a:lnTo>
                  <a:lnTo>
                    <a:pt x="22097" y="151416"/>
                  </a:lnTo>
                  <a:lnTo>
                    <a:pt x="20401" y="151282"/>
                  </a:lnTo>
                  <a:lnTo>
                    <a:pt x="18022" y="153397"/>
                  </a:lnTo>
                  <a:lnTo>
                    <a:pt x="16756" y="154708"/>
                  </a:lnTo>
                  <a:lnTo>
                    <a:pt x="14071" y="153348"/>
                  </a:lnTo>
                  <a:lnTo>
                    <a:pt x="9648" y="149680"/>
                  </a:lnTo>
                  <a:lnTo>
                    <a:pt x="8743" y="148743"/>
                  </a:lnTo>
                  <a:lnTo>
                    <a:pt x="8175" y="148601"/>
                  </a:lnTo>
                  <a:lnTo>
                    <a:pt x="8484" y="147874"/>
                  </a:lnTo>
                  <a:lnTo>
                    <a:pt x="8507" y="144970"/>
                  </a:lnTo>
                  <a:lnTo>
                    <a:pt x="8097" y="140685"/>
                  </a:lnTo>
                  <a:lnTo>
                    <a:pt x="6771" y="138947"/>
                  </a:lnTo>
                  <a:lnTo>
                    <a:pt x="3991" y="137289"/>
                  </a:lnTo>
                  <a:lnTo>
                    <a:pt x="3082" y="136276"/>
                  </a:lnTo>
                  <a:lnTo>
                    <a:pt x="1979" y="133804"/>
                  </a:lnTo>
                  <a:lnTo>
                    <a:pt x="1258" y="130380"/>
                  </a:lnTo>
                  <a:lnTo>
                    <a:pt x="0" y="124686"/>
                  </a:lnTo>
                  <a:lnTo>
                    <a:pt x="283" y="122928"/>
                  </a:lnTo>
                  <a:lnTo>
                    <a:pt x="2824" y="120862"/>
                  </a:lnTo>
                  <a:lnTo>
                    <a:pt x="4489" y="119385"/>
                  </a:lnTo>
                  <a:lnTo>
                    <a:pt x="4580" y="116231"/>
                  </a:lnTo>
                  <a:lnTo>
                    <a:pt x="5485" y="113360"/>
                  </a:lnTo>
                  <a:lnTo>
                    <a:pt x="6750" y="112029"/>
                  </a:lnTo>
                  <a:lnTo>
                    <a:pt x="8765" y="111649"/>
                  </a:lnTo>
                  <a:lnTo>
                    <a:pt x="10074" y="112229"/>
                  </a:lnTo>
                  <a:lnTo>
                    <a:pt x="12921" y="116547"/>
                  </a:lnTo>
                  <a:lnTo>
                    <a:pt x="13992" y="117421"/>
                  </a:lnTo>
                  <a:lnTo>
                    <a:pt x="16266" y="117847"/>
                  </a:lnTo>
                  <a:lnTo>
                    <a:pt x="16803" y="116449"/>
                  </a:lnTo>
                  <a:lnTo>
                    <a:pt x="16527" y="114909"/>
                  </a:lnTo>
                  <a:lnTo>
                    <a:pt x="16827" y="113805"/>
                  </a:lnTo>
                  <a:lnTo>
                    <a:pt x="19512" y="114450"/>
                  </a:lnTo>
                  <a:lnTo>
                    <a:pt x="23088" y="115163"/>
                  </a:lnTo>
                  <a:lnTo>
                    <a:pt x="25521" y="115442"/>
                  </a:lnTo>
                  <a:lnTo>
                    <a:pt x="27460" y="115283"/>
                  </a:lnTo>
                  <a:lnTo>
                    <a:pt x="32200" y="113491"/>
                  </a:lnTo>
                  <a:lnTo>
                    <a:pt x="41992" y="113357"/>
                  </a:lnTo>
                  <a:lnTo>
                    <a:pt x="74369" y="113306"/>
                  </a:lnTo>
                  <a:lnTo>
                    <a:pt x="76270" y="104901"/>
                  </a:lnTo>
                  <a:lnTo>
                    <a:pt x="72642" y="100788"/>
                  </a:lnTo>
                  <a:lnTo>
                    <a:pt x="71711" y="93095"/>
                  </a:lnTo>
                  <a:lnTo>
                    <a:pt x="70697" y="80531"/>
                  </a:lnTo>
                  <a:lnTo>
                    <a:pt x="69068" y="65939"/>
                  </a:lnTo>
                  <a:lnTo>
                    <a:pt x="68175" y="56677"/>
                  </a:lnTo>
                  <a:lnTo>
                    <a:pt x="67224" y="48811"/>
                  </a:lnTo>
                  <a:lnTo>
                    <a:pt x="62668" y="5502"/>
                  </a:lnTo>
                  <a:lnTo>
                    <a:pt x="62422" y="1214"/>
                  </a:lnTo>
                  <a:lnTo>
                    <a:pt x="78626" y="720"/>
                  </a:lnTo>
                  <a:lnTo>
                    <a:pt x="81249" y="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6" name="Guinea"/>
            <p:cNvSpPr/>
            <p:nvPr/>
          </p:nvSpPr>
          <p:spPr>
            <a:xfrm>
              <a:off x="2304382" y="2655884"/>
              <a:ext cx="84323" cy="62195"/>
            </a:xfrm>
            <a:custGeom>
              <a:avLst/>
              <a:gdLst/>
              <a:ahLst/>
              <a:cxnLst/>
              <a:pathLst>
                <a:path w="84323" h="62195">
                  <a:moveTo>
                    <a:pt x="79232" y="28444"/>
                  </a:moveTo>
                  <a:lnTo>
                    <a:pt x="77330" y="30469"/>
                  </a:lnTo>
                  <a:lnTo>
                    <a:pt x="76007" y="33640"/>
                  </a:lnTo>
                  <a:lnTo>
                    <a:pt x="77081" y="35717"/>
                  </a:lnTo>
                  <a:lnTo>
                    <a:pt x="80567" y="37778"/>
                  </a:lnTo>
                  <a:lnTo>
                    <a:pt x="81553" y="39351"/>
                  </a:lnTo>
                  <a:lnTo>
                    <a:pt x="80929" y="40789"/>
                  </a:lnTo>
                  <a:lnTo>
                    <a:pt x="79265" y="42664"/>
                  </a:lnTo>
                  <a:lnTo>
                    <a:pt x="80816" y="44446"/>
                  </a:lnTo>
                  <a:lnTo>
                    <a:pt x="84067" y="47292"/>
                  </a:lnTo>
                  <a:lnTo>
                    <a:pt x="84323" y="48436"/>
                  </a:lnTo>
                  <a:lnTo>
                    <a:pt x="83368" y="49158"/>
                  </a:lnTo>
                  <a:lnTo>
                    <a:pt x="81841" y="49096"/>
                  </a:lnTo>
                  <a:lnTo>
                    <a:pt x="79094" y="47967"/>
                  </a:lnTo>
                  <a:lnTo>
                    <a:pt x="77569" y="48119"/>
                  </a:lnTo>
                  <a:lnTo>
                    <a:pt x="76779" y="49126"/>
                  </a:lnTo>
                  <a:lnTo>
                    <a:pt x="76627" y="49771"/>
                  </a:lnTo>
                  <a:lnTo>
                    <a:pt x="78109" y="52553"/>
                  </a:lnTo>
                  <a:lnTo>
                    <a:pt x="79007" y="53620"/>
                  </a:lnTo>
                  <a:lnTo>
                    <a:pt x="78066" y="55413"/>
                  </a:lnTo>
                  <a:lnTo>
                    <a:pt x="75050" y="58218"/>
                  </a:lnTo>
                  <a:lnTo>
                    <a:pt x="74815" y="58720"/>
                  </a:lnTo>
                  <a:lnTo>
                    <a:pt x="73114" y="57587"/>
                  </a:lnTo>
                  <a:lnTo>
                    <a:pt x="71422" y="57097"/>
                  </a:lnTo>
                  <a:lnTo>
                    <a:pt x="70704" y="57530"/>
                  </a:lnTo>
                  <a:lnTo>
                    <a:pt x="66911" y="62195"/>
                  </a:lnTo>
                  <a:lnTo>
                    <a:pt x="65304" y="62062"/>
                  </a:lnTo>
                  <a:lnTo>
                    <a:pt x="63275" y="60432"/>
                  </a:lnTo>
                  <a:lnTo>
                    <a:pt x="61888" y="58797"/>
                  </a:lnTo>
                  <a:lnTo>
                    <a:pt x="62109" y="57367"/>
                  </a:lnTo>
                  <a:lnTo>
                    <a:pt x="62064" y="54079"/>
                  </a:lnTo>
                  <a:lnTo>
                    <a:pt x="60960" y="49794"/>
                  </a:lnTo>
                  <a:lnTo>
                    <a:pt x="60131" y="47937"/>
                  </a:lnTo>
                  <a:lnTo>
                    <a:pt x="58436" y="47446"/>
                  </a:lnTo>
                  <a:lnTo>
                    <a:pt x="55788" y="47677"/>
                  </a:lnTo>
                  <a:lnTo>
                    <a:pt x="53950" y="48404"/>
                  </a:lnTo>
                  <a:lnTo>
                    <a:pt x="52683" y="49628"/>
                  </a:lnTo>
                  <a:lnTo>
                    <a:pt x="51714" y="51532"/>
                  </a:lnTo>
                  <a:lnTo>
                    <a:pt x="50412" y="48210"/>
                  </a:lnTo>
                  <a:lnTo>
                    <a:pt x="49584" y="41265"/>
                  </a:lnTo>
                  <a:lnTo>
                    <a:pt x="48319" y="37398"/>
                  </a:lnTo>
                  <a:lnTo>
                    <a:pt x="45937" y="34252"/>
                  </a:lnTo>
                  <a:lnTo>
                    <a:pt x="43650" y="32110"/>
                  </a:lnTo>
                  <a:lnTo>
                    <a:pt x="41540" y="30972"/>
                  </a:lnTo>
                  <a:lnTo>
                    <a:pt x="39204" y="30771"/>
                  </a:lnTo>
                  <a:lnTo>
                    <a:pt x="33506" y="31524"/>
                  </a:lnTo>
                  <a:lnTo>
                    <a:pt x="30526" y="31326"/>
                  </a:lnTo>
                  <a:lnTo>
                    <a:pt x="29333" y="32124"/>
                  </a:lnTo>
                  <a:lnTo>
                    <a:pt x="26111" y="36526"/>
                  </a:lnTo>
                  <a:lnTo>
                    <a:pt x="20656" y="42799"/>
                  </a:lnTo>
                  <a:lnTo>
                    <a:pt x="20911" y="40809"/>
                  </a:lnTo>
                  <a:lnTo>
                    <a:pt x="19348" y="38015"/>
                  </a:lnTo>
                  <a:lnTo>
                    <a:pt x="15516" y="34075"/>
                  </a:lnTo>
                  <a:lnTo>
                    <a:pt x="14909" y="30771"/>
                  </a:lnTo>
                  <a:lnTo>
                    <a:pt x="10697" y="28911"/>
                  </a:lnTo>
                  <a:lnTo>
                    <a:pt x="6146" y="26043"/>
                  </a:lnTo>
                  <a:lnTo>
                    <a:pt x="4754" y="24534"/>
                  </a:lnTo>
                  <a:lnTo>
                    <a:pt x="5205" y="22516"/>
                  </a:lnTo>
                  <a:lnTo>
                    <a:pt x="4938" y="20931"/>
                  </a:lnTo>
                  <a:lnTo>
                    <a:pt x="2196" y="20720"/>
                  </a:lnTo>
                  <a:lnTo>
                    <a:pt x="577" y="20219"/>
                  </a:lnTo>
                  <a:lnTo>
                    <a:pt x="0" y="19427"/>
                  </a:lnTo>
                  <a:lnTo>
                    <a:pt x="296" y="17840"/>
                  </a:lnTo>
                  <a:lnTo>
                    <a:pt x="108" y="17328"/>
                  </a:lnTo>
                  <a:lnTo>
                    <a:pt x="1718" y="15430"/>
                  </a:lnTo>
                  <a:lnTo>
                    <a:pt x="5673" y="12154"/>
                  </a:lnTo>
                  <a:lnTo>
                    <a:pt x="7586" y="11202"/>
                  </a:lnTo>
                  <a:lnTo>
                    <a:pt x="9599" y="11118"/>
                  </a:lnTo>
                  <a:lnTo>
                    <a:pt x="12174" y="10957"/>
                  </a:lnTo>
                  <a:lnTo>
                    <a:pt x="13845" y="10007"/>
                  </a:lnTo>
                  <a:lnTo>
                    <a:pt x="14778" y="8409"/>
                  </a:lnTo>
                  <a:lnTo>
                    <a:pt x="14200" y="4066"/>
                  </a:lnTo>
                  <a:lnTo>
                    <a:pt x="14755" y="0"/>
                  </a:lnTo>
                  <a:lnTo>
                    <a:pt x="21049" y="107"/>
                  </a:lnTo>
                  <a:lnTo>
                    <a:pt x="25036" y="1752"/>
                  </a:lnTo>
                  <a:lnTo>
                    <a:pt x="27558" y="2825"/>
                  </a:lnTo>
                  <a:lnTo>
                    <a:pt x="31195" y="3238"/>
                  </a:lnTo>
                  <a:lnTo>
                    <a:pt x="34494" y="2855"/>
                  </a:lnTo>
                  <a:lnTo>
                    <a:pt x="39323" y="2391"/>
                  </a:lnTo>
                  <a:lnTo>
                    <a:pt x="40053" y="2604"/>
                  </a:lnTo>
                  <a:lnTo>
                    <a:pt x="40620" y="2746"/>
                  </a:lnTo>
                  <a:lnTo>
                    <a:pt x="41525" y="3683"/>
                  </a:lnTo>
                  <a:lnTo>
                    <a:pt x="45948" y="7352"/>
                  </a:lnTo>
                  <a:lnTo>
                    <a:pt x="48633" y="8711"/>
                  </a:lnTo>
                  <a:lnTo>
                    <a:pt x="49899" y="7400"/>
                  </a:lnTo>
                  <a:lnTo>
                    <a:pt x="52278" y="5285"/>
                  </a:lnTo>
                  <a:lnTo>
                    <a:pt x="53974" y="5420"/>
                  </a:lnTo>
                  <a:lnTo>
                    <a:pt x="55761" y="6206"/>
                  </a:lnTo>
                  <a:lnTo>
                    <a:pt x="58596" y="6985"/>
                  </a:lnTo>
                  <a:lnTo>
                    <a:pt x="60751" y="5741"/>
                  </a:lnTo>
                  <a:lnTo>
                    <a:pt x="62253" y="4065"/>
                  </a:lnTo>
                  <a:lnTo>
                    <a:pt x="65683" y="1869"/>
                  </a:lnTo>
                  <a:lnTo>
                    <a:pt x="67300" y="2149"/>
                  </a:lnTo>
                  <a:lnTo>
                    <a:pt x="68534" y="3592"/>
                  </a:lnTo>
                  <a:lnTo>
                    <a:pt x="68644" y="5331"/>
                  </a:lnTo>
                  <a:lnTo>
                    <a:pt x="70005" y="9595"/>
                  </a:lnTo>
                  <a:lnTo>
                    <a:pt x="71331" y="11902"/>
                  </a:lnTo>
                  <a:lnTo>
                    <a:pt x="73706" y="14345"/>
                  </a:lnTo>
                  <a:lnTo>
                    <a:pt x="75455" y="18017"/>
                  </a:lnTo>
                  <a:lnTo>
                    <a:pt x="76429" y="23852"/>
                  </a:lnTo>
                  <a:lnTo>
                    <a:pt x="79232" y="2844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7" name="Brazil"/>
            <p:cNvSpPr/>
            <p:nvPr/>
          </p:nvSpPr>
          <p:spPr>
            <a:xfrm>
              <a:off x="1648377" y="2740239"/>
              <a:ext cx="434567" cy="459092"/>
            </a:xfrm>
            <a:custGeom>
              <a:avLst/>
              <a:gdLst/>
              <a:ahLst/>
              <a:cxnLst/>
              <a:pathLst>
                <a:path w="434567" h="459092">
                  <a:moveTo>
                    <a:pt x="215166" y="354478"/>
                  </a:moveTo>
                  <a:lnTo>
                    <a:pt x="214847" y="352124"/>
                  </a:lnTo>
                  <a:lnTo>
                    <a:pt x="214981" y="347816"/>
                  </a:lnTo>
                  <a:lnTo>
                    <a:pt x="216092" y="343278"/>
                  </a:lnTo>
                  <a:lnTo>
                    <a:pt x="217586" y="338675"/>
                  </a:lnTo>
                  <a:lnTo>
                    <a:pt x="219195" y="334549"/>
                  </a:lnTo>
                  <a:lnTo>
                    <a:pt x="219101" y="333775"/>
                  </a:lnTo>
                  <a:lnTo>
                    <a:pt x="216640" y="331931"/>
                  </a:lnTo>
                  <a:lnTo>
                    <a:pt x="215463" y="331320"/>
                  </a:lnTo>
                  <a:lnTo>
                    <a:pt x="208998" y="333762"/>
                  </a:lnTo>
                  <a:lnTo>
                    <a:pt x="207875" y="333458"/>
                  </a:lnTo>
                  <a:lnTo>
                    <a:pt x="206599" y="330370"/>
                  </a:lnTo>
                  <a:lnTo>
                    <a:pt x="204158" y="316600"/>
                  </a:lnTo>
                  <a:lnTo>
                    <a:pt x="203551" y="314229"/>
                  </a:lnTo>
                  <a:lnTo>
                    <a:pt x="199324" y="312035"/>
                  </a:lnTo>
                  <a:lnTo>
                    <a:pt x="195694" y="310530"/>
                  </a:lnTo>
                  <a:lnTo>
                    <a:pt x="195121" y="310534"/>
                  </a:lnTo>
                  <a:lnTo>
                    <a:pt x="191562" y="312773"/>
                  </a:lnTo>
                  <a:lnTo>
                    <a:pt x="189827" y="312937"/>
                  </a:lnTo>
                  <a:lnTo>
                    <a:pt x="185188" y="311742"/>
                  </a:lnTo>
                  <a:lnTo>
                    <a:pt x="181088" y="310927"/>
                  </a:lnTo>
                  <a:lnTo>
                    <a:pt x="179225" y="310710"/>
                  </a:lnTo>
                  <a:lnTo>
                    <a:pt x="179256" y="306817"/>
                  </a:lnTo>
                  <a:lnTo>
                    <a:pt x="179690" y="302929"/>
                  </a:lnTo>
                  <a:lnTo>
                    <a:pt x="180352" y="298292"/>
                  </a:lnTo>
                  <a:lnTo>
                    <a:pt x="179829" y="293143"/>
                  </a:lnTo>
                  <a:lnTo>
                    <a:pt x="177220" y="288474"/>
                  </a:lnTo>
                  <a:lnTo>
                    <a:pt x="176795" y="284934"/>
                  </a:lnTo>
                  <a:lnTo>
                    <a:pt x="175527" y="282758"/>
                  </a:lnTo>
                  <a:lnTo>
                    <a:pt x="177639" y="279213"/>
                  </a:lnTo>
                  <a:lnTo>
                    <a:pt x="179545" y="275150"/>
                  </a:lnTo>
                  <a:lnTo>
                    <a:pt x="180742" y="270726"/>
                  </a:lnTo>
                  <a:lnTo>
                    <a:pt x="181670" y="264525"/>
                  </a:lnTo>
                  <a:lnTo>
                    <a:pt x="181559" y="261918"/>
                  </a:lnTo>
                  <a:lnTo>
                    <a:pt x="180020" y="257838"/>
                  </a:lnTo>
                  <a:lnTo>
                    <a:pt x="178435" y="255323"/>
                  </a:lnTo>
                  <a:lnTo>
                    <a:pt x="174770" y="253417"/>
                  </a:lnTo>
                  <a:lnTo>
                    <a:pt x="172585" y="251280"/>
                  </a:lnTo>
                  <a:lnTo>
                    <a:pt x="172248" y="248322"/>
                  </a:lnTo>
                  <a:lnTo>
                    <a:pt x="173554" y="243954"/>
                  </a:lnTo>
                  <a:lnTo>
                    <a:pt x="173345" y="242405"/>
                  </a:lnTo>
                  <a:lnTo>
                    <a:pt x="169870" y="242279"/>
                  </a:lnTo>
                  <a:lnTo>
                    <a:pt x="161773" y="242181"/>
                  </a:lnTo>
                  <a:lnTo>
                    <a:pt x="159265" y="242122"/>
                  </a:lnTo>
                  <a:lnTo>
                    <a:pt x="154417" y="241931"/>
                  </a:lnTo>
                  <a:lnTo>
                    <a:pt x="153651" y="241346"/>
                  </a:lnTo>
                  <a:lnTo>
                    <a:pt x="152404" y="236418"/>
                  </a:lnTo>
                  <a:lnTo>
                    <a:pt x="151709" y="225848"/>
                  </a:lnTo>
                  <a:lnTo>
                    <a:pt x="151558" y="222189"/>
                  </a:lnTo>
                  <a:lnTo>
                    <a:pt x="150541" y="216860"/>
                  </a:lnTo>
                  <a:lnTo>
                    <a:pt x="150731" y="213940"/>
                  </a:lnTo>
                  <a:lnTo>
                    <a:pt x="150303" y="213068"/>
                  </a:lnTo>
                  <a:lnTo>
                    <a:pt x="148281" y="211841"/>
                  </a:lnTo>
                  <a:lnTo>
                    <a:pt x="145591" y="210983"/>
                  </a:lnTo>
                  <a:lnTo>
                    <a:pt x="142401" y="210347"/>
                  </a:lnTo>
                  <a:lnTo>
                    <a:pt x="136643" y="210746"/>
                  </a:lnTo>
                  <a:lnTo>
                    <a:pt x="135539" y="210316"/>
                  </a:lnTo>
                  <a:lnTo>
                    <a:pt x="133542" y="208726"/>
                  </a:lnTo>
                  <a:lnTo>
                    <a:pt x="131615" y="204737"/>
                  </a:lnTo>
                  <a:lnTo>
                    <a:pt x="131135" y="204667"/>
                  </a:lnTo>
                  <a:lnTo>
                    <a:pt x="126708" y="204476"/>
                  </a:lnTo>
                  <a:lnTo>
                    <a:pt x="125206" y="203976"/>
                  </a:lnTo>
                  <a:lnTo>
                    <a:pt x="121445" y="200876"/>
                  </a:lnTo>
                  <a:lnTo>
                    <a:pt x="117992" y="199301"/>
                  </a:lnTo>
                  <a:lnTo>
                    <a:pt x="114602" y="198016"/>
                  </a:lnTo>
                  <a:lnTo>
                    <a:pt x="112818" y="198172"/>
                  </a:lnTo>
                  <a:lnTo>
                    <a:pt x="108874" y="198050"/>
                  </a:lnTo>
                  <a:lnTo>
                    <a:pt x="107291" y="197552"/>
                  </a:lnTo>
                  <a:lnTo>
                    <a:pt x="101776" y="192731"/>
                  </a:lnTo>
                  <a:lnTo>
                    <a:pt x="97700" y="187982"/>
                  </a:lnTo>
                  <a:lnTo>
                    <a:pt x="96018" y="184958"/>
                  </a:lnTo>
                  <a:lnTo>
                    <a:pt x="95310" y="181714"/>
                  </a:lnTo>
                  <a:lnTo>
                    <a:pt x="95129" y="177534"/>
                  </a:lnTo>
                  <a:lnTo>
                    <a:pt x="95452" y="174362"/>
                  </a:lnTo>
                  <a:lnTo>
                    <a:pt x="95850" y="171194"/>
                  </a:lnTo>
                  <a:lnTo>
                    <a:pt x="95620" y="167385"/>
                  </a:lnTo>
                  <a:lnTo>
                    <a:pt x="89191" y="167280"/>
                  </a:lnTo>
                  <a:lnTo>
                    <a:pt x="84509" y="167667"/>
                  </a:lnTo>
                  <a:lnTo>
                    <a:pt x="82703" y="168468"/>
                  </a:lnTo>
                  <a:lnTo>
                    <a:pt x="78323" y="170940"/>
                  </a:lnTo>
                  <a:lnTo>
                    <a:pt x="70949" y="176598"/>
                  </a:lnTo>
                  <a:lnTo>
                    <a:pt x="68870" y="177835"/>
                  </a:lnTo>
                  <a:lnTo>
                    <a:pt x="66462" y="177706"/>
                  </a:lnTo>
                  <a:lnTo>
                    <a:pt x="64779" y="177572"/>
                  </a:lnTo>
                  <a:lnTo>
                    <a:pt x="60036" y="181782"/>
                  </a:lnTo>
                  <a:lnTo>
                    <a:pt x="58256" y="181937"/>
                  </a:lnTo>
                  <a:lnTo>
                    <a:pt x="52627" y="180384"/>
                  </a:lnTo>
                  <a:lnTo>
                    <a:pt x="47916" y="179692"/>
                  </a:lnTo>
                  <a:lnTo>
                    <a:pt x="45810" y="179921"/>
                  </a:lnTo>
                  <a:lnTo>
                    <a:pt x="41868" y="181243"/>
                  </a:lnTo>
                  <a:lnTo>
                    <a:pt x="40075" y="181614"/>
                  </a:lnTo>
                  <a:lnTo>
                    <a:pt x="38646" y="181262"/>
                  </a:lnTo>
                  <a:lnTo>
                    <a:pt x="37056" y="179541"/>
                  </a:lnTo>
                  <a:lnTo>
                    <a:pt x="36515" y="177742"/>
                  </a:lnTo>
                  <a:lnTo>
                    <a:pt x="37005" y="171764"/>
                  </a:lnTo>
                  <a:lnTo>
                    <a:pt x="37298" y="164073"/>
                  </a:lnTo>
                  <a:lnTo>
                    <a:pt x="35663" y="164657"/>
                  </a:lnTo>
                  <a:lnTo>
                    <a:pt x="32411" y="167119"/>
                  </a:lnTo>
                  <a:lnTo>
                    <a:pt x="28589" y="169657"/>
                  </a:lnTo>
                  <a:lnTo>
                    <a:pt x="19346" y="169497"/>
                  </a:lnTo>
                  <a:lnTo>
                    <a:pt x="18866" y="166122"/>
                  </a:lnTo>
                  <a:lnTo>
                    <a:pt x="17657" y="164478"/>
                  </a:lnTo>
                  <a:lnTo>
                    <a:pt x="16092" y="163554"/>
                  </a:lnTo>
                  <a:lnTo>
                    <a:pt x="14011" y="163351"/>
                  </a:lnTo>
                  <a:lnTo>
                    <a:pt x="8572" y="162738"/>
                  </a:lnTo>
                  <a:lnTo>
                    <a:pt x="9611" y="161153"/>
                  </a:lnTo>
                  <a:lnTo>
                    <a:pt x="10852" y="158636"/>
                  </a:lnTo>
                  <a:lnTo>
                    <a:pt x="10318" y="157993"/>
                  </a:lnTo>
                  <a:lnTo>
                    <a:pt x="3636" y="147009"/>
                  </a:lnTo>
                  <a:lnTo>
                    <a:pt x="534" y="142168"/>
                  </a:lnTo>
                  <a:lnTo>
                    <a:pt x="0" y="139314"/>
                  </a:lnTo>
                  <a:lnTo>
                    <a:pt x="1239" y="136167"/>
                  </a:lnTo>
                  <a:lnTo>
                    <a:pt x="2986" y="134444"/>
                  </a:lnTo>
                  <a:lnTo>
                    <a:pt x="6094" y="132786"/>
                  </a:lnTo>
                  <a:lnTo>
                    <a:pt x="9228" y="130272"/>
                  </a:lnTo>
                  <a:lnTo>
                    <a:pt x="9166" y="129702"/>
                  </a:lnTo>
                  <a:lnTo>
                    <a:pt x="7779" y="125365"/>
                  </a:lnTo>
                  <a:lnTo>
                    <a:pt x="7883" y="124581"/>
                  </a:lnTo>
                  <a:lnTo>
                    <a:pt x="9484" y="122008"/>
                  </a:lnTo>
                  <a:lnTo>
                    <a:pt x="12488" y="114877"/>
                  </a:lnTo>
                  <a:lnTo>
                    <a:pt x="14354" y="114013"/>
                  </a:lnTo>
                  <a:lnTo>
                    <a:pt x="17871" y="111788"/>
                  </a:lnTo>
                  <a:lnTo>
                    <a:pt x="27369" y="107895"/>
                  </a:lnTo>
                  <a:lnTo>
                    <a:pt x="30727" y="108230"/>
                  </a:lnTo>
                  <a:lnTo>
                    <a:pt x="32588" y="107651"/>
                  </a:lnTo>
                  <a:lnTo>
                    <a:pt x="35615" y="105431"/>
                  </a:lnTo>
                  <a:lnTo>
                    <a:pt x="37227" y="105066"/>
                  </a:lnTo>
                  <a:lnTo>
                    <a:pt x="39700" y="105549"/>
                  </a:lnTo>
                  <a:lnTo>
                    <a:pt x="43677" y="106733"/>
                  </a:lnTo>
                  <a:lnTo>
                    <a:pt x="45385" y="105799"/>
                  </a:lnTo>
                  <a:lnTo>
                    <a:pt x="44705" y="104170"/>
                  </a:lnTo>
                  <a:lnTo>
                    <a:pt x="45371" y="103172"/>
                  </a:lnTo>
                  <a:lnTo>
                    <a:pt x="45738" y="101253"/>
                  </a:lnTo>
                  <a:lnTo>
                    <a:pt x="49278" y="79107"/>
                  </a:lnTo>
                  <a:lnTo>
                    <a:pt x="50914" y="71941"/>
                  </a:lnTo>
                  <a:lnTo>
                    <a:pt x="50756" y="70879"/>
                  </a:lnTo>
                  <a:lnTo>
                    <a:pt x="48755" y="68058"/>
                  </a:lnTo>
                  <a:lnTo>
                    <a:pt x="48908" y="64161"/>
                  </a:lnTo>
                  <a:lnTo>
                    <a:pt x="47944" y="63246"/>
                  </a:lnTo>
                  <a:lnTo>
                    <a:pt x="44492" y="61425"/>
                  </a:lnTo>
                  <a:lnTo>
                    <a:pt x="43526" y="60439"/>
                  </a:lnTo>
                  <a:lnTo>
                    <a:pt x="43529" y="57662"/>
                  </a:lnTo>
                  <a:lnTo>
                    <a:pt x="43535" y="52293"/>
                  </a:lnTo>
                  <a:lnTo>
                    <a:pt x="44090" y="51865"/>
                  </a:lnTo>
                  <a:lnTo>
                    <a:pt x="46562" y="50929"/>
                  </a:lnTo>
                  <a:lnTo>
                    <a:pt x="50003" y="50767"/>
                  </a:lnTo>
                  <a:lnTo>
                    <a:pt x="52092" y="51322"/>
                  </a:lnTo>
                  <a:lnTo>
                    <a:pt x="54016" y="51523"/>
                  </a:lnTo>
                  <a:lnTo>
                    <a:pt x="53753" y="49683"/>
                  </a:lnTo>
                  <a:lnTo>
                    <a:pt x="52282" y="47637"/>
                  </a:lnTo>
                  <a:lnTo>
                    <a:pt x="51395" y="47217"/>
                  </a:lnTo>
                  <a:lnTo>
                    <a:pt x="46901" y="46606"/>
                  </a:lnTo>
                  <a:lnTo>
                    <a:pt x="46008" y="45832"/>
                  </a:lnTo>
                  <a:lnTo>
                    <a:pt x="46075" y="40660"/>
                  </a:lnTo>
                  <a:lnTo>
                    <a:pt x="46281" y="39029"/>
                  </a:lnTo>
                  <a:lnTo>
                    <a:pt x="49488" y="39151"/>
                  </a:lnTo>
                  <a:lnTo>
                    <a:pt x="63592" y="39563"/>
                  </a:lnTo>
                  <a:lnTo>
                    <a:pt x="65914" y="39479"/>
                  </a:lnTo>
                  <a:lnTo>
                    <a:pt x="67979" y="38687"/>
                  </a:lnTo>
                  <a:lnTo>
                    <a:pt x="72163" y="35827"/>
                  </a:lnTo>
                  <a:lnTo>
                    <a:pt x="74772" y="34394"/>
                  </a:lnTo>
                  <a:lnTo>
                    <a:pt x="75513" y="35240"/>
                  </a:lnTo>
                  <a:lnTo>
                    <a:pt x="76203" y="37433"/>
                  </a:lnTo>
                  <a:lnTo>
                    <a:pt x="77011" y="41751"/>
                  </a:lnTo>
                  <a:lnTo>
                    <a:pt x="77452" y="44015"/>
                  </a:lnTo>
                  <a:lnTo>
                    <a:pt x="78448" y="46206"/>
                  </a:lnTo>
                  <a:lnTo>
                    <a:pt x="80615" y="46476"/>
                  </a:lnTo>
                  <a:lnTo>
                    <a:pt x="84098" y="49218"/>
                  </a:lnTo>
                  <a:lnTo>
                    <a:pt x="86515" y="50338"/>
                  </a:lnTo>
                  <a:lnTo>
                    <a:pt x="88592" y="49971"/>
                  </a:lnTo>
                  <a:lnTo>
                    <a:pt x="92387" y="46477"/>
                  </a:lnTo>
                  <a:lnTo>
                    <a:pt x="92801" y="47396"/>
                  </a:lnTo>
                  <a:lnTo>
                    <a:pt x="93735" y="51286"/>
                  </a:lnTo>
                  <a:lnTo>
                    <a:pt x="95095" y="51207"/>
                  </a:lnTo>
                  <a:lnTo>
                    <a:pt x="98329" y="47505"/>
                  </a:lnTo>
                  <a:lnTo>
                    <a:pt x="102041" y="44223"/>
                  </a:lnTo>
                  <a:lnTo>
                    <a:pt x="104820" y="42790"/>
                  </a:lnTo>
                  <a:lnTo>
                    <a:pt x="108088" y="41920"/>
                  </a:lnTo>
                  <a:lnTo>
                    <a:pt x="109271" y="40850"/>
                  </a:lnTo>
                  <a:lnTo>
                    <a:pt x="110566" y="37512"/>
                  </a:lnTo>
                  <a:lnTo>
                    <a:pt x="111585" y="36514"/>
                  </a:lnTo>
                  <a:lnTo>
                    <a:pt x="114855" y="35856"/>
                  </a:lnTo>
                  <a:lnTo>
                    <a:pt x="117708" y="34493"/>
                  </a:lnTo>
                  <a:lnTo>
                    <a:pt x="119039" y="33138"/>
                  </a:lnTo>
                  <a:lnTo>
                    <a:pt x="118288" y="31867"/>
                  </a:lnTo>
                  <a:lnTo>
                    <a:pt x="116109" y="31241"/>
                  </a:lnTo>
                  <a:lnTo>
                    <a:pt x="111296" y="30986"/>
                  </a:lnTo>
                  <a:lnTo>
                    <a:pt x="110464" y="29786"/>
                  </a:lnTo>
                  <a:lnTo>
                    <a:pt x="110070" y="27023"/>
                  </a:lnTo>
                  <a:lnTo>
                    <a:pt x="108557" y="19370"/>
                  </a:lnTo>
                  <a:lnTo>
                    <a:pt x="106596" y="15904"/>
                  </a:lnTo>
                  <a:lnTo>
                    <a:pt x="103505" y="12443"/>
                  </a:lnTo>
                  <a:lnTo>
                    <a:pt x="103710" y="11519"/>
                  </a:lnTo>
                  <a:lnTo>
                    <a:pt x="104507" y="11372"/>
                  </a:lnTo>
                  <a:lnTo>
                    <a:pt x="106053" y="12002"/>
                  </a:lnTo>
                  <a:lnTo>
                    <a:pt x="110547" y="14318"/>
                  </a:lnTo>
                  <a:lnTo>
                    <a:pt x="112478" y="14520"/>
                  </a:lnTo>
                  <a:lnTo>
                    <a:pt x="118242" y="14343"/>
                  </a:lnTo>
                  <a:lnTo>
                    <a:pt x="119965" y="15469"/>
                  </a:lnTo>
                  <a:lnTo>
                    <a:pt x="123115" y="18573"/>
                  </a:lnTo>
                  <a:lnTo>
                    <a:pt x="124860" y="17996"/>
                  </a:lnTo>
                  <a:lnTo>
                    <a:pt x="126026" y="12379"/>
                  </a:lnTo>
                  <a:lnTo>
                    <a:pt x="127448" y="11803"/>
                  </a:lnTo>
                  <a:lnTo>
                    <a:pt x="129782" y="12073"/>
                  </a:lnTo>
                  <a:lnTo>
                    <a:pt x="132574" y="11701"/>
                  </a:lnTo>
                  <a:lnTo>
                    <a:pt x="136620" y="10541"/>
                  </a:lnTo>
                  <a:lnTo>
                    <a:pt x="145345" y="6012"/>
                  </a:lnTo>
                  <a:lnTo>
                    <a:pt x="148313" y="4075"/>
                  </a:lnTo>
                  <a:lnTo>
                    <a:pt x="149128" y="2435"/>
                  </a:lnTo>
                  <a:lnTo>
                    <a:pt x="148613" y="1585"/>
                  </a:lnTo>
                  <a:lnTo>
                    <a:pt x="150492" y="294"/>
                  </a:lnTo>
                  <a:lnTo>
                    <a:pt x="152005" y="0"/>
                  </a:lnTo>
                  <a:lnTo>
                    <a:pt x="154594" y="625"/>
                  </a:lnTo>
                  <a:lnTo>
                    <a:pt x="155897" y="1186"/>
                  </a:lnTo>
                  <a:lnTo>
                    <a:pt x="156097" y="2251"/>
                  </a:lnTo>
                  <a:lnTo>
                    <a:pt x="153830" y="7738"/>
                  </a:lnTo>
                  <a:lnTo>
                    <a:pt x="155353" y="7729"/>
                  </a:lnTo>
                  <a:lnTo>
                    <a:pt x="158025" y="8424"/>
                  </a:lnTo>
                  <a:lnTo>
                    <a:pt x="160203" y="13241"/>
                  </a:lnTo>
                  <a:lnTo>
                    <a:pt x="159304" y="15093"/>
                  </a:lnTo>
                  <a:lnTo>
                    <a:pt x="156563" y="22206"/>
                  </a:lnTo>
                  <a:lnTo>
                    <a:pt x="155496" y="27036"/>
                  </a:lnTo>
                  <a:lnTo>
                    <a:pt x="156277" y="29371"/>
                  </a:lnTo>
                  <a:lnTo>
                    <a:pt x="157687" y="31348"/>
                  </a:lnTo>
                  <a:lnTo>
                    <a:pt x="158524" y="32903"/>
                  </a:lnTo>
                  <a:lnTo>
                    <a:pt x="158163" y="34677"/>
                  </a:lnTo>
                  <a:lnTo>
                    <a:pt x="158205" y="36661"/>
                  </a:lnTo>
                  <a:lnTo>
                    <a:pt x="158956" y="38145"/>
                  </a:lnTo>
                  <a:lnTo>
                    <a:pt x="164485" y="42647"/>
                  </a:lnTo>
                  <a:lnTo>
                    <a:pt x="167559" y="44613"/>
                  </a:lnTo>
                  <a:lnTo>
                    <a:pt x="170997" y="44238"/>
                  </a:lnTo>
                  <a:lnTo>
                    <a:pt x="174479" y="41667"/>
                  </a:lnTo>
                  <a:lnTo>
                    <a:pt x="177014" y="40093"/>
                  </a:lnTo>
                  <a:lnTo>
                    <a:pt x="182028" y="38433"/>
                  </a:lnTo>
                  <a:lnTo>
                    <a:pt x="186712" y="36279"/>
                  </a:lnTo>
                  <a:lnTo>
                    <a:pt x="191440" y="36392"/>
                  </a:lnTo>
                  <a:lnTo>
                    <a:pt x="193447" y="36593"/>
                  </a:lnTo>
                  <a:lnTo>
                    <a:pt x="199000" y="37978"/>
                  </a:lnTo>
                  <a:lnTo>
                    <a:pt x="201649" y="38245"/>
                  </a:lnTo>
                  <a:lnTo>
                    <a:pt x="198581" y="33160"/>
                  </a:lnTo>
                  <a:lnTo>
                    <a:pt x="199587" y="31524"/>
                  </a:lnTo>
                  <a:lnTo>
                    <a:pt x="200449" y="30739"/>
                  </a:lnTo>
                  <a:lnTo>
                    <a:pt x="203668" y="31358"/>
                  </a:lnTo>
                  <a:lnTo>
                    <a:pt x="205766" y="32054"/>
                  </a:lnTo>
                  <a:lnTo>
                    <a:pt x="207763" y="31759"/>
                  </a:lnTo>
                  <a:lnTo>
                    <a:pt x="210442" y="29829"/>
                  </a:lnTo>
                  <a:lnTo>
                    <a:pt x="212044" y="29819"/>
                  </a:lnTo>
                  <a:lnTo>
                    <a:pt x="217306" y="32269"/>
                  </a:lnTo>
                  <a:lnTo>
                    <a:pt x="220563" y="34802"/>
                  </a:lnTo>
                  <a:lnTo>
                    <a:pt x="221692" y="35149"/>
                  </a:lnTo>
                  <a:lnTo>
                    <a:pt x="226114" y="32075"/>
                  </a:lnTo>
                  <a:lnTo>
                    <a:pt x="231682" y="34027"/>
                  </a:lnTo>
                  <a:lnTo>
                    <a:pt x="234488" y="34151"/>
                  </a:lnTo>
                  <a:lnTo>
                    <a:pt x="235988" y="33079"/>
                  </a:lnTo>
                  <a:lnTo>
                    <a:pt x="238316" y="29662"/>
                  </a:lnTo>
                  <a:lnTo>
                    <a:pt x="240519" y="24685"/>
                  </a:lnTo>
                  <a:lnTo>
                    <a:pt x="242663" y="20841"/>
                  </a:lnTo>
                  <a:lnTo>
                    <a:pt x="248190" y="12574"/>
                  </a:lnTo>
                  <a:lnTo>
                    <a:pt x="248116" y="10452"/>
                  </a:lnTo>
                  <a:lnTo>
                    <a:pt x="250167" y="9241"/>
                  </a:lnTo>
                  <a:lnTo>
                    <a:pt x="251550" y="9948"/>
                  </a:lnTo>
                  <a:lnTo>
                    <a:pt x="252730" y="12075"/>
                  </a:lnTo>
                  <a:lnTo>
                    <a:pt x="253553" y="16048"/>
                  </a:lnTo>
                  <a:lnTo>
                    <a:pt x="255630" y="22783"/>
                  </a:lnTo>
                  <a:lnTo>
                    <a:pt x="256172" y="25831"/>
                  </a:lnTo>
                  <a:lnTo>
                    <a:pt x="258538" y="32772"/>
                  </a:lnTo>
                  <a:lnTo>
                    <a:pt x="260021" y="35532"/>
                  </a:lnTo>
                  <a:lnTo>
                    <a:pt x="261647" y="37159"/>
                  </a:lnTo>
                  <a:lnTo>
                    <a:pt x="266548" y="38210"/>
                  </a:lnTo>
                  <a:lnTo>
                    <a:pt x="267531" y="39908"/>
                  </a:lnTo>
                  <a:lnTo>
                    <a:pt x="267722" y="42670"/>
                  </a:lnTo>
                  <a:lnTo>
                    <a:pt x="267494" y="43946"/>
                  </a:lnTo>
                  <a:lnTo>
                    <a:pt x="264867" y="45722"/>
                  </a:lnTo>
                  <a:lnTo>
                    <a:pt x="260191" y="52814"/>
                  </a:lnTo>
                  <a:lnTo>
                    <a:pt x="258997" y="54445"/>
                  </a:lnTo>
                  <a:lnTo>
                    <a:pt x="256442" y="56504"/>
                  </a:lnTo>
                  <a:lnTo>
                    <a:pt x="254388" y="57662"/>
                  </a:lnTo>
                  <a:lnTo>
                    <a:pt x="253163" y="58352"/>
                  </a:lnTo>
                  <a:lnTo>
                    <a:pt x="249163" y="62256"/>
                  </a:lnTo>
                  <a:lnTo>
                    <a:pt x="246436" y="67006"/>
                  </a:lnTo>
                  <a:lnTo>
                    <a:pt x="244335" y="72110"/>
                  </a:lnTo>
                  <a:lnTo>
                    <a:pt x="242320" y="74380"/>
                  </a:lnTo>
                  <a:lnTo>
                    <a:pt x="243679" y="74944"/>
                  </a:lnTo>
                  <a:lnTo>
                    <a:pt x="246245" y="74585"/>
                  </a:lnTo>
                  <a:lnTo>
                    <a:pt x="248735" y="73588"/>
                  </a:lnTo>
                  <a:lnTo>
                    <a:pt x="254760" y="70033"/>
                  </a:lnTo>
                  <a:lnTo>
                    <a:pt x="255321" y="69890"/>
                  </a:lnTo>
                  <a:lnTo>
                    <a:pt x="256823" y="74349"/>
                  </a:lnTo>
                  <a:lnTo>
                    <a:pt x="259039" y="78453"/>
                  </a:lnTo>
                  <a:lnTo>
                    <a:pt x="260317" y="79016"/>
                  </a:lnTo>
                  <a:lnTo>
                    <a:pt x="261755" y="79368"/>
                  </a:lnTo>
                  <a:lnTo>
                    <a:pt x="267446" y="79214"/>
                  </a:lnTo>
                  <a:lnTo>
                    <a:pt x="270413" y="78924"/>
                  </a:lnTo>
                  <a:lnTo>
                    <a:pt x="274111" y="77428"/>
                  </a:lnTo>
                  <a:lnTo>
                    <a:pt x="272721" y="80832"/>
                  </a:lnTo>
                  <a:lnTo>
                    <a:pt x="272637" y="83765"/>
                  </a:lnTo>
                  <a:lnTo>
                    <a:pt x="274884" y="80969"/>
                  </a:lnTo>
                  <a:lnTo>
                    <a:pt x="281171" y="75926"/>
                  </a:lnTo>
                  <a:lnTo>
                    <a:pt x="282618" y="75143"/>
                  </a:lnTo>
                  <a:lnTo>
                    <a:pt x="284151" y="73228"/>
                  </a:lnTo>
                  <a:lnTo>
                    <a:pt x="286651" y="68548"/>
                  </a:lnTo>
                  <a:lnTo>
                    <a:pt x="288017" y="66562"/>
                  </a:lnTo>
                  <a:lnTo>
                    <a:pt x="289299" y="66063"/>
                  </a:lnTo>
                  <a:lnTo>
                    <a:pt x="294347" y="66052"/>
                  </a:lnTo>
                  <a:lnTo>
                    <a:pt x="296110" y="65057"/>
                  </a:lnTo>
                  <a:lnTo>
                    <a:pt x="296992" y="65055"/>
                  </a:lnTo>
                  <a:lnTo>
                    <a:pt x="300433" y="67809"/>
                  </a:lnTo>
                  <a:lnTo>
                    <a:pt x="303715" y="69148"/>
                  </a:lnTo>
                  <a:lnTo>
                    <a:pt x="305318" y="69003"/>
                  </a:lnTo>
                  <a:lnTo>
                    <a:pt x="309400" y="70411"/>
                  </a:lnTo>
                  <a:lnTo>
                    <a:pt x="314760" y="72665"/>
                  </a:lnTo>
                  <a:lnTo>
                    <a:pt x="316436" y="74078"/>
                  </a:lnTo>
                  <a:lnTo>
                    <a:pt x="317783" y="77050"/>
                  </a:lnTo>
                  <a:lnTo>
                    <a:pt x="318182" y="77192"/>
                  </a:lnTo>
                  <a:lnTo>
                    <a:pt x="319064" y="77119"/>
                  </a:lnTo>
                  <a:lnTo>
                    <a:pt x="321077" y="75343"/>
                  </a:lnTo>
                  <a:lnTo>
                    <a:pt x="322679" y="75552"/>
                  </a:lnTo>
                  <a:lnTo>
                    <a:pt x="324194" y="76824"/>
                  </a:lnTo>
                  <a:lnTo>
                    <a:pt x="326892" y="80786"/>
                  </a:lnTo>
                  <a:lnTo>
                    <a:pt x="327918" y="82768"/>
                  </a:lnTo>
                  <a:lnTo>
                    <a:pt x="327265" y="84045"/>
                  </a:lnTo>
                  <a:lnTo>
                    <a:pt x="325723" y="86103"/>
                  </a:lnTo>
                  <a:lnTo>
                    <a:pt x="325140" y="88231"/>
                  </a:lnTo>
                  <a:lnTo>
                    <a:pt x="325594" y="90569"/>
                  </a:lnTo>
                  <a:lnTo>
                    <a:pt x="326451" y="92553"/>
                  </a:lnTo>
                  <a:lnTo>
                    <a:pt x="330588" y="88431"/>
                  </a:lnTo>
                  <a:lnTo>
                    <a:pt x="332439" y="87648"/>
                  </a:lnTo>
                  <a:lnTo>
                    <a:pt x="335493" y="86862"/>
                  </a:lnTo>
                  <a:lnTo>
                    <a:pt x="340484" y="84583"/>
                  </a:lnTo>
                  <a:lnTo>
                    <a:pt x="341607" y="84438"/>
                  </a:lnTo>
                  <a:lnTo>
                    <a:pt x="343447" y="84789"/>
                  </a:lnTo>
                  <a:lnTo>
                    <a:pt x="347276" y="86694"/>
                  </a:lnTo>
                  <a:lnTo>
                    <a:pt x="351822" y="88882"/>
                  </a:lnTo>
                  <a:lnTo>
                    <a:pt x="354141" y="89373"/>
                  </a:lnTo>
                  <a:lnTo>
                    <a:pt x="359743" y="90212"/>
                  </a:lnTo>
                  <a:lnTo>
                    <a:pt x="365349" y="90625"/>
                  </a:lnTo>
                  <a:lnTo>
                    <a:pt x="367677" y="90336"/>
                  </a:lnTo>
                  <a:lnTo>
                    <a:pt x="370083" y="90189"/>
                  </a:lnTo>
                  <a:lnTo>
                    <a:pt x="372977" y="89332"/>
                  </a:lnTo>
                  <a:lnTo>
                    <a:pt x="375062" y="89257"/>
                  </a:lnTo>
                  <a:lnTo>
                    <a:pt x="380735" y="91017"/>
                  </a:lnTo>
                  <a:lnTo>
                    <a:pt x="384400" y="93065"/>
                  </a:lnTo>
                  <a:lnTo>
                    <a:pt x="388219" y="95468"/>
                  </a:lnTo>
                  <a:lnTo>
                    <a:pt x="391158" y="97661"/>
                  </a:lnTo>
                  <a:lnTo>
                    <a:pt x="399159" y="104670"/>
                  </a:lnTo>
                  <a:lnTo>
                    <a:pt x="402875" y="107999"/>
                  </a:lnTo>
                  <a:lnTo>
                    <a:pt x="406995" y="111045"/>
                  </a:lnTo>
                  <a:lnTo>
                    <a:pt x="409051" y="112746"/>
                  </a:lnTo>
                  <a:lnTo>
                    <a:pt x="411441" y="113736"/>
                  </a:lnTo>
                  <a:lnTo>
                    <a:pt x="415120" y="114581"/>
                  </a:lnTo>
                  <a:lnTo>
                    <a:pt x="421371" y="115066"/>
                  </a:lnTo>
                  <a:lnTo>
                    <a:pt x="425942" y="115268"/>
                  </a:lnTo>
                  <a:lnTo>
                    <a:pt x="428175" y="116259"/>
                  </a:lnTo>
                  <a:lnTo>
                    <a:pt x="429506" y="118603"/>
                  </a:lnTo>
                  <a:lnTo>
                    <a:pt x="429943" y="121662"/>
                  </a:lnTo>
                  <a:lnTo>
                    <a:pt x="432913" y="131768"/>
                  </a:lnTo>
                  <a:lnTo>
                    <a:pt x="434259" y="137543"/>
                  </a:lnTo>
                  <a:lnTo>
                    <a:pt x="434567" y="142540"/>
                  </a:lnTo>
                  <a:lnTo>
                    <a:pt x="434190" y="145470"/>
                  </a:lnTo>
                  <a:lnTo>
                    <a:pt x="433293" y="150049"/>
                  </a:lnTo>
                  <a:lnTo>
                    <a:pt x="432077" y="154346"/>
                  </a:lnTo>
                  <a:lnTo>
                    <a:pt x="429275" y="160947"/>
                  </a:lnTo>
                  <a:lnTo>
                    <a:pt x="426679" y="165259"/>
                  </a:lnTo>
                  <a:lnTo>
                    <a:pt x="419927" y="171239"/>
                  </a:lnTo>
                  <a:lnTo>
                    <a:pt x="412970" y="177805"/>
                  </a:lnTo>
                  <a:lnTo>
                    <a:pt x="410764" y="178819"/>
                  </a:lnTo>
                  <a:lnTo>
                    <a:pt x="408985" y="179039"/>
                  </a:lnTo>
                  <a:lnTo>
                    <a:pt x="407028" y="182289"/>
                  </a:lnTo>
                  <a:lnTo>
                    <a:pt x="406559" y="184311"/>
                  </a:lnTo>
                  <a:lnTo>
                    <a:pt x="406498" y="186116"/>
                  </a:lnTo>
                  <a:lnTo>
                    <a:pt x="403970" y="191617"/>
                  </a:lnTo>
                  <a:lnTo>
                    <a:pt x="400965" y="196622"/>
                  </a:lnTo>
                  <a:lnTo>
                    <a:pt x="396955" y="202289"/>
                  </a:lnTo>
                  <a:lnTo>
                    <a:pt x="395620" y="203382"/>
                  </a:lnTo>
                  <a:lnTo>
                    <a:pt x="394649" y="203457"/>
                  </a:lnTo>
                  <a:lnTo>
                    <a:pt x="394251" y="201279"/>
                  </a:lnTo>
                  <a:lnTo>
                    <a:pt x="392858" y="199758"/>
                  </a:lnTo>
                  <a:lnTo>
                    <a:pt x="391018" y="199327"/>
                  </a:lnTo>
                  <a:lnTo>
                    <a:pt x="390695" y="203393"/>
                  </a:lnTo>
                  <a:lnTo>
                    <a:pt x="388001" y="211839"/>
                  </a:lnTo>
                  <a:lnTo>
                    <a:pt x="387754" y="215633"/>
                  </a:lnTo>
                  <a:lnTo>
                    <a:pt x="387371" y="218774"/>
                  </a:lnTo>
                  <a:lnTo>
                    <a:pt x="388964" y="232985"/>
                  </a:lnTo>
                  <a:lnTo>
                    <a:pt x="389355" y="238134"/>
                  </a:lnTo>
                  <a:lnTo>
                    <a:pt x="386463" y="251436"/>
                  </a:lnTo>
                  <a:lnTo>
                    <a:pt x="386270" y="254921"/>
                  </a:lnTo>
                  <a:lnTo>
                    <a:pt x="386971" y="258336"/>
                  </a:lnTo>
                  <a:lnTo>
                    <a:pt x="387190" y="258782"/>
                  </a:lnTo>
                  <a:lnTo>
                    <a:pt x="383382" y="261394"/>
                  </a:lnTo>
                  <a:lnTo>
                    <a:pt x="381355" y="264079"/>
                  </a:lnTo>
                  <a:lnTo>
                    <a:pt x="380047" y="268260"/>
                  </a:lnTo>
                  <a:lnTo>
                    <a:pt x="379848" y="270204"/>
                  </a:lnTo>
                  <a:lnTo>
                    <a:pt x="381074" y="277991"/>
                  </a:lnTo>
                  <a:lnTo>
                    <a:pt x="380543" y="279944"/>
                  </a:lnTo>
                  <a:lnTo>
                    <a:pt x="379468" y="281450"/>
                  </a:lnTo>
                  <a:lnTo>
                    <a:pt x="376077" y="284694"/>
                  </a:lnTo>
                  <a:lnTo>
                    <a:pt x="372305" y="292704"/>
                  </a:lnTo>
                  <a:lnTo>
                    <a:pt x="367240" y="300221"/>
                  </a:lnTo>
                  <a:lnTo>
                    <a:pt x="366231" y="303112"/>
                  </a:lnTo>
                  <a:lnTo>
                    <a:pt x="365955" y="304788"/>
                  </a:lnTo>
                  <a:lnTo>
                    <a:pt x="366676" y="309897"/>
                  </a:lnTo>
                  <a:lnTo>
                    <a:pt x="360643" y="311899"/>
                  </a:lnTo>
                  <a:lnTo>
                    <a:pt x="357915" y="313435"/>
                  </a:lnTo>
                  <a:lnTo>
                    <a:pt x="356138" y="315430"/>
                  </a:lnTo>
                  <a:lnTo>
                    <a:pt x="355713" y="317963"/>
                  </a:lnTo>
                  <a:lnTo>
                    <a:pt x="355818" y="319959"/>
                  </a:lnTo>
                  <a:lnTo>
                    <a:pt x="353807" y="320579"/>
                  </a:lnTo>
                  <a:lnTo>
                    <a:pt x="349475" y="320358"/>
                  </a:lnTo>
                  <a:lnTo>
                    <a:pt x="344569" y="321293"/>
                  </a:lnTo>
                  <a:lnTo>
                    <a:pt x="341288" y="321300"/>
                  </a:lnTo>
                  <a:lnTo>
                    <a:pt x="337454" y="321001"/>
                  </a:lnTo>
                  <a:lnTo>
                    <a:pt x="335121" y="320392"/>
                  </a:lnTo>
                  <a:lnTo>
                    <a:pt x="330500" y="320787"/>
                  </a:lnTo>
                  <a:lnTo>
                    <a:pt x="326808" y="320795"/>
                  </a:lnTo>
                  <a:lnTo>
                    <a:pt x="325736" y="324107"/>
                  </a:lnTo>
                  <a:lnTo>
                    <a:pt x="324259" y="325190"/>
                  </a:lnTo>
                  <a:lnTo>
                    <a:pt x="320269" y="326896"/>
                  </a:lnTo>
                  <a:lnTo>
                    <a:pt x="317859" y="329373"/>
                  </a:lnTo>
                  <a:lnTo>
                    <a:pt x="316803" y="331310"/>
                  </a:lnTo>
                  <a:lnTo>
                    <a:pt x="313058" y="329848"/>
                  </a:lnTo>
                  <a:lnTo>
                    <a:pt x="311302" y="330239"/>
                  </a:lnTo>
                  <a:lnTo>
                    <a:pt x="308479" y="331639"/>
                  </a:lnTo>
                  <a:lnTo>
                    <a:pt x="299131" y="338410"/>
                  </a:lnTo>
                  <a:lnTo>
                    <a:pt x="296481" y="340595"/>
                  </a:lnTo>
                  <a:lnTo>
                    <a:pt x="292847" y="342707"/>
                  </a:lnTo>
                  <a:lnTo>
                    <a:pt x="289760" y="345133"/>
                  </a:lnTo>
                  <a:lnTo>
                    <a:pt x="287093" y="348892"/>
                  </a:lnTo>
                  <a:lnTo>
                    <a:pt x="284653" y="350229"/>
                  </a:lnTo>
                  <a:lnTo>
                    <a:pt x="281812" y="350628"/>
                  </a:lnTo>
                  <a:lnTo>
                    <a:pt x="280418" y="350552"/>
                  </a:lnTo>
                  <a:lnTo>
                    <a:pt x="280448" y="351885"/>
                  </a:lnTo>
                  <a:lnTo>
                    <a:pt x="282136" y="353137"/>
                  </a:lnTo>
                  <a:lnTo>
                    <a:pt x="282739" y="356122"/>
                  </a:lnTo>
                  <a:lnTo>
                    <a:pt x="282182" y="359116"/>
                  </a:lnTo>
                  <a:lnTo>
                    <a:pt x="281686" y="360694"/>
                  </a:lnTo>
                  <a:lnTo>
                    <a:pt x="280274" y="361566"/>
                  </a:lnTo>
                  <a:lnTo>
                    <a:pt x="279851" y="362436"/>
                  </a:lnTo>
                  <a:lnTo>
                    <a:pt x="281776" y="366071"/>
                  </a:lnTo>
                  <a:lnTo>
                    <a:pt x="281958" y="372740"/>
                  </a:lnTo>
                  <a:lnTo>
                    <a:pt x="282207" y="378641"/>
                  </a:lnTo>
                  <a:lnTo>
                    <a:pt x="281924" y="380401"/>
                  </a:lnTo>
                  <a:lnTo>
                    <a:pt x="281370" y="383768"/>
                  </a:lnTo>
                  <a:lnTo>
                    <a:pt x="280375" y="387305"/>
                  </a:lnTo>
                  <a:lnTo>
                    <a:pt x="278047" y="391500"/>
                  </a:lnTo>
                  <a:lnTo>
                    <a:pt x="275207" y="394334"/>
                  </a:lnTo>
                  <a:lnTo>
                    <a:pt x="271259" y="397338"/>
                  </a:lnTo>
                  <a:lnTo>
                    <a:pt x="266915" y="403359"/>
                  </a:lnTo>
                  <a:lnTo>
                    <a:pt x="265869" y="405644"/>
                  </a:lnTo>
                  <a:lnTo>
                    <a:pt x="263485" y="412273"/>
                  </a:lnTo>
                  <a:lnTo>
                    <a:pt x="260982" y="417702"/>
                  </a:lnTo>
                  <a:lnTo>
                    <a:pt x="257223" y="423572"/>
                  </a:lnTo>
                  <a:lnTo>
                    <a:pt x="253760" y="427225"/>
                  </a:lnTo>
                  <a:lnTo>
                    <a:pt x="249743" y="431824"/>
                  </a:lnTo>
                  <a:lnTo>
                    <a:pt x="251353" y="427065"/>
                  </a:lnTo>
                  <a:lnTo>
                    <a:pt x="253535" y="423581"/>
                  </a:lnTo>
                  <a:lnTo>
                    <a:pt x="256689" y="420268"/>
                  </a:lnTo>
                  <a:lnTo>
                    <a:pt x="259723" y="413513"/>
                  </a:lnTo>
                  <a:lnTo>
                    <a:pt x="259424" y="412037"/>
                  </a:lnTo>
                  <a:lnTo>
                    <a:pt x="257640" y="412862"/>
                  </a:lnTo>
                  <a:lnTo>
                    <a:pt x="255646" y="412784"/>
                  </a:lnTo>
                  <a:lnTo>
                    <a:pt x="252473" y="411562"/>
                  </a:lnTo>
                  <a:lnTo>
                    <a:pt x="252097" y="412465"/>
                  </a:lnTo>
                  <a:lnTo>
                    <a:pt x="252108" y="414188"/>
                  </a:lnTo>
                  <a:lnTo>
                    <a:pt x="250099" y="421274"/>
                  </a:lnTo>
                  <a:lnTo>
                    <a:pt x="248351" y="424089"/>
                  </a:lnTo>
                  <a:lnTo>
                    <a:pt x="245038" y="426666"/>
                  </a:lnTo>
                  <a:lnTo>
                    <a:pt x="243449" y="428330"/>
                  </a:lnTo>
                  <a:lnTo>
                    <a:pt x="242319" y="430827"/>
                  </a:lnTo>
                  <a:lnTo>
                    <a:pt x="242255" y="432909"/>
                  </a:lnTo>
                  <a:lnTo>
                    <a:pt x="240012" y="443044"/>
                  </a:lnTo>
                  <a:lnTo>
                    <a:pt x="237600" y="447598"/>
                  </a:lnTo>
                  <a:lnTo>
                    <a:pt x="233652" y="453192"/>
                  </a:lnTo>
                  <a:lnTo>
                    <a:pt x="228257" y="459092"/>
                  </a:lnTo>
                  <a:lnTo>
                    <a:pt x="227752" y="457200"/>
                  </a:lnTo>
                  <a:lnTo>
                    <a:pt x="226458" y="452710"/>
                  </a:lnTo>
                  <a:lnTo>
                    <a:pt x="226972" y="451097"/>
                  </a:lnTo>
                  <a:lnTo>
                    <a:pt x="230149" y="446516"/>
                  </a:lnTo>
                  <a:lnTo>
                    <a:pt x="230231" y="444915"/>
                  </a:lnTo>
                  <a:lnTo>
                    <a:pt x="228565" y="442656"/>
                  </a:lnTo>
                  <a:lnTo>
                    <a:pt x="227749" y="442493"/>
                  </a:lnTo>
                  <a:lnTo>
                    <a:pt x="227091" y="441322"/>
                  </a:lnTo>
                  <a:lnTo>
                    <a:pt x="222815" y="434740"/>
                  </a:lnTo>
                  <a:lnTo>
                    <a:pt x="220439" y="432172"/>
                  </a:lnTo>
                  <a:lnTo>
                    <a:pt x="215430" y="428712"/>
                  </a:lnTo>
                  <a:lnTo>
                    <a:pt x="212671" y="427568"/>
                  </a:lnTo>
                  <a:lnTo>
                    <a:pt x="209575" y="426428"/>
                  </a:lnTo>
                  <a:lnTo>
                    <a:pt x="207409" y="423049"/>
                  </a:lnTo>
                  <a:lnTo>
                    <a:pt x="205581" y="420748"/>
                  </a:lnTo>
                  <a:lnTo>
                    <a:pt x="202104" y="423249"/>
                  </a:lnTo>
                  <a:lnTo>
                    <a:pt x="200749" y="423341"/>
                  </a:lnTo>
                  <a:lnTo>
                    <a:pt x="199583" y="421118"/>
                  </a:lnTo>
                  <a:lnTo>
                    <a:pt x="196623" y="416360"/>
                  </a:lnTo>
                  <a:lnTo>
                    <a:pt x="194723" y="413991"/>
                  </a:lnTo>
                  <a:lnTo>
                    <a:pt x="192366" y="411874"/>
                  </a:lnTo>
                  <a:lnTo>
                    <a:pt x="191031" y="411310"/>
                  </a:lnTo>
                  <a:lnTo>
                    <a:pt x="189775" y="411891"/>
                  </a:lnTo>
                  <a:lnTo>
                    <a:pt x="184549" y="413320"/>
                  </a:lnTo>
                  <a:lnTo>
                    <a:pt x="181790" y="413338"/>
                  </a:lnTo>
                  <a:lnTo>
                    <a:pt x="182863" y="411773"/>
                  </a:lnTo>
                  <a:lnTo>
                    <a:pt x="187039" y="406677"/>
                  </a:lnTo>
                  <a:lnTo>
                    <a:pt x="196092" y="396215"/>
                  </a:lnTo>
                  <a:lnTo>
                    <a:pt x="203288" y="388420"/>
                  </a:lnTo>
                  <a:lnTo>
                    <a:pt x="211478" y="380183"/>
                  </a:lnTo>
                  <a:lnTo>
                    <a:pt x="213223" y="378812"/>
                  </a:lnTo>
                  <a:lnTo>
                    <a:pt x="222019" y="374606"/>
                  </a:lnTo>
                  <a:lnTo>
                    <a:pt x="224629" y="372837"/>
                  </a:lnTo>
                  <a:lnTo>
                    <a:pt x="225436" y="370209"/>
                  </a:lnTo>
                  <a:lnTo>
                    <a:pt x="225907" y="361022"/>
                  </a:lnTo>
                  <a:lnTo>
                    <a:pt x="223317" y="354582"/>
                  </a:lnTo>
                  <a:lnTo>
                    <a:pt x="222281" y="353489"/>
                  </a:lnTo>
                  <a:lnTo>
                    <a:pt x="219963" y="353582"/>
                  </a:lnTo>
                  <a:lnTo>
                    <a:pt x="215166" y="354478"/>
                  </a:lnTo>
                  <a:close/>
                </a:path>
                <a:path w="434567" h="459092">
                  <a:moveTo>
                    <a:pt x="263698" y="76813"/>
                  </a:moveTo>
                  <a:lnTo>
                    <a:pt x="260898" y="76182"/>
                  </a:lnTo>
                  <a:lnTo>
                    <a:pt x="259391" y="73493"/>
                  </a:lnTo>
                  <a:lnTo>
                    <a:pt x="259000" y="71582"/>
                  </a:lnTo>
                  <a:lnTo>
                    <a:pt x="259805" y="70589"/>
                  </a:lnTo>
                  <a:lnTo>
                    <a:pt x="259334" y="67403"/>
                  </a:lnTo>
                  <a:lnTo>
                    <a:pt x="259577" y="65490"/>
                  </a:lnTo>
                  <a:lnTo>
                    <a:pt x="260618" y="60390"/>
                  </a:lnTo>
                  <a:lnTo>
                    <a:pt x="261499" y="59892"/>
                  </a:lnTo>
                  <a:lnTo>
                    <a:pt x="263901" y="59604"/>
                  </a:lnTo>
                  <a:lnTo>
                    <a:pt x="268308" y="60090"/>
                  </a:lnTo>
                  <a:lnTo>
                    <a:pt x="273357" y="60645"/>
                  </a:lnTo>
                  <a:lnTo>
                    <a:pt x="275758" y="59649"/>
                  </a:lnTo>
                  <a:lnTo>
                    <a:pt x="277601" y="59786"/>
                  </a:lnTo>
                  <a:lnTo>
                    <a:pt x="280005" y="60631"/>
                  </a:lnTo>
                  <a:lnTo>
                    <a:pt x="282410" y="61051"/>
                  </a:lnTo>
                  <a:lnTo>
                    <a:pt x="284013" y="61826"/>
                  </a:lnTo>
                  <a:lnTo>
                    <a:pt x="282331" y="64520"/>
                  </a:lnTo>
                  <a:lnTo>
                    <a:pt x="281362" y="69267"/>
                  </a:lnTo>
                  <a:lnTo>
                    <a:pt x="280071" y="71749"/>
                  </a:lnTo>
                  <a:lnTo>
                    <a:pt x="278622" y="73310"/>
                  </a:lnTo>
                  <a:lnTo>
                    <a:pt x="275809" y="74945"/>
                  </a:lnTo>
                  <a:lnTo>
                    <a:pt x="273481" y="75800"/>
                  </a:lnTo>
                  <a:lnTo>
                    <a:pt x="270836" y="75877"/>
                  </a:lnTo>
                  <a:lnTo>
                    <a:pt x="266909" y="75956"/>
                  </a:lnTo>
                  <a:lnTo>
                    <a:pt x="263698" y="76813"/>
                  </a:lnTo>
                  <a:close/>
                </a:path>
              </a:pathLst>
            </a:custGeom>
            <a:solidFill>
              <a:srgbClr val="5CADC1"/>
            </a:solidFill>
            <a:ln w="7600" cap="flat">
              <a:solidFill>
                <a:srgbClr val="5CADC1"/>
              </a:solidFill>
              <a:bevel/>
            </a:ln>
          </p:spPr>
        </p:sp>
        <p:sp>
          <p:nvSpPr>
            <p:cNvPr id="528" name="Hungaria"/>
            <p:cNvSpPr/>
            <p:nvPr/>
          </p:nvSpPr>
          <p:spPr>
            <a:xfrm>
              <a:off x="2652903" y="2176327"/>
              <a:ext cx="75430" cy="46488"/>
            </a:xfrm>
            <a:custGeom>
              <a:avLst/>
              <a:gdLst/>
              <a:ahLst/>
              <a:cxnLst/>
              <a:pathLst>
                <a:path w="75430" h="46488">
                  <a:moveTo>
                    <a:pt x="28487" y="44466"/>
                  </a:moveTo>
                  <a:lnTo>
                    <a:pt x="25533" y="45927"/>
                  </a:lnTo>
                  <a:lnTo>
                    <a:pt x="23362" y="46151"/>
                  </a:lnTo>
                  <a:lnTo>
                    <a:pt x="20015" y="46488"/>
                  </a:lnTo>
                  <a:lnTo>
                    <a:pt x="17103" y="45785"/>
                  </a:lnTo>
                  <a:lnTo>
                    <a:pt x="11509" y="40943"/>
                  </a:lnTo>
                  <a:lnTo>
                    <a:pt x="4426" y="36501"/>
                  </a:lnTo>
                  <a:lnTo>
                    <a:pt x="3349" y="35067"/>
                  </a:lnTo>
                  <a:lnTo>
                    <a:pt x="1524" y="32633"/>
                  </a:lnTo>
                  <a:lnTo>
                    <a:pt x="0" y="28310"/>
                  </a:lnTo>
                  <a:lnTo>
                    <a:pt x="1734" y="26116"/>
                  </a:lnTo>
                  <a:lnTo>
                    <a:pt x="2506" y="23945"/>
                  </a:lnTo>
                  <a:lnTo>
                    <a:pt x="1486" y="22560"/>
                  </a:lnTo>
                  <a:lnTo>
                    <a:pt x="1685" y="19783"/>
                  </a:lnTo>
                  <a:lnTo>
                    <a:pt x="3738" y="19319"/>
                  </a:lnTo>
                  <a:lnTo>
                    <a:pt x="4523" y="17793"/>
                  </a:lnTo>
                  <a:lnTo>
                    <a:pt x="3844" y="16330"/>
                  </a:lnTo>
                  <a:lnTo>
                    <a:pt x="1574" y="15864"/>
                  </a:lnTo>
                  <a:lnTo>
                    <a:pt x="2692" y="14398"/>
                  </a:lnTo>
                  <a:lnTo>
                    <a:pt x="4322" y="14398"/>
                  </a:lnTo>
                  <a:lnTo>
                    <a:pt x="5148" y="15398"/>
                  </a:lnTo>
                  <a:lnTo>
                    <a:pt x="8661" y="14998"/>
                  </a:lnTo>
                  <a:lnTo>
                    <a:pt x="8754" y="12259"/>
                  </a:lnTo>
                  <a:lnTo>
                    <a:pt x="11941" y="10084"/>
                  </a:lnTo>
                  <a:lnTo>
                    <a:pt x="13173" y="8995"/>
                  </a:lnTo>
                  <a:lnTo>
                    <a:pt x="15176" y="10283"/>
                  </a:lnTo>
                  <a:lnTo>
                    <a:pt x="18269" y="11559"/>
                  </a:lnTo>
                  <a:lnTo>
                    <a:pt x="20347" y="11759"/>
                  </a:lnTo>
                  <a:lnTo>
                    <a:pt x="28625" y="12025"/>
                  </a:lnTo>
                  <a:lnTo>
                    <a:pt x="30302" y="7769"/>
                  </a:lnTo>
                  <a:lnTo>
                    <a:pt x="31579" y="7759"/>
                  </a:lnTo>
                  <a:lnTo>
                    <a:pt x="35396" y="6747"/>
                  </a:lnTo>
                  <a:lnTo>
                    <a:pt x="37894" y="6291"/>
                  </a:lnTo>
                  <a:lnTo>
                    <a:pt x="40856" y="6832"/>
                  </a:lnTo>
                  <a:lnTo>
                    <a:pt x="42995" y="6359"/>
                  </a:lnTo>
                  <a:lnTo>
                    <a:pt x="48132" y="622"/>
                  </a:lnTo>
                  <a:lnTo>
                    <a:pt x="51727" y="263"/>
                  </a:lnTo>
                  <a:lnTo>
                    <a:pt x="57051" y="0"/>
                  </a:lnTo>
                  <a:lnTo>
                    <a:pt x="59732" y="2724"/>
                  </a:lnTo>
                  <a:lnTo>
                    <a:pt x="61918" y="3802"/>
                  </a:lnTo>
                  <a:lnTo>
                    <a:pt x="65073" y="3228"/>
                  </a:lnTo>
                  <a:lnTo>
                    <a:pt x="65906" y="3113"/>
                  </a:lnTo>
                  <a:lnTo>
                    <a:pt x="69255" y="5383"/>
                  </a:lnTo>
                  <a:lnTo>
                    <a:pt x="72032" y="6888"/>
                  </a:lnTo>
                  <a:lnTo>
                    <a:pt x="75430" y="9791"/>
                  </a:lnTo>
                  <a:lnTo>
                    <a:pt x="73172" y="12323"/>
                  </a:lnTo>
                  <a:lnTo>
                    <a:pt x="67531" y="14314"/>
                  </a:lnTo>
                  <a:lnTo>
                    <a:pt x="64619" y="17354"/>
                  </a:lnTo>
                  <a:lnTo>
                    <a:pt x="59764" y="28070"/>
                  </a:lnTo>
                  <a:lnTo>
                    <a:pt x="56608" y="34220"/>
                  </a:lnTo>
                  <a:lnTo>
                    <a:pt x="52829" y="38341"/>
                  </a:lnTo>
                  <a:lnTo>
                    <a:pt x="51020" y="39505"/>
                  </a:lnTo>
                  <a:lnTo>
                    <a:pt x="47391" y="39847"/>
                  </a:lnTo>
                  <a:lnTo>
                    <a:pt x="46070" y="40588"/>
                  </a:lnTo>
                  <a:lnTo>
                    <a:pt x="45186" y="40576"/>
                  </a:lnTo>
                  <a:lnTo>
                    <a:pt x="40636" y="40089"/>
                  </a:lnTo>
                  <a:lnTo>
                    <a:pt x="36183" y="40646"/>
                  </a:lnTo>
                  <a:lnTo>
                    <a:pt x="28487" y="4446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29" name="Algeria"/>
            <p:cNvSpPr/>
            <p:nvPr/>
          </p:nvSpPr>
          <p:spPr>
            <a:xfrm>
              <a:off x="2375433" y="2352044"/>
              <a:ext cx="229546" cy="230505"/>
            </a:xfrm>
            <a:custGeom>
              <a:avLst/>
              <a:gdLst/>
              <a:ahLst/>
              <a:cxnLst/>
              <a:pathLst>
                <a:path w="229546" h="230505">
                  <a:moveTo>
                    <a:pt x="134" y="130823"/>
                  </a:moveTo>
                  <a:lnTo>
                    <a:pt x="0" y="125877"/>
                  </a:lnTo>
                  <a:lnTo>
                    <a:pt x="347" y="114478"/>
                  </a:lnTo>
                  <a:lnTo>
                    <a:pt x="535" y="112299"/>
                  </a:lnTo>
                  <a:lnTo>
                    <a:pt x="3975" y="110499"/>
                  </a:lnTo>
                  <a:lnTo>
                    <a:pt x="11556" y="104779"/>
                  </a:lnTo>
                  <a:lnTo>
                    <a:pt x="16388" y="101658"/>
                  </a:lnTo>
                  <a:lnTo>
                    <a:pt x="22729" y="102104"/>
                  </a:lnTo>
                  <a:lnTo>
                    <a:pt x="24720" y="101766"/>
                  </a:lnTo>
                  <a:lnTo>
                    <a:pt x="25627" y="97766"/>
                  </a:lnTo>
                  <a:lnTo>
                    <a:pt x="29958" y="97575"/>
                  </a:lnTo>
                  <a:lnTo>
                    <a:pt x="33855" y="96569"/>
                  </a:lnTo>
                  <a:lnTo>
                    <a:pt x="36496" y="95244"/>
                  </a:lnTo>
                  <a:lnTo>
                    <a:pt x="39123" y="93180"/>
                  </a:lnTo>
                  <a:lnTo>
                    <a:pt x="41551" y="89390"/>
                  </a:lnTo>
                  <a:lnTo>
                    <a:pt x="47112" y="87462"/>
                  </a:lnTo>
                  <a:lnTo>
                    <a:pt x="54732" y="83373"/>
                  </a:lnTo>
                  <a:lnTo>
                    <a:pt x="55379" y="82047"/>
                  </a:lnTo>
                  <a:lnTo>
                    <a:pt x="53893" y="78415"/>
                  </a:lnTo>
                  <a:lnTo>
                    <a:pt x="53768" y="76092"/>
                  </a:lnTo>
                  <a:lnTo>
                    <a:pt x="54164" y="74760"/>
                  </a:lnTo>
                  <a:lnTo>
                    <a:pt x="55494" y="74086"/>
                  </a:lnTo>
                  <a:lnTo>
                    <a:pt x="61438" y="73380"/>
                  </a:lnTo>
                  <a:lnTo>
                    <a:pt x="63351" y="72285"/>
                  </a:lnTo>
                  <a:lnTo>
                    <a:pt x="64897" y="69021"/>
                  </a:lnTo>
                  <a:lnTo>
                    <a:pt x="70022" y="69154"/>
                  </a:lnTo>
                  <a:lnTo>
                    <a:pt x="73380" y="69048"/>
                  </a:lnTo>
                  <a:lnTo>
                    <a:pt x="82534" y="69070"/>
                  </a:lnTo>
                  <a:lnTo>
                    <a:pt x="84239" y="62946"/>
                  </a:lnTo>
                  <a:lnTo>
                    <a:pt x="83891" y="61688"/>
                  </a:lnTo>
                  <a:lnTo>
                    <a:pt x="81347" y="59771"/>
                  </a:lnTo>
                  <a:lnTo>
                    <a:pt x="78346" y="55067"/>
                  </a:lnTo>
                  <a:lnTo>
                    <a:pt x="77555" y="52280"/>
                  </a:lnTo>
                  <a:lnTo>
                    <a:pt x="77636" y="44629"/>
                  </a:lnTo>
                  <a:lnTo>
                    <a:pt x="77746" y="39586"/>
                  </a:lnTo>
                  <a:lnTo>
                    <a:pt x="76920" y="34182"/>
                  </a:lnTo>
                  <a:lnTo>
                    <a:pt x="75971" y="32896"/>
                  </a:lnTo>
                  <a:lnTo>
                    <a:pt x="73149" y="31191"/>
                  </a:lnTo>
                  <a:lnTo>
                    <a:pt x="71852" y="28083"/>
                  </a:lnTo>
                  <a:lnTo>
                    <a:pt x="73609" y="28079"/>
                  </a:lnTo>
                  <a:lnTo>
                    <a:pt x="76918" y="27204"/>
                  </a:lnTo>
                  <a:lnTo>
                    <a:pt x="79628" y="25634"/>
                  </a:lnTo>
                  <a:lnTo>
                    <a:pt x="81478" y="22149"/>
                  </a:lnTo>
                  <a:lnTo>
                    <a:pt x="83511" y="20225"/>
                  </a:lnTo>
                  <a:lnTo>
                    <a:pt x="86065" y="19695"/>
                  </a:lnTo>
                  <a:lnTo>
                    <a:pt x="88106" y="18728"/>
                  </a:lnTo>
                  <a:lnTo>
                    <a:pt x="91510" y="17057"/>
                  </a:lnTo>
                  <a:lnTo>
                    <a:pt x="93135" y="18453"/>
                  </a:lnTo>
                  <a:lnTo>
                    <a:pt x="94019" y="18560"/>
                  </a:lnTo>
                  <a:lnTo>
                    <a:pt x="95267" y="18710"/>
                  </a:lnTo>
                  <a:lnTo>
                    <a:pt x="96458" y="17833"/>
                  </a:lnTo>
                  <a:lnTo>
                    <a:pt x="98502" y="14672"/>
                  </a:lnTo>
                  <a:lnTo>
                    <a:pt x="101574" y="12028"/>
                  </a:lnTo>
                  <a:lnTo>
                    <a:pt x="104993" y="9816"/>
                  </a:lnTo>
                  <a:lnTo>
                    <a:pt x="108073" y="8750"/>
                  </a:lnTo>
                  <a:lnTo>
                    <a:pt x="113891" y="8028"/>
                  </a:lnTo>
                  <a:lnTo>
                    <a:pt x="121847" y="7655"/>
                  </a:lnTo>
                  <a:lnTo>
                    <a:pt x="124417" y="7206"/>
                  </a:lnTo>
                  <a:lnTo>
                    <a:pt x="127598" y="5251"/>
                  </a:lnTo>
                  <a:lnTo>
                    <a:pt x="130497" y="6572"/>
                  </a:lnTo>
                  <a:lnTo>
                    <a:pt x="133325" y="6122"/>
                  </a:lnTo>
                  <a:lnTo>
                    <a:pt x="136256" y="4165"/>
                  </a:lnTo>
                  <a:lnTo>
                    <a:pt x="137976" y="3540"/>
                  </a:lnTo>
                  <a:lnTo>
                    <a:pt x="142686" y="3617"/>
                  </a:lnTo>
                  <a:lnTo>
                    <a:pt x="145257" y="3522"/>
                  </a:lnTo>
                  <a:lnTo>
                    <a:pt x="146794" y="3872"/>
                  </a:lnTo>
                  <a:lnTo>
                    <a:pt x="147903" y="4136"/>
                  </a:lnTo>
                  <a:lnTo>
                    <a:pt x="149520" y="4841"/>
                  </a:lnTo>
                  <a:lnTo>
                    <a:pt x="153612" y="5894"/>
                  </a:lnTo>
                  <a:lnTo>
                    <a:pt x="156267" y="5798"/>
                  </a:lnTo>
                  <a:lnTo>
                    <a:pt x="160139" y="4725"/>
                  </a:lnTo>
                  <a:lnTo>
                    <a:pt x="163674" y="3475"/>
                  </a:lnTo>
                  <a:lnTo>
                    <a:pt x="166743" y="0"/>
                  </a:lnTo>
                  <a:lnTo>
                    <a:pt x="171731" y="3188"/>
                  </a:lnTo>
                  <a:lnTo>
                    <a:pt x="173430" y="3805"/>
                  </a:lnTo>
                  <a:lnTo>
                    <a:pt x="174993" y="2913"/>
                  </a:lnTo>
                  <a:lnTo>
                    <a:pt x="176571" y="1399"/>
                  </a:lnTo>
                  <a:lnTo>
                    <a:pt x="177709" y="417"/>
                  </a:lnTo>
                  <a:lnTo>
                    <a:pt x="180360" y="677"/>
                  </a:lnTo>
                  <a:lnTo>
                    <a:pt x="182300" y="1918"/>
                  </a:lnTo>
                  <a:lnTo>
                    <a:pt x="183114" y="3603"/>
                  </a:lnTo>
                  <a:lnTo>
                    <a:pt x="184463" y="4398"/>
                  </a:lnTo>
                  <a:lnTo>
                    <a:pt x="187047" y="3859"/>
                  </a:lnTo>
                  <a:lnTo>
                    <a:pt x="192526" y="2866"/>
                  </a:lnTo>
                  <a:lnTo>
                    <a:pt x="192468" y="4016"/>
                  </a:lnTo>
                  <a:lnTo>
                    <a:pt x="189038" y="7935"/>
                  </a:lnTo>
                  <a:lnTo>
                    <a:pt x="188462" y="10675"/>
                  </a:lnTo>
                  <a:lnTo>
                    <a:pt x="188520" y="19538"/>
                  </a:lnTo>
                  <a:lnTo>
                    <a:pt x="188654" y="25027"/>
                  </a:lnTo>
                  <a:lnTo>
                    <a:pt x="188915" y="28670"/>
                  </a:lnTo>
                  <a:lnTo>
                    <a:pt x="188674" y="31953"/>
                  </a:lnTo>
                  <a:lnTo>
                    <a:pt x="187857" y="34457"/>
                  </a:lnTo>
                  <a:lnTo>
                    <a:pt x="185777" y="36620"/>
                  </a:lnTo>
                  <a:lnTo>
                    <a:pt x="180764" y="41794"/>
                  </a:lnTo>
                  <a:lnTo>
                    <a:pt x="180201" y="44871"/>
                  </a:lnTo>
                  <a:lnTo>
                    <a:pt x="181709" y="50219"/>
                  </a:lnTo>
                  <a:lnTo>
                    <a:pt x="183396" y="54866"/>
                  </a:lnTo>
                  <a:lnTo>
                    <a:pt x="185662" y="55442"/>
                  </a:lnTo>
                  <a:lnTo>
                    <a:pt x="187484" y="57118"/>
                  </a:lnTo>
                  <a:lnTo>
                    <a:pt x="188611" y="59891"/>
                  </a:lnTo>
                  <a:lnTo>
                    <a:pt x="191039" y="64829"/>
                  </a:lnTo>
                  <a:lnTo>
                    <a:pt x="193203" y="65903"/>
                  </a:lnTo>
                  <a:lnTo>
                    <a:pt x="195022" y="67398"/>
                  </a:lnTo>
                  <a:lnTo>
                    <a:pt x="196646" y="70143"/>
                  </a:lnTo>
                  <a:lnTo>
                    <a:pt x="200150" y="83315"/>
                  </a:lnTo>
                  <a:lnTo>
                    <a:pt x="202980" y="92261"/>
                  </a:lnTo>
                  <a:lnTo>
                    <a:pt x="201960" y="93169"/>
                  </a:lnTo>
                  <a:lnTo>
                    <a:pt x="200749" y="95387"/>
                  </a:lnTo>
                  <a:lnTo>
                    <a:pt x="205159" y="104644"/>
                  </a:lnTo>
                  <a:lnTo>
                    <a:pt x="205901" y="109420"/>
                  </a:lnTo>
                  <a:lnTo>
                    <a:pt x="206161" y="113375"/>
                  </a:lnTo>
                  <a:lnTo>
                    <a:pt x="205659" y="118289"/>
                  </a:lnTo>
                  <a:lnTo>
                    <a:pt x="206165" y="122537"/>
                  </a:lnTo>
                  <a:lnTo>
                    <a:pt x="205360" y="126062"/>
                  </a:lnTo>
                  <a:lnTo>
                    <a:pt x="204568" y="128860"/>
                  </a:lnTo>
                  <a:lnTo>
                    <a:pt x="206862" y="135368"/>
                  </a:lnTo>
                  <a:lnTo>
                    <a:pt x="206556" y="139095"/>
                  </a:lnTo>
                  <a:lnTo>
                    <a:pt x="206128" y="140047"/>
                  </a:lnTo>
                  <a:lnTo>
                    <a:pt x="202785" y="142676"/>
                  </a:lnTo>
                  <a:lnTo>
                    <a:pt x="201537" y="143395"/>
                  </a:lnTo>
                  <a:lnTo>
                    <a:pt x="200772" y="144978"/>
                  </a:lnTo>
                  <a:lnTo>
                    <a:pt x="207152" y="154444"/>
                  </a:lnTo>
                  <a:lnTo>
                    <a:pt x="208402" y="159519"/>
                  </a:lnTo>
                  <a:lnTo>
                    <a:pt x="211224" y="164333"/>
                  </a:lnTo>
                  <a:lnTo>
                    <a:pt x="212447" y="165181"/>
                  </a:lnTo>
                  <a:lnTo>
                    <a:pt x="215174" y="164075"/>
                  </a:lnTo>
                  <a:lnTo>
                    <a:pt x="218698" y="164986"/>
                  </a:lnTo>
                  <a:lnTo>
                    <a:pt x="223850" y="166897"/>
                  </a:lnTo>
                  <a:lnTo>
                    <a:pt x="224742" y="167822"/>
                  </a:lnTo>
                  <a:lnTo>
                    <a:pt x="229059" y="176081"/>
                  </a:lnTo>
                  <a:lnTo>
                    <a:pt x="229546" y="176464"/>
                  </a:lnTo>
                  <a:lnTo>
                    <a:pt x="228219" y="177476"/>
                  </a:lnTo>
                  <a:lnTo>
                    <a:pt x="220037" y="182075"/>
                  </a:lnTo>
                  <a:lnTo>
                    <a:pt x="199920" y="194239"/>
                  </a:lnTo>
                  <a:lnTo>
                    <a:pt x="191861" y="199400"/>
                  </a:lnTo>
                  <a:lnTo>
                    <a:pt x="180288" y="207224"/>
                  </a:lnTo>
                  <a:lnTo>
                    <a:pt x="176106" y="210734"/>
                  </a:lnTo>
                  <a:lnTo>
                    <a:pt x="160643" y="224704"/>
                  </a:lnTo>
                  <a:lnTo>
                    <a:pt x="151518" y="226637"/>
                  </a:lnTo>
                  <a:lnTo>
                    <a:pt x="143131" y="228339"/>
                  </a:lnTo>
                  <a:lnTo>
                    <a:pt x="132226" y="230505"/>
                  </a:lnTo>
                  <a:lnTo>
                    <a:pt x="131488" y="227512"/>
                  </a:lnTo>
                  <a:lnTo>
                    <a:pt x="132295" y="223903"/>
                  </a:lnTo>
                  <a:lnTo>
                    <a:pt x="131801" y="221124"/>
                  </a:lnTo>
                  <a:lnTo>
                    <a:pt x="130412" y="219249"/>
                  </a:lnTo>
                  <a:lnTo>
                    <a:pt x="128862" y="218657"/>
                  </a:lnTo>
                  <a:lnTo>
                    <a:pt x="125111" y="218529"/>
                  </a:lnTo>
                  <a:lnTo>
                    <a:pt x="123233" y="217636"/>
                  </a:lnTo>
                  <a:lnTo>
                    <a:pt x="120287" y="214636"/>
                  </a:lnTo>
                  <a:lnTo>
                    <a:pt x="117928" y="216311"/>
                  </a:lnTo>
                  <a:lnTo>
                    <a:pt x="116785" y="216168"/>
                  </a:lnTo>
                  <a:lnTo>
                    <a:pt x="111212" y="210610"/>
                  </a:lnTo>
                  <a:lnTo>
                    <a:pt x="109245" y="209108"/>
                  </a:lnTo>
                  <a:lnTo>
                    <a:pt x="108831" y="208125"/>
                  </a:lnTo>
                  <a:lnTo>
                    <a:pt x="109310" y="205999"/>
                  </a:lnTo>
                  <a:lnTo>
                    <a:pt x="108404" y="204638"/>
                  </a:lnTo>
                  <a:lnTo>
                    <a:pt x="96011" y="196723"/>
                  </a:lnTo>
                  <a:lnTo>
                    <a:pt x="94019" y="195354"/>
                  </a:lnTo>
                  <a:lnTo>
                    <a:pt x="87537" y="190892"/>
                  </a:lnTo>
                  <a:lnTo>
                    <a:pt x="77889" y="184049"/>
                  </a:lnTo>
                  <a:lnTo>
                    <a:pt x="61425" y="171807"/>
                  </a:lnTo>
                  <a:lnTo>
                    <a:pt x="57359" y="168655"/>
                  </a:lnTo>
                  <a:lnTo>
                    <a:pt x="47059" y="161251"/>
                  </a:lnTo>
                  <a:lnTo>
                    <a:pt x="42571" y="158313"/>
                  </a:lnTo>
                  <a:lnTo>
                    <a:pt x="42069" y="157848"/>
                  </a:lnTo>
                  <a:lnTo>
                    <a:pt x="34980" y="152804"/>
                  </a:lnTo>
                  <a:lnTo>
                    <a:pt x="14321" y="139306"/>
                  </a:lnTo>
                  <a:lnTo>
                    <a:pt x="134" y="130823"/>
                  </a:lnTo>
                  <a:close/>
                </a:path>
              </a:pathLst>
            </a:custGeom>
            <a:solidFill>
              <a:srgbClr val="5CADC1"/>
            </a:solidFill>
            <a:ln w="7600" cap="flat">
              <a:solidFill>
                <a:srgbClr val="5CADC1"/>
              </a:solidFill>
              <a:bevel/>
            </a:ln>
          </p:spPr>
        </p:sp>
        <p:sp>
          <p:nvSpPr>
            <p:cNvPr id="530" name="Lithuania"/>
            <p:cNvSpPr/>
            <p:nvPr/>
          </p:nvSpPr>
          <p:spPr>
            <a:xfrm>
              <a:off x="2705116" y="2032529"/>
              <a:ext cx="64743" cy="49645"/>
            </a:xfrm>
            <a:custGeom>
              <a:avLst/>
              <a:gdLst/>
              <a:ahLst/>
              <a:cxnLst/>
              <a:pathLst>
                <a:path w="64743" h="49645">
                  <a:moveTo>
                    <a:pt x="19540" y="39411"/>
                  </a:moveTo>
                  <a:lnTo>
                    <a:pt x="19390" y="39080"/>
                  </a:lnTo>
                  <a:lnTo>
                    <a:pt x="19218" y="37897"/>
                  </a:lnTo>
                  <a:lnTo>
                    <a:pt x="19133" y="36416"/>
                  </a:lnTo>
                  <a:lnTo>
                    <a:pt x="19476" y="34635"/>
                  </a:lnTo>
                  <a:lnTo>
                    <a:pt x="19820" y="33297"/>
                  </a:lnTo>
                  <a:lnTo>
                    <a:pt x="20936" y="32254"/>
                  </a:lnTo>
                  <a:lnTo>
                    <a:pt x="20679" y="31211"/>
                  </a:lnTo>
                  <a:lnTo>
                    <a:pt x="20593" y="30016"/>
                  </a:lnTo>
                  <a:lnTo>
                    <a:pt x="19734" y="29418"/>
                  </a:lnTo>
                  <a:lnTo>
                    <a:pt x="18789" y="29119"/>
                  </a:lnTo>
                  <a:lnTo>
                    <a:pt x="18274" y="28220"/>
                  </a:lnTo>
                  <a:lnTo>
                    <a:pt x="17844" y="27021"/>
                  </a:lnTo>
                  <a:lnTo>
                    <a:pt x="16728" y="27171"/>
                  </a:lnTo>
                  <a:lnTo>
                    <a:pt x="15439" y="27171"/>
                  </a:lnTo>
                  <a:lnTo>
                    <a:pt x="13206" y="27171"/>
                  </a:lnTo>
                  <a:lnTo>
                    <a:pt x="12089" y="27621"/>
                  </a:lnTo>
                  <a:lnTo>
                    <a:pt x="11660" y="26721"/>
                  </a:lnTo>
                  <a:lnTo>
                    <a:pt x="9083" y="26120"/>
                  </a:lnTo>
                  <a:lnTo>
                    <a:pt x="7794" y="25519"/>
                  </a:lnTo>
                  <a:lnTo>
                    <a:pt x="6678" y="24466"/>
                  </a:lnTo>
                  <a:lnTo>
                    <a:pt x="5475" y="24466"/>
                  </a:lnTo>
                  <a:lnTo>
                    <a:pt x="5046" y="24015"/>
                  </a:lnTo>
                  <a:lnTo>
                    <a:pt x="4788" y="22658"/>
                  </a:lnTo>
                  <a:lnTo>
                    <a:pt x="4187" y="22960"/>
                  </a:lnTo>
                  <a:lnTo>
                    <a:pt x="2417" y="23807"/>
                  </a:lnTo>
                  <a:lnTo>
                    <a:pt x="2202" y="23133"/>
                  </a:lnTo>
                  <a:lnTo>
                    <a:pt x="2847" y="23025"/>
                  </a:lnTo>
                  <a:lnTo>
                    <a:pt x="3018" y="21413"/>
                  </a:lnTo>
                  <a:lnTo>
                    <a:pt x="813" y="15701"/>
                  </a:lnTo>
                  <a:lnTo>
                    <a:pt x="773" y="14454"/>
                  </a:lnTo>
                  <a:lnTo>
                    <a:pt x="563" y="7958"/>
                  </a:lnTo>
                  <a:lnTo>
                    <a:pt x="0" y="7043"/>
                  </a:lnTo>
                  <a:lnTo>
                    <a:pt x="2641" y="6806"/>
                  </a:lnTo>
                  <a:lnTo>
                    <a:pt x="2898" y="5110"/>
                  </a:lnTo>
                  <a:lnTo>
                    <a:pt x="4187" y="3874"/>
                  </a:lnTo>
                  <a:lnTo>
                    <a:pt x="6334" y="2946"/>
                  </a:lnTo>
                  <a:lnTo>
                    <a:pt x="9341" y="1552"/>
                  </a:lnTo>
                  <a:lnTo>
                    <a:pt x="13120" y="0"/>
                  </a:lnTo>
                  <a:lnTo>
                    <a:pt x="15353" y="776"/>
                  </a:lnTo>
                  <a:lnTo>
                    <a:pt x="19133" y="932"/>
                  </a:lnTo>
                  <a:lnTo>
                    <a:pt x="20077" y="932"/>
                  </a:lnTo>
                  <a:lnTo>
                    <a:pt x="21366" y="311"/>
                  </a:lnTo>
                  <a:lnTo>
                    <a:pt x="22139" y="311"/>
                  </a:lnTo>
                  <a:lnTo>
                    <a:pt x="22740" y="1552"/>
                  </a:lnTo>
                  <a:lnTo>
                    <a:pt x="23255" y="2017"/>
                  </a:lnTo>
                  <a:lnTo>
                    <a:pt x="24630" y="1397"/>
                  </a:lnTo>
                  <a:lnTo>
                    <a:pt x="25403" y="1087"/>
                  </a:lnTo>
                  <a:lnTo>
                    <a:pt x="26863" y="1552"/>
                  </a:lnTo>
                  <a:lnTo>
                    <a:pt x="28667" y="2172"/>
                  </a:lnTo>
                  <a:lnTo>
                    <a:pt x="30127" y="1552"/>
                  </a:lnTo>
                  <a:lnTo>
                    <a:pt x="33133" y="1707"/>
                  </a:lnTo>
                  <a:lnTo>
                    <a:pt x="34679" y="2637"/>
                  </a:lnTo>
                  <a:lnTo>
                    <a:pt x="35882" y="3411"/>
                  </a:lnTo>
                  <a:lnTo>
                    <a:pt x="37256" y="2637"/>
                  </a:lnTo>
                  <a:lnTo>
                    <a:pt x="38459" y="2637"/>
                  </a:lnTo>
                  <a:lnTo>
                    <a:pt x="40434" y="2482"/>
                  </a:lnTo>
                  <a:lnTo>
                    <a:pt x="42238" y="932"/>
                  </a:lnTo>
                  <a:lnTo>
                    <a:pt x="43097" y="311"/>
                  </a:lnTo>
                  <a:lnTo>
                    <a:pt x="44042" y="155"/>
                  </a:lnTo>
                  <a:lnTo>
                    <a:pt x="44471" y="2482"/>
                  </a:lnTo>
                  <a:lnTo>
                    <a:pt x="45932" y="4184"/>
                  </a:lnTo>
                  <a:lnTo>
                    <a:pt x="47564" y="5265"/>
                  </a:lnTo>
                  <a:lnTo>
                    <a:pt x="50484" y="5573"/>
                  </a:lnTo>
                  <a:lnTo>
                    <a:pt x="52374" y="5881"/>
                  </a:lnTo>
                  <a:lnTo>
                    <a:pt x="54092" y="8037"/>
                  </a:lnTo>
                  <a:lnTo>
                    <a:pt x="56583" y="10033"/>
                  </a:lnTo>
                  <a:lnTo>
                    <a:pt x="58215" y="11259"/>
                  </a:lnTo>
                  <a:lnTo>
                    <a:pt x="58902" y="12636"/>
                  </a:lnTo>
                  <a:lnTo>
                    <a:pt x="59675" y="14163"/>
                  </a:lnTo>
                  <a:lnTo>
                    <a:pt x="61049" y="14773"/>
                  </a:lnTo>
                  <a:lnTo>
                    <a:pt x="62939" y="15077"/>
                  </a:lnTo>
                  <a:lnTo>
                    <a:pt x="62853" y="16599"/>
                  </a:lnTo>
                  <a:lnTo>
                    <a:pt x="62424" y="17967"/>
                  </a:lnTo>
                  <a:lnTo>
                    <a:pt x="62252" y="19029"/>
                  </a:lnTo>
                  <a:lnTo>
                    <a:pt x="61650" y="20240"/>
                  </a:lnTo>
                  <a:lnTo>
                    <a:pt x="61221" y="21450"/>
                  </a:lnTo>
                  <a:lnTo>
                    <a:pt x="62939" y="21752"/>
                  </a:lnTo>
                  <a:lnTo>
                    <a:pt x="64313" y="22205"/>
                  </a:lnTo>
                  <a:lnTo>
                    <a:pt x="64743" y="22658"/>
                  </a:lnTo>
                  <a:lnTo>
                    <a:pt x="64141" y="23111"/>
                  </a:lnTo>
                  <a:lnTo>
                    <a:pt x="63712" y="23111"/>
                  </a:lnTo>
                  <a:lnTo>
                    <a:pt x="63197" y="24466"/>
                  </a:lnTo>
                  <a:lnTo>
                    <a:pt x="63111" y="25820"/>
                  </a:lnTo>
                  <a:lnTo>
                    <a:pt x="62252" y="25970"/>
                  </a:lnTo>
                  <a:lnTo>
                    <a:pt x="61650" y="25219"/>
                  </a:lnTo>
                  <a:lnTo>
                    <a:pt x="61049" y="25670"/>
                  </a:lnTo>
                  <a:lnTo>
                    <a:pt x="59847" y="25369"/>
                  </a:lnTo>
                  <a:lnTo>
                    <a:pt x="59074" y="25670"/>
                  </a:lnTo>
                  <a:lnTo>
                    <a:pt x="58644" y="27021"/>
                  </a:lnTo>
                  <a:lnTo>
                    <a:pt x="58129" y="28370"/>
                  </a:lnTo>
                  <a:lnTo>
                    <a:pt x="56840" y="28969"/>
                  </a:lnTo>
                  <a:lnTo>
                    <a:pt x="54693" y="28969"/>
                  </a:lnTo>
                  <a:lnTo>
                    <a:pt x="54006" y="30165"/>
                  </a:lnTo>
                  <a:lnTo>
                    <a:pt x="53405" y="31211"/>
                  </a:lnTo>
                  <a:lnTo>
                    <a:pt x="53233" y="32552"/>
                  </a:lnTo>
                  <a:lnTo>
                    <a:pt x="52803" y="34041"/>
                  </a:lnTo>
                  <a:lnTo>
                    <a:pt x="53319" y="35526"/>
                  </a:lnTo>
                  <a:lnTo>
                    <a:pt x="52975" y="36712"/>
                  </a:lnTo>
                  <a:lnTo>
                    <a:pt x="51773" y="38045"/>
                  </a:lnTo>
                  <a:lnTo>
                    <a:pt x="51773" y="39228"/>
                  </a:lnTo>
                  <a:lnTo>
                    <a:pt x="51429" y="39966"/>
                  </a:lnTo>
                  <a:lnTo>
                    <a:pt x="51085" y="41145"/>
                  </a:lnTo>
                  <a:lnTo>
                    <a:pt x="51944" y="41440"/>
                  </a:lnTo>
                  <a:lnTo>
                    <a:pt x="52975" y="41440"/>
                  </a:lnTo>
                  <a:lnTo>
                    <a:pt x="53662" y="43205"/>
                  </a:lnTo>
                  <a:lnTo>
                    <a:pt x="53233" y="44820"/>
                  </a:lnTo>
                  <a:lnTo>
                    <a:pt x="51858" y="44967"/>
                  </a:lnTo>
                  <a:lnTo>
                    <a:pt x="50742" y="44380"/>
                  </a:lnTo>
                  <a:lnTo>
                    <a:pt x="50742" y="43058"/>
                  </a:lnTo>
                  <a:lnTo>
                    <a:pt x="50570" y="42323"/>
                  </a:lnTo>
                  <a:lnTo>
                    <a:pt x="50141" y="41734"/>
                  </a:lnTo>
                  <a:lnTo>
                    <a:pt x="49282" y="42176"/>
                  </a:lnTo>
                  <a:lnTo>
                    <a:pt x="48680" y="42911"/>
                  </a:lnTo>
                  <a:lnTo>
                    <a:pt x="47220" y="42617"/>
                  </a:lnTo>
                  <a:lnTo>
                    <a:pt x="46877" y="43793"/>
                  </a:lnTo>
                  <a:lnTo>
                    <a:pt x="45674" y="44820"/>
                  </a:lnTo>
                  <a:lnTo>
                    <a:pt x="44901" y="44820"/>
                  </a:lnTo>
                  <a:lnTo>
                    <a:pt x="43956" y="44527"/>
                  </a:lnTo>
                  <a:lnTo>
                    <a:pt x="42582" y="45407"/>
                  </a:lnTo>
                  <a:lnTo>
                    <a:pt x="43011" y="46871"/>
                  </a:lnTo>
                  <a:lnTo>
                    <a:pt x="42668" y="47894"/>
                  </a:lnTo>
                  <a:lnTo>
                    <a:pt x="41809" y="48186"/>
                  </a:lnTo>
                  <a:lnTo>
                    <a:pt x="41122" y="47894"/>
                  </a:lnTo>
                  <a:lnTo>
                    <a:pt x="40091" y="48332"/>
                  </a:lnTo>
                  <a:lnTo>
                    <a:pt x="38201" y="49645"/>
                  </a:lnTo>
                  <a:lnTo>
                    <a:pt x="36741" y="49645"/>
                  </a:lnTo>
                  <a:lnTo>
                    <a:pt x="36397" y="48770"/>
                  </a:lnTo>
                  <a:lnTo>
                    <a:pt x="35796" y="48332"/>
                  </a:lnTo>
                  <a:lnTo>
                    <a:pt x="34594" y="48770"/>
                  </a:lnTo>
                  <a:lnTo>
                    <a:pt x="32704" y="48916"/>
                  </a:lnTo>
                  <a:lnTo>
                    <a:pt x="31501" y="49208"/>
                  </a:lnTo>
                  <a:lnTo>
                    <a:pt x="30041" y="48916"/>
                  </a:lnTo>
                  <a:lnTo>
                    <a:pt x="29268" y="49208"/>
                  </a:lnTo>
                  <a:lnTo>
                    <a:pt x="28805" y="48905"/>
                  </a:lnTo>
                  <a:lnTo>
                    <a:pt x="28351" y="47450"/>
                  </a:lnTo>
                  <a:lnTo>
                    <a:pt x="28275" y="47202"/>
                  </a:lnTo>
                  <a:lnTo>
                    <a:pt x="27780" y="45612"/>
                  </a:lnTo>
                  <a:lnTo>
                    <a:pt x="26355" y="41439"/>
                  </a:lnTo>
                  <a:lnTo>
                    <a:pt x="22950" y="39347"/>
                  </a:lnTo>
                  <a:lnTo>
                    <a:pt x="22749" y="39223"/>
                  </a:lnTo>
                  <a:lnTo>
                    <a:pt x="19540" y="3941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1" name="Italy"/>
            <p:cNvSpPr/>
            <p:nvPr/>
          </p:nvSpPr>
          <p:spPr>
            <a:xfrm>
              <a:off x="2544232" y="2201334"/>
              <a:ext cx="133885" cy="155618"/>
            </a:xfrm>
            <a:custGeom>
              <a:avLst/>
              <a:gdLst/>
              <a:ahLst/>
              <a:cxnLst/>
              <a:pathLst>
                <a:path w="133885" h="155618">
                  <a:moveTo>
                    <a:pt x="25765" y="124015"/>
                  </a:moveTo>
                  <a:lnTo>
                    <a:pt x="24389" y="123745"/>
                  </a:lnTo>
                  <a:lnTo>
                    <a:pt x="23122" y="122741"/>
                  </a:lnTo>
                  <a:lnTo>
                    <a:pt x="21281" y="120636"/>
                  </a:lnTo>
                  <a:lnTo>
                    <a:pt x="20803" y="119260"/>
                  </a:lnTo>
                  <a:lnTo>
                    <a:pt x="21815" y="114464"/>
                  </a:lnTo>
                  <a:lnTo>
                    <a:pt x="22299" y="110018"/>
                  </a:lnTo>
                  <a:lnTo>
                    <a:pt x="22070" y="106197"/>
                  </a:lnTo>
                  <a:lnTo>
                    <a:pt x="21404" y="102453"/>
                  </a:lnTo>
                  <a:lnTo>
                    <a:pt x="18879" y="99546"/>
                  </a:lnTo>
                  <a:lnTo>
                    <a:pt x="18410" y="97757"/>
                  </a:lnTo>
                  <a:lnTo>
                    <a:pt x="19315" y="96715"/>
                  </a:lnTo>
                  <a:lnTo>
                    <a:pt x="21152" y="96616"/>
                  </a:lnTo>
                  <a:lnTo>
                    <a:pt x="25169" y="96605"/>
                  </a:lnTo>
                  <a:lnTo>
                    <a:pt x="26867" y="95467"/>
                  </a:lnTo>
                  <a:lnTo>
                    <a:pt x="31188" y="91854"/>
                  </a:lnTo>
                  <a:lnTo>
                    <a:pt x="34359" y="96014"/>
                  </a:lnTo>
                  <a:lnTo>
                    <a:pt x="36620" y="101004"/>
                  </a:lnTo>
                  <a:lnTo>
                    <a:pt x="36555" y="102788"/>
                  </a:lnTo>
                  <a:lnTo>
                    <a:pt x="35528" y="104665"/>
                  </a:lnTo>
                  <a:lnTo>
                    <a:pt x="34805" y="107844"/>
                  </a:lnTo>
                  <a:lnTo>
                    <a:pt x="35554" y="113689"/>
                  </a:lnTo>
                  <a:lnTo>
                    <a:pt x="35000" y="117106"/>
                  </a:lnTo>
                  <a:lnTo>
                    <a:pt x="33112" y="121614"/>
                  </a:lnTo>
                  <a:lnTo>
                    <a:pt x="31077" y="120335"/>
                  </a:lnTo>
                  <a:lnTo>
                    <a:pt x="28473" y="120526"/>
                  </a:lnTo>
                  <a:lnTo>
                    <a:pt x="27759" y="121170"/>
                  </a:lnTo>
                  <a:lnTo>
                    <a:pt x="27011" y="122914"/>
                  </a:lnTo>
                  <a:lnTo>
                    <a:pt x="25765" y="124015"/>
                  </a:lnTo>
                  <a:close/>
                </a:path>
                <a:path w="133885" h="155618">
                  <a:moveTo>
                    <a:pt x="81261" y="24614"/>
                  </a:moveTo>
                  <a:lnTo>
                    <a:pt x="79849" y="22252"/>
                  </a:lnTo>
                  <a:lnTo>
                    <a:pt x="78639" y="22060"/>
                  </a:lnTo>
                  <a:lnTo>
                    <a:pt x="77225" y="23466"/>
                  </a:lnTo>
                  <a:lnTo>
                    <a:pt x="76445" y="22572"/>
                  </a:lnTo>
                  <a:lnTo>
                    <a:pt x="74087" y="22060"/>
                  </a:lnTo>
                  <a:lnTo>
                    <a:pt x="73513" y="24359"/>
                  </a:lnTo>
                  <a:lnTo>
                    <a:pt x="71218" y="24741"/>
                  </a:lnTo>
                  <a:lnTo>
                    <a:pt x="66198" y="27349"/>
                  </a:lnTo>
                  <a:lnTo>
                    <a:pt x="66589" y="26269"/>
                  </a:lnTo>
                  <a:lnTo>
                    <a:pt x="64322" y="27222"/>
                  </a:lnTo>
                  <a:lnTo>
                    <a:pt x="64006" y="28999"/>
                  </a:lnTo>
                  <a:lnTo>
                    <a:pt x="63214" y="29316"/>
                  </a:lnTo>
                  <a:lnTo>
                    <a:pt x="63168" y="30202"/>
                  </a:lnTo>
                  <a:lnTo>
                    <a:pt x="64687" y="30771"/>
                  </a:lnTo>
                  <a:lnTo>
                    <a:pt x="64794" y="32918"/>
                  </a:lnTo>
                  <a:lnTo>
                    <a:pt x="65762" y="33759"/>
                  </a:lnTo>
                  <a:lnTo>
                    <a:pt x="67033" y="35432"/>
                  </a:lnTo>
                  <a:lnTo>
                    <a:pt x="66509" y="36936"/>
                  </a:lnTo>
                  <a:lnTo>
                    <a:pt x="64253" y="38732"/>
                  </a:lnTo>
                  <a:lnTo>
                    <a:pt x="64333" y="40650"/>
                  </a:lnTo>
                  <a:lnTo>
                    <a:pt x="65050" y="44538"/>
                  </a:lnTo>
                  <a:lnTo>
                    <a:pt x="68974" y="50225"/>
                  </a:lnTo>
                  <a:lnTo>
                    <a:pt x="79043" y="56394"/>
                  </a:lnTo>
                  <a:lnTo>
                    <a:pt x="80499" y="58861"/>
                  </a:lnTo>
                  <a:lnTo>
                    <a:pt x="81169" y="62699"/>
                  </a:lnTo>
                  <a:lnTo>
                    <a:pt x="82544" y="66518"/>
                  </a:lnTo>
                  <a:lnTo>
                    <a:pt x="84524" y="70513"/>
                  </a:lnTo>
                  <a:lnTo>
                    <a:pt x="88003" y="74388"/>
                  </a:lnTo>
                  <a:lnTo>
                    <a:pt x="89276" y="76248"/>
                  </a:lnTo>
                  <a:lnTo>
                    <a:pt x="91512" y="77570"/>
                  </a:lnTo>
                  <a:lnTo>
                    <a:pt x="91720" y="78991"/>
                  </a:lnTo>
                  <a:lnTo>
                    <a:pt x="93768" y="80122"/>
                  </a:lnTo>
                  <a:lnTo>
                    <a:pt x="99632" y="81845"/>
                  </a:lnTo>
                  <a:lnTo>
                    <a:pt x="105919" y="81133"/>
                  </a:lnTo>
                  <a:lnTo>
                    <a:pt x="107865" y="82083"/>
                  </a:lnTo>
                  <a:lnTo>
                    <a:pt x="107987" y="83506"/>
                  </a:lnTo>
                  <a:lnTo>
                    <a:pt x="105655" y="85163"/>
                  </a:lnTo>
                  <a:lnTo>
                    <a:pt x="104364" y="87137"/>
                  </a:lnTo>
                  <a:lnTo>
                    <a:pt x="105676" y="88564"/>
                  </a:lnTo>
                  <a:lnTo>
                    <a:pt x="110459" y="90457"/>
                  </a:lnTo>
                  <a:lnTo>
                    <a:pt x="116316" y="93195"/>
                  </a:lnTo>
                  <a:lnTo>
                    <a:pt x="120477" y="95625"/>
                  </a:lnTo>
                  <a:lnTo>
                    <a:pt x="128440" y="100520"/>
                  </a:lnTo>
                  <a:lnTo>
                    <a:pt x="128730" y="101740"/>
                  </a:lnTo>
                  <a:lnTo>
                    <a:pt x="132337" y="104752"/>
                  </a:lnTo>
                  <a:lnTo>
                    <a:pt x="133885" y="107869"/>
                  </a:lnTo>
                  <a:lnTo>
                    <a:pt x="132894" y="110717"/>
                  </a:lnTo>
                  <a:lnTo>
                    <a:pt x="132128" y="112918"/>
                  </a:lnTo>
                  <a:lnTo>
                    <a:pt x="129846" y="111084"/>
                  </a:lnTo>
                  <a:lnTo>
                    <a:pt x="128252" y="109997"/>
                  </a:lnTo>
                  <a:lnTo>
                    <a:pt x="127702" y="106808"/>
                  </a:lnTo>
                  <a:lnTo>
                    <a:pt x="126386" y="105690"/>
                  </a:lnTo>
                  <a:lnTo>
                    <a:pt x="123818" y="105043"/>
                  </a:lnTo>
                  <a:lnTo>
                    <a:pt x="121395" y="104983"/>
                  </a:lnTo>
                  <a:lnTo>
                    <a:pt x="119194" y="103432"/>
                  </a:lnTo>
                  <a:lnTo>
                    <a:pt x="119624" y="102000"/>
                  </a:lnTo>
                  <a:lnTo>
                    <a:pt x="117855" y="101569"/>
                  </a:lnTo>
                  <a:lnTo>
                    <a:pt x="116348" y="102215"/>
                  </a:lnTo>
                  <a:lnTo>
                    <a:pt x="115182" y="103942"/>
                  </a:lnTo>
                  <a:lnTo>
                    <a:pt x="113883" y="106564"/>
                  </a:lnTo>
                  <a:lnTo>
                    <a:pt x="112511" y="107931"/>
                  </a:lnTo>
                  <a:lnTo>
                    <a:pt x="112728" y="109708"/>
                  </a:lnTo>
                  <a:lnTo>
                    <a:pt x="111737" y="111687"/>
                  </a:lnTo>
                  <a:lnTo>
                    <a:pt x="111705" y="113631"/>
                  </a:lnTo>
                  <a:lnTo>
                    <a:pt x="115515" y="115857"/>
                  </a:lnTo>
                  <a:lnTo>
                    <a:pt x="118580" y="117617"/>
                  </a:lnTo>
                  <a:lnTo>
                    <a:pt x="118116" y="119654"/>
                  </a:lnTo>
                  <a:lnTo>
                    <a:pt x="118267" y="122450"/>
                  </a:lnTo>
                  <a:lnTo>
                    <a:pt x="118932" y="123365"/>
                  </a:lnTo>
                  <a:lnTo>
                    <a:pt x="117974" y="124902"/>
                  </a:lnTo>
                  <a:lnTo>
                    <a:pt x="114665" y="124747"/>
                  </a:lnTo>
                  <a:lnTo>
                    <a:pt x="112610" y="126158"/>
                  </a:lnTo>
                  <a:lnTo>
                    <a:pt x="111595" y="127621"/>
                  </a:lnTo>
                  <a:lnTo>
                    <a:pt x="112149" y="131440"/>
                  </a:lnTo>
                  <a:lnTo>
                    <a:pt x="109461" y="133380"/>
                  </a:lnTo>
                  <a:lnTo>
                    <a:pt x="106366" y="138899"/>
                  </a:lnTo>
                  <a:lnTo>
                    <a:pt x="103383" y="139203"/>
                  </a:lnTo>
                  <a:lnTo>
                    <a:pt x="102547" y="138755"/>
                  </a:lnTo>
                  <a:lnTo>
                    <a:pt x="101625" y="137867"/>
                  </a:lnTo>
                  <a:lnTo>
                    <a:pt x="101615" y="134625"/>
                  </a:lnTo>
                  <a:lnTo>
                    <a:pt x="103446" y="133726"/>
                  </a:lnTo>
                  <a:lnTo>
                    <a:pt x="105034" y="130262"/>
                  </a:lnTo>
                  <a:lnTo>
                    <a:pt x="103852" y="129081"/>
                  </a:lnTo>
                  <a:lnTo>
                    <a:pt x="105663" y="127481"/>
                  </a:lnTo>
                  <a:lnTo>
                    <a:pt x="107472" y="127960"/>
                  </a:lnTo>
                  <a:lnTo>
                    <a:pt x="108140" y="126864"/>
                  </a:lnTo>
                  <a:lnTo>
                    <a:pt x="107751" y="124673"/>
                  </a:lnTo>
                  <a:lnTo>
                    <a:pt x="106696" y="123505"/>
                  </a:lnTo>
                  <a:lnTo>
                    <a:pt x="105660" y="117523"/>
                  </a:lnTo>
                  <a:lnTo>
                    <a:pt x="103822" y="114165"/>
                  </a:lnTo>
                  <a:lnTo>
                    <a:pt x="103068" y="110205"/>
                  </a:lnTo>
                  <a:lnTo>
                    <a:pt x="102057" y="107902"/>
                  </a:lnTo>
                  <a:lnTo>
                    <a:pt x="100382" y="108279"/>
                  </a:lnTo>
                  <a:lnTo>
                    <a:pt x="99447" y="109400"/>
                  </a:lnTo>
                  <a:lnTo>
                    <a:pt x="94937" y="106148"/>
                  </a:lnTo>
                  <a:lnTo>
                    <a:pt x="93504" y="105720"/>
                  </a:lnTo>
                  <a:lnTo>
                    <a:pt x="94548" y="103809"/>
                  </a:lnTo>
                  <a:lnTo>
                    <a:pt x="94087" y="101183"/>
                  </a:lnTo>
                  <a:lnTo>
                    <a:pt x="91773" y="98931"/>
                  </a:lnTo>
                  <a:lnTo>
                    <a:pt x="87213" y="100565"/>
                  </a:lnTo>
                  <a:lnTo>
                    <a:pt x="87388" y="99847"/>
                  </a:lnTo>
                  <a:lnTo>
                    <a:pt x="89001" y="98561"/>
                  </a:lnTo>
                  <a:lnTo>
                    <a:pt x="87617" y="96772"/>
                  </a:lnTo>
                  <a:lnTo>
                    <a:pt x="86164" y="96751"/>
                  </a:lnTo>
                  <a:lnTo>
                    <a:pt x="84057" y="98009"/>
                  </a:lnTo>
                  <a:lnTo>
                    <a:pt x="82842" y="94610"/>
                  </a:lnTo>
                  <a:lnTo>
                    <a:pt x="81847" y="93237"/>
                  </a:lnTo>
                  <a:lnTo>
                    <a:pt x="81228" y="91721"/>
                  </a:lnTo>
                  <a:lnTo>
                    <a:pt x="77901" y="90113"/>
                  </a:lnTo>
                  <a:lnTo>
                    <a:pt x="75372" y="89929"/>
                  </a:lnTo>
                  <a:lnTo>
                    <a:pt x="72089" y="89081"/>
                  </a:lnTo>
                  <a:lnTo>
                    <a:pt x="68353" y="86706"/>
                  </a:lnTo>
                  <a:lnTo>
                    <a:pt x="65604" y="83747"/>
                  </a:lnTo>
                  <a:lnTo>
                    <a:pt x="60797" y="79628"/>
                  </a:lnTo>
                  <a:lnTo>
                    <a:pt x="55604" y="74037"/>
                  </a:lnTo>
                  <a:lnTo>
                    <a:pt x="51229" y="71428"/>
                  </a:lnTo>
                  <a:lnTo>
                    <a:pt x="47195" y="66856"/>
                  </a:lnTo>
                  <a:lnTo>
                    <a:pt x="44354" y="60978"/>
                  </a:lnTo>
                  <a:lnTo>
                    <a:pt x="42178" y="53767"/>
                  </a:lnTo>
                  <a:lnTo>
                    <a:pt x="40442" y="50689"/>
                  </a:lnTo>
                  <a:lnTo>
                    <a:pt x="37908" y="47501"/>
                  </a:lnTo>
                  <a:lnTo>
                    <a:pt x="35486" y="45805"/>
                  </a:lnTo>
                  <a:lnTo>
                    <a:pt x="29526" y="43412"/>
                  </a:lnTo>
                  <a:lnTo>
                    <a:pt x="26623" y="42415"/>
                  </a:lnTo>
                  <a:lnTo>
                    <a:pt x="24118" y="42723"/>
                  </a:lnTo>
                  <a:lnTo>
                    <a:pt x="18709" y="47253"/>
                  </a:lnTo>
                  <a:lnTo>
                    <a:pt x="16405" y="49758"/>
                  </a:lnTo>
                  <a:lnTo>
                    <a:pt x="13169" y="50963"/>
                  </a:lnTo>
                  <a:lnTo>
                    <a:pt x="11650" y="51266"/>
                  </a:lnTo>
                  <a:lnTo>
                    <a:pt x="12385" y="48000"/>
                  </a:lnTo>
                  <a:lnTo>
                    <a:pt x="12076" y="46037"/>
                  </a:lnTo>
                  <a:lnTo>
                    <a:pt x="7821" y="46528"/>
                  </a:lnTo>
                  <a:lnTo>
                    <a:pt x="4039" y="43788"/>
                  </a:lnTo>
                  <a:lnTo>
                    <a:pt x="3071" y="40685"/>
                  </a:lnTo>
                  <a:lnTo>
                    <a:pt x="4651" y="38067"/>
                  </a:lnTo>
                  <a:lnTo>
                    <a:pt x="5529" y="37996"/>
                  </a:lnTo>
                  <a:lnTo>
                    <a:pt x="4850" y="35654"/>
                  </a:lnTo>
                  <a:lnTo>
                    <a:pt x="1761" y="34303"/>
                  </a:lnTo>
                  <a:lnTo>
                    <a:pt x="0" y="31760"/>
                  </a:lnTo>
                  <a:lnTo>
                    <a:pt x="2187" y="30441"/>
                  </a:lnTo>
                  <a:lnTo>
                    <a:pt x="3105" y="31229"/>
                  </a:lnTo>
                  <a:lnTo>
                    <a:pt x="5815" y="28718"/>
                  </a:lnTo>
                  <a:lnTo>
                    <a:pt x="6817" y="26775"/>
                  </a:lnTo>
                  <a:lnTo>
                    <a:pt x="4660" y="25405"/>
                  </a:lnTo>
                  <a:lnTo>
                    <a:pt x="4535" y="23308"/>
                  </a:lnTo>
                  <a:lnTo>
                    <a:pt x="1863" y="20834"/>
                  </a:lnTo>
                  <a:lnTo>
                    <a:pt x="4992" y="18663"/>
                  </a:lnTo>
                  <a:lnTo>
                    <a:pt x="7995" y="19111"/>
                  </a:lnTo>
                  <a:lnTo>
                    <a:pt x="11137" y="17643"/>
                  </a:lnTo>
                  <a:lnTo>
                    <a:pt x="14292" y="18854"/>
                  </a:lnTo>
                  <a:lnTo>
                    <a:pt x="15673" y="17699"/>
                  </a:lnTo>
                  <a:lnTo>
                    <a:pt x="17423" y="14575"/>
                  </a:lnTo>
                  <a:lnTo>
                    <a:pt x="16909" y="13036"/>
                  </a:lnTo>
                  <a:lnTo>
                    <a:pt x="20806" y="10097"/>
                  </a:lnTo>
                  <a:lnTo>
                    <a:pt x="20884" y="13109"/>
                  </a:lnTo>
                  <a:lnTo>
                    <a:pt x="23563" y="15745"/>
                  </a:lnTo>
                  <a:lnTo>
                    <a:pt x="25120" y="16256"/>
                  </a:lnTo>
                  <a:lnTo>
                    <a:pt x="24629" y="17570"/>
                  </a:lnTo>
                  <a:lnTo>
                    <a:pt x="26558" y="19827"/>
                  </a:lnTo>
                  <a:lnTo>
                    <a:pt x="27987" y="18735"/>
                  </a:lnTo>
                  <a:lnTo>
                    <a:pt x="28076" y="14867"/>
                  </a:lnTo>
                  <a:lnTo>
                    <a:pt x="30208" y="12082"/>
                  </a:lnTo>
                  <a:lnTo>
                    <a:pt x="30117" y="9655"/>
                  </a:lnTo>
                  <a:lnTo>
                    <a:pt x="31974" y="9065"/>
                  </a:lnTo>
                  <a:lnTo>
                    <a:pt x="32690" y="11641"/>
                  </a:lnTo>
                  <a:lnTo>
                    <a:pt x="33847" y="12669"/>
                  </a:lnTo>
                  <a:lnTo>
                    <a:pt x="34930" y="12449"/>
                  </a:lnTo>
                  <a:lnTo>
                    <a:pt x="35283" y="11568"/>
                  </a:lnTo>
                  <a:lnTo>
                    <a:pt x="37637" y="11200"/>
                  </a:lnTo>
                  <a:lnTo>
                    <a:pt x="38858" y="13622"/>
                  </a:lnTo>
                  <a:lnTo>
                    <a:pt x="40001" y="10612"/>
                  </a:lnTo>
                  <a:lnTo>
                    <a:pt x="38778" y="9655"/>
                  </a:lnTo>
                  <a:lnTo>
                    <a:pt x="39182" y="7663"/>
                  </a:lnTo>
                  <a:lnTo>
                    <a:pt x="40604" y="6998"/>
                  </a:lnTo>
                  <a:lnTo>
                    <a:pt x="41485" y="8177"/>
                  </a:lnTo>
                  <a:lnTo>
                    <a:pt x="43065" y="8549"/>
                  </a:lnTo>
                  <a:lnTo>
                    <a:pt x="43255" y="7146"/>
                  </a:lnTo>
                  <a:lnTo>
                    <a:pt x="42693" y="5593"/>
                  </a:lnTo>
                  <a:lnTo>
                    <a:pt x="43328" y="3327"/>
                  </a:lnTo>
                  <a:lnTo>
                    <a:pt x="46489" y="4584"/>
                  </a:lnTo>
                  <a:lnTo>
                    <a:pt x="49480" y="4835"/>
                  </a:lnTo>
                  <a:lnTo>
                    <a:pt x="51129" y="1817"/>
                  </a:lnTo>
                  <a:lnTo>
                    <a:pt x="52968" y="1111"/>
                  </a:lnTo>
                  <a:lnTo>
                    <a:pt x="53883" y="1716"/>
                  </a:lnTo>
                  <a:lnTo>
                    <a:pt x="56115" y="909"/>
                  </a:lnTo>
                  <a:lnTo>
                    <a:pt x="57623" y="1666"/>
                  </a:lnTo>
                  <a:lnTo>
                    <a:pt x="61921" y="0"/>
                  </a:lnTo>
                  <a:lnTo>
                    <a:pt x="62037" y="2673"/>
                  </a:lnTo>
                  <a:lnTo>
                    <a:pt x="63631" y="3378"/>
                  </a:lnTo>
                  <a:lnTo>
                    <a:pt x="65236" y="6240"/>
                  </a:lnTo>
                  <a:lnTo>
                    <a:pt x="71811" y="8044"/>
                  </a:lnTo>
                  <a:lnTo>
                    <a:pt x="76292" y="8641"/>
                  </a:lnTo>
                  <a:lnTo>
                    <a:pt x="78687" y="9455"/>
                  </a:lnTo>
                  <a:lnTo>
                    <a:pt x="79268" y="10903"/>
                  </a:lnTo>
                  <a:lnTo>
                    <a:pt x="76185" y="13106"/>
                  </a:lnTo>
                  <a:lnTo>
                    <a:pt x="76679" y="14205"/>
                  </a:lnTo>
                  <a:lnTo>
                    <a:pt x="78164" y="14217"/>
                  </a:lnTo>
                  <a:lnTo>
                    <a:pt x="79104" y="15560"/>
                  </a:lnTo>
                  <a:lnTo>
                    <a:pt x="77259" y="17620"/>
                  </a:lnTo>
                  <a:lnTo>
                    <a:pt x="78944" y="18263"/>
                  </a:lnTo>
                  <a:lnTo>
                    <a:pt x="78310" y="20866"/>
                  </a:lnTo>
                  <a:lnTo>
                    <a:pt x="80115" y="21657"/>
                  </a:lnTo>
                  <a:lnTo>
                    <a:pt x="81540" y="23079"/>
                  </a:lnTo>
                  <a:lnTo>
                    <a:pt x="81261" y="24614"/>
                  </a:lnTo>
                  <a:close/>
                </a:path>
                <a:path w="133885" h="155618">
                  <a:moveTo>
                    <a:pt x="93991" y="155618"/>
                  </a:moveTo>
                  <a:lnTo>
                    <a:pt x="90421" y="155095"/>
                  </a:lnTo>
                  <a:lnTo>
                    <a:pt x="85896" y="151287"/>
                  </a:lnTo>
                  <a:lnTo>
                    <a:pt x="82024" y="149783"/>
                  </a:lnTo>
                  <a:lnTo>
                    <a:pt x="72476" y="144625"/>
                  </a:lnTo>
                  <a:lnTo>
                    <a:pt x="68301" y="143829"/>
                  </a:lnTo>
                  <a:lnTo>
                    <a:pt x="67133" y="143024"/>
                  </a:lnTo>
                  <a:lnTo>
                    <a:pt x="66265" y="141231"/>
                  </a:lnTo>
                  <a:lnTo>
                    <a:pt x="66961" y="139069"/>
                  </a:lnTo>
                  <a:lnTo>
                    <a:pt x="68607" y="136900"/>
                  </a:lnTo>
                  <a:lnTo>
                    <a:pt x="69928" y="136265"/>
                  </a:lnTo>
                  <a:lnTo>
                    <a:pt x="73082" y="136979"/>
                  </a:lnTo>
                  <a:lnTo>
                    <a:pt x="75941" y="134803"/>
                  </a:lnTo>
                  <a:lnTo>
                    <a:pt x="79345" y="137505"/>
                  </a:lnTo>
                  <a:lnTo>
                    <a:pt x="81368" y="138401"/>
                  </a:lnTo>
                  <a:lnTo>
                    <a:pt x="84989" y="138302"/>
                  </a:lnTo>
                  <a:lnTo>
                    <a:pt x="92024" y="137111"/>
                  </a:lnTo>
                  <a:lnTo>
                    <a:pt x="98943" y="135016"/>
                  </a:lnTo>
                  <a:lnTo>
                    <a:pt x="99688" y="135556"/>
                  </a:lnTo>
                  <a:lnTo>
                    <a:pt x="99903" y="136368"/>
                  </a:lnTo>
                  <a:lnTo>
                    <a:pt x="99341" y="137182"/>
                  </a:lnTo>
                  <a:lnTo>
                    <a:pt x="96650" y="142410"/>
                  </a:lnTo>
                  <a:lnTo>
                    <a:pt x="95883" y="145550"/>
                  </a:lnTo>
                  <a:lnTo>
                    <a:pt x="95929" y="147964"/>
                  </a:lnTo>
                  <a:lnTo>
                    <a:pt x="97991" y="151167"/>
                  </a:lnTo>
                  <a:lnTo>
                    <a:pt x="97092" y="151970"/>
                  </a:lnTo>
                  <a:lnTo>
                    <a:pt x="94938" y="155526"/>
                  </a:lnTo>
                  <a:lnTo>
                    <a:pt x="93991" y="15561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2" name="Guinea-Bissau"/>
            <p:cNvSpPr/>
            <p:nvPr/>
          </p:nvSpPr>
          <p:spPr>
            <a:xfrm>
              <a:off x="2287123" y="2655666"/>
              <a:ext cx="32034" cy="17548"/>
            </a:xfrm>
            <a:custGeom>
              <a:avLst/>
              <a:gdLst/>
              <a:ahLst/>
              <a:cxnLst/>
              <a:pathLst>
                <a:path w="32034" h="17548">
                  <a:moveTo>
                    <a:pt x="0" y="3800"/>
                  </a:moveTo>
                  <a:lnTo>
                    <a:pt x="2320" y="3085"/>
                  </a:lnTo>
                  <a:lnTo>
                    <a:pt x="6426" y="2843"/>
                  </a:lnTo>
                  <a:lnTo>
                    <a:pt x="10139" y="2965"/>
                  </a:lnTo>
                  <a:lnTo>
                    <a:pt x="12696" y="2007"/>
                  </a:lnTo>
                  <a:lnTo>
                    <a:pt x="15229" y="32"/>
                  </a:lnTo>
                  <a:lnTo>
                    <a:pt x="20471" y="0"/>
                  </a:lnTo>
                  <a:lnTo>
                    <a:pt x="32011" y="221"/>
                  </a:lnTo>
                  <a:lnTo>
                    <a:pt x="31456" y="4286"/>
                  </a:lnTo>
                  <a:lnTo>
                    <a:pt x="32034" y="8629"/>
                  </a:lnTo>
                  <a:lnTo>
                    <a:pt x="31101" y="10227"/>
                  </a:lnTo>
                  <a:lnTo>
                    <a:pt x="29430" y="11178"/>
                  </a:lnTo>
                  <a:lnTo>
                    <a:pt x="26855" y="11338"/>
                  </a:lnTo>
                  <a:lnTo>
                    <a:pt x="24842" y="11423"/>
                  </a:lnTo>
                  <a:lnTo>
                    <a:pt x="22929" y="12374"/>
                  </a:lnTo>
                  <a:lnTo>
                    <a:pt x="18973" y="15650"/>
                  </a:lnTo>
                  <a:lnTo>
                    <a:pt x="17364" y="17548"/>
                  </a:lnTo>
                  <a:lnTo>
                    <a:pt x="17129" y="16906"/>
                  </a:lnTo>
                  <a:lnTo>
                    <a:pt x="16162" y="16908"/>
                  </a:lnTo>
                  <a:lnTo>
                    <a:pt x="13652" y="16192"/>
                  </a:lnTo>
                  <a:lnTo>
                    <a:pt x="12823" y="14894"/>
                  </a:lnTo>
                  <a:lnTo>
                    <a:pt x="13431" y="12798"/>
                  </a:lnTo>
                  <a:lnTo>
                    <a:pt x="15083" y="10553"/>
                  </a:lnTo>
                  <a:lnTo>
                    <a:pt x="16354" y="9465"/>
                  </a:lnTo>
                  <a:lnTo>
                    <a:pt x="15696" y="8743"/>
                  </a:lnTo>
                  <a:lnTo>
                    <a:pt x="13831" y="8168"/>
                  </a:lnTo>
                  <a:lnTo>
                    <a:pt x="11333" y="8246"/>
                  </a:lnTo>
                  <a:lnTo>
                    <a:pt x="9253" y="9119"/>
                  </a:lnTo>
                  <a:lnTo>
                    <a:pt x="8446" y="9121"/>
                  </a:lnTo>
                  <a:lnTo>
                    <a:pt x="5355" y="7680"/>
                  </a:lnTo>
                  <a:lnTo>
                    <a:pt x="3552" y="6163"/>
                  </a:lnTo>
                  <a:lnTo>
                    <a:pt x="3205" y="4933"/>
                  </a:lnTo>
                  <a:lnTo>
                    <a:pt x="1583" y="4501"/>
                  </a:lnTo>
                  <a:lnTo>
                    <a:pt x="0" y="380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3" name="Estonia"/>
            <p:cNvSpPr/>
            <p:nvPr/>
          </p:nvSpPr>
          <p:spPr>
            <a:xfrm>
              <a:off x="2731779" y="1967907"/>
              <a:ext cx="53626" cy="42241"/>
            </a:xfrm>
            <a:custGeom>
              <a:avLst/>
              <a:gdLst/>
              <a:ahLst/>
              <a:cxnLst/>
              <a:pathLst>
                <a:path w="53626" h="42241">
                  <a:moveTo>
                    <a:pt x="52095" y="785"/>
                  </a:moveTo>
                  <a:lnTo>
                    <a:pt x="52823" y="1312"/>
                  </a:lnTo>
                  <a:lnTo>
                    <a:pt x="53626" y="2604"/>
                  </a:lnTo>
                  <a:lnTo>
                    <a:pt x="53407" y="4322"/>
                  </a:lnTo>
                  <a:lnTo>
                    <a:pt x="52532" y="4751"/>
                  </a:lnTo>
                  <a:lnTo>
                    <a:pt x="51583" y="4751"/>
                  </a:lnTo>
                  <a:lnTo>
                    <a:pt x="50999" y="4751"/>
                  </a:lnTo>
                  <a:lnTo>
                    <a:pt x="50561" y="5179"/>
                  </a:lnTo>
                  <a:lnTo>
                    <a:pt x="50269" y="6464"/>
                  </a:lnTo>
                  <a:lnTo>
                    <a:pt x="49393" y="9168"/>
                  </a:lnTo>
                  <a:lnTo>
                    <a:pt x="48299" y="11155"/>
                  </a:lnTo>
                  <a:lnTo>
                    <a:pt x="46693" y="12429"/>
                  </a:lnTo>
                  <a:lnTo>
                    <a:pt x="45671" y="13701"/>
                  </a:lnTo>
                  <a:lnTo>
                    <a:pt x="45233" y="15253"/>
                  </a:lnTo>
                  <a:lnTo>
                    <a:pt x="45379" y="16801"/>
                  </a:lnTo>
                  <a:lnTo>
                    <a:pt x="46036" y="21008"/>
                  </a:lnTo>
                  <a:lnTo>
                    <a:pt x="46401" y="22824"/>
                  </a:lnTo>
                  <a:lnTo>
                    <a:pt x="46547" y="24357"/>
                  </a:lnTo>
                  <a:lnTo>
                    <a:pt x="45671" y="25609"/>
                  </a:lnTo>
                  <a:lnTo>
                    <a:pt x="45671" y="27275"/>
                  </a:lnTo>
                  <a:lnTo>
                    <a:pt x="46547" y="29491"/>
                  </a:lnTo>
                  <a:lnTo>
                    <a:pt x="47569" y="30320"/>
                  </a:lnTo>
                  <a:lnTo>
                    <a:pt x="48007" y="31010"/>
                  </a:lnTo>
                  <a:lnTo>
                    <a:pt x="48007" y="31700"/>
                  </a:lnTo>
                  <a:lnTo>
                    <a:pt x="48080" y="32526"/>
                  </a:lnTo>
                  <a:lnTo>
                    <a:pt x="48299" y="33902"/>
                  </a:lnTo>
                  <a:lnTo>
                    <a:pt x="49174" y="34314"/>
                  </a:lnTo>
                  <a:lnTo>
                    <a:pt x="49466" y="34864"/>
                  </a:lnTo>
                  <a:lnTo>
                    <a:pt x="48590" y="35550"/>
                  </a:lnTo>
                  <a:lnTo>
                    <a:pt x="47277" y="35961"/>
                  </a:lnTo>
                  <a:lnTo>
                    <a:pt x="46474" y="36509"/>
                  </a:lnTo>
                  <a:lnTo>
                    <a:pt x="46182" y="37468"/>
                  </a:lnTo>
                  <a:lnTo>
                    <a:pt x="45744" y="38561"/>
                  </a:lnTo>
                  <a:lnTo>
                    <a:pt x="45087" y="38561"/>
                  </a:lnTo>
                  <a:lnTo>
                    <a:pt x="44941" y="39654"/>
                  </a:lnTo>
                  <a:lnTo>
                    <a:pt x="44868" y="40472"/>
                  </a:lnTo>
                  <a:lnTo>
                    <a:pt x="44285" y="41017"/>
                  </a:lnTo>
                  <a:lnTo>
                    <a:pt x="44694" y="42007"/>
                  </a:lnTo>
                  <a:lnTo>
                    <a:pt x="44066" y="42241"/>
                  </a:lnTo>
                  <a:lnTo>
                    <a:pt x="43628" y="42105"/>
                  </a:lnTo>
                  <a:lnTo>
                    <a:pt x="42095" y="41697"/>
                  </a:lnTo>
                  <a:lnTo>
                    <a:pt x="41292" y="41153"/>
                  </a:lnTo>
                  <a:lnTo>
                    <a:pt x="40416" y="40472"/>
                  </a:lnTo>
                  <a:lnTo>
                    <a:pt x="39395" y="40063"/>
                  </a:lnTo>
                  <a:lnTo>
                    <a:pt x="38738" y="41017"/>
                  </a:lnTo>
                  <a:lnTo>
                    <a:pt x="37716" y="40744"/>
                  </a:lnTo>
                  <a:lnTo>
                    <a:pt x="37059" y="41153"/>
                  </a:lnTo>
                  <a:lnTo>
                    <a:pt x="36256" y="41969"/>
                  </a:lnTo>
                  <a:lnTo>
                    <a:pt x="35527" y="42105"/>
                  </a:lnTo>
                  <a:lnTo>
                    <a:pt x="34797" y="41289"/>
                  </a:lnTo>
                  <a:lnTo>
                    <a:pt x="34213" y="41017"/>
                  </a:lnTo>
                  <a:lnTo>
                    <a:pt x="33337" y="41017"/>
                  </a:lnTo>
                  <a:lnTo>
                    <a:pt x="32315" y="39926"/>
                  </a:lnTo>
                  <a:lnTo>
                    <a:pt x="31731" y="38288"/>
                  </a:lnTo>
                  <a:lnTo>
                    <a:pt x="30710" y="37194"/>
                  </a:lnTo>
                  <a:lnTo>
                    <a:pt x="29980" y="36783"/>
                  </a:lnTo>
                  <a:lnTo>
                    <a:pt x="29615" y="35687"/>
                  </a:lnTo>
                  <a:lnTo>
                    <a:pt x="28666" y="35687"/>
                  </a:lnTo>
                  <a:lnTo>
                    <a:pt x="27425" y="35276"/>
                  </a:lnTo>
                  <a:lnTo>
                    <a:pt x="26404" y="34177"/>
                  </a:lnTo>
                  <a:lnTo>
                    <a:pt x="26258" y="34177"/>
                  </a:lnTo>
                  <a:lnTo>
                    <a:pt x="24871" y="34040"/>
                  </a:lnTo>
                  <a:lnTo>
                    <a:pt x="24360" y="33077"/>
                  </a:lnTo>
                  <a:lnTo>
                    <a:pt x="23120" y="32664"/>
                  </a:lnTo>
                  <a:lnTo>
                    <a:pt x="22536" y="31700"/>
                  </a:lnTo>
                  <a:lnTo>
                    <a:pt x="21587" y="30872"/>
                  </a:lnTo>
                  <a:lnTo>
                    <a:pt x="21587" y="31562"/>
                  </a:lnTo>
                  <a:lnTo>
                    <a:pt x="21003" y="32389"/>
                  </a:lnTo>
                  <a:lnTo>
                    <a:pt x="20346" y="31837"/>
                  </a:lnTo>
                  <a:lnTo>
                    <a:pt x="20273" y="31148"/>
                  </a:lnTo>
                  <a:lnTo>
                    <a:pt x="19835" y="30872"/>
                  </a:lnTo>
                  <a:lnTo>
                    <a:pt x="19324" y="30872"/>
                  </a:lnTo>
                  <a:lnTo>
                    <a:pt x="17938" y="31975"/>
                  </a:lnTo>
                  <a:lnTo>
                    <a:pt x="17427" y="32251"/>
                  </a:lnTo>
                  <a:lnTo>
                    <a:pt x="16770" y="32389"/>
                  </a:lnTo>
                  <a:lnTo>
                    <a:pt x="15675" y="32526"/>
                  </a:lnTo>
                  <a:lnTo>
                    <a:pt x="14945" y="32939"/>
                  </a:lnTo>
                  <a:lnTo>
                    <a:pt x="13632" y="33215"/>
                  </a:lnTo>
                  <a:lnTo>
                    <a:pt x="12245" y="34040"/>
                  </a:lnTo>
                  <a:lnTo>
                    <a:pt x="11661" y="35001"/>
                  </a:lnTo>
                  <a:lnTo>
                    <a:pt x="11229" y="35001"/>
                  </a:lnTo>
                  <a:lnTo>
                    <a:pt x="12009" y="33203"/>
                  </a:lnTo>
                  <a:lnTo>
                    <a:pt x="11996" y="29877"/>
                  </a:lnTo>
                  <a:lnTo>
                    <a:pt x="12914" y="27610"/>
                  </a:lnTo>
                  <a:lnTo>
                    <a:pt x="11067" y="25602"/>
                  </a:lnTo>
                  <a:lnTo>
                    <a:pt x="8028" y="29758"/>
                  </a:lnTo>
                  <a:lnTo>
                    <a:pt x="6353" y="27371"/>
                  </a:lnTo>
                  <a:lnTo>
                    <a:pt x="3710" y="27013"/>
                  </a:lnTo>
                  <a:lnTo>
                    <a:pt x="3929" y="17976"/>
                  </a:lnTo>
                  <a:lnTo>
                    <a:pt x="1939" y="19787"/>
                  </a:lnTo>
                  <a:lnTo>
                    <a:pt x="256" y="15787"/>
                  </a:lnTo>
                  <a:lnTo>
                    <a:pt x="1048" y="13835"/>
                  </a:lnTo>
                  <a:lnTo>
                    <a:pt x="0" y="11367"/>
                  </a:lnTo>
                  <a:lnTo>
                    <a:pt x="1327" y="10651"/>
                  </a:lnTo>
                  <a:lnTo>
                    <a:pt x="868" y="8190"/>
                  </a:lnTo>
                  <a:lnTo>
                    <a:pt x="2588" y="7775"/>
                  </a:lnTo>
                  <a:lnTo>
                    <a:pt x="7736" y="6956"/>
                  </a:lnTo>
                  <a:lnTo>
                    <a:pt x="7707" y="5657"/>
                  </a:lnTo>
                  <a:lnTo>
                    <a:pt x="10520" y="4594"/>
                  </a:lnTo>
                  <a:lnTo>
                    <a:pt x="11184" y="2742"/>
                  </a:lnTo>
                  <a:lnTo>
                    <a:pt x="13368" y="3736"/>
                  </a:lnTo>
                  <a:lnTo>
                    <a:pt x="13740" y="2623"/>
                  </a:lnTo>
                  <a:lnTo>
                    <a:pt x="15332" y="3115"/>
                  </a:lnTo>
                  <a:lnTo>
                    <a:pt x="15749" y="999"/>
                  </a:lnTo>
                  <a:lnTo>
                    <a:pt x="21288" y="2897"/>
                  </a:lnTo>
                  <a:lnTo>
                    <a:pt x="23522" y="0"/>
                  </a:lnTo>
                  <a:lnTo>
                    <a:pt x="23981" y="1622"/>
                  </a:lnTo>
                  <a:lnTo>
                    <a:pt x="26556" y="749"/>
                  </a:lnTo>
                  <a:lnTo>
                    <a:pt x="33489" y="1038"/>
                  </a:lnTo>
                  <a:lnTo>
                    <a:pt x="39268" y="2679"/>
                  </a:lnTo>
                  <a:lnTo>
                    <a:pt x="40796" y="3860"/>
                  </a:lnTo>
                  <a:lnTo>
                    <a:pt x="43760" y="3416"/>
                  </a:lnTo>
                  <a:lnTo>
                    <a:pt x="48629" y="4302"/>
                  </a:lnTo>
                  <a:lnTo>
                    <a:pt x="50764" y="3240"/>
                  </a:lnTo>
                  <a:lnTo>
                    <a:pt x="52126" y="874"/>
                  </a:lnTo>
                  <a:lnTo>
                    <a:pt x="52095" y="78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4" name="Latvia"/>
            <p:cNvSpPr/>
            <p:nvPr/>
          </p:nvSpPr>
          <p:spPr>
            <a:xfrm>
              <a:off x="2704790" y="1998778"/>
              <a:ext cx="81051" cy="48825"/>
            </a:xfrm>
            <a:custGeom>
              <a:avLst/>
              <a:gdLst/>
              <a:ahLst/>
              <a:cxnLst/>
              <a:pathLst>
                <a:path w="81051" h="48825">
                  <a:moveTo>
                    <a:pt x="71681" y="11135"/>
                  </a:moveTo>
                  <a:lnTo>
                    <a:pt x="73534" y="11097"/>
                  </a:lnTo>
                  <a:lnTo>
                    <a:pt x="73461" y="12185"/>
                  </a:lnTo>
                  <a:lnTo>
                    <a:pt x="73461" y="13270"/>
                  </a:lnTo>
                  <a:lnTo>
                    <a:pt x="74629" y="13948"/>
                  </a:lnTo>
                  <a:lnTo>
                    <a:pt x="75650" y="14761"/>
                  </a:lnTo>
                  <a:lnTo>
                    <a:pt x="76088" y="15437"/>
                  </a:lnTo>
                  <a:lnTo>
                    <a:pt x="77110" y="15978"/>
                  </a:lnTo>
                  <a:lnTo>
                    <a:pt x="77037" y="16788"/>
                  </a:lnTo>
                  <a:lnTo>
                    <a:pt x="76891" y="17867"/>
                  </a:lnTo>
                  <a:lnTo>
                    <a:pt x="76819" y="18675"/>
                  </a:lnTo>
                  <a:lnTo>
                    <a:pt x="76307" y="19348"/>
                  </a:lnTo>
                  <a:lnTo>
                    <a:pt x="75869" y="19483"/>
                  </a:lnTo>
                  <a:lnTo>
                    <a:pt x="75358" y="19752"/>
                  </a:lnTo>
                  <a:lnTo>
                    <a:pt x="76015" y="20558"/>
                  </a:lnTo>
                  <a:lnTo>
                    <a:pt x="75650" y="21766"/>
                  </a:lnTo>
                  <a:lnTo>
                    <a:pt x="75796" y="22838"/>
                  </a:lnTo>
                  <a:lnTo>
                    <a:pt x="75431" y="23641"/>
                  </a:lnTo>
                  <a:lnTo>
                    <a:pt x="74921" y="24310"/>
                  </a:lnTo>
                  <a:lnTo>
                    <a:pt x="74702" y="25245"/>
                  </a:lnTo>
                  <a:lnTo>
                    <a:pt x="75723" y="24711"/>
                  </a:lnTo>
                  <a:lnTo>
                    <a:pt x="76453" y="24577"/>
                  </a:lnTo>
                  <a:lnTo>
                    <a:pt x="77110" y="25245"/>
                  </a:lnTo>
                  <a:lnTo>
                    <a:pt x="77548" y="25378"/>
                  </a:lnTo>
                  <a:lnTo>
                    <a:pt x="77913" y="25779"/>
                  </a:lnTo>
                  <a:lnTo>
                    <a:pt x="77621" y="26579"/>
                  </a:lnTo>
                  <a:lnTo>
                    <a:pt x="77402" y="27245"/>
                  </a:lnTo>
                  <a:lnTo>
                    <a:pt x="77986" y="28176"/>
                  </a:lnTo>
                  <a:lnTo>
                    <a:pt x="78643" y="28708"/>
                  </a:lnTo>
                  <a:lnTo>
                    <a:pt x="78788" y="30168"/>
                  </a:lnTo>
                  <a:lnTo>
                    <a:pt x="79519" y="31096"/>
                  </a:lnTo>
                  <a:lnTo>
                    <a:pt x="80321" y="31493"/>
                  </a:lnTo>
                  <a:lnTo>
                    <a:pt x="80030" y="32287"/>
                  </a:lnTo>
                  <a:lnTo>
                    <a:pt x="80686" y="33345"/>
                  </a:lnTo>
                  <a:lnTo>
                    <a:pt x="80613" y="35060"/>
                  </a:lnTo>
                  <a:lnTo>
                    <a:pt x="81051" y="37166"/>
                  </a:lnTo>
                  <a:lnTo>
                    <a:pt x="80832" y="37954"/>
                  </a:lnTo>
                  <a:lnTo>
                    <a:pt x="80759" y="39004"/>
                  </a:lnTo>
                  <a:lnTo>
                    <a:pt x="80457" y="39381"/>
                  </a:lnTo>
                  <a:lnTo>
                    <a:pt x="79244" y="39783"/>
                  </a:lnTo>
                  <a:lnTo>
                    <a:pt x="78041" y="40245"/>
                  </a:lnTo>
                  <a:lnTo>
                    <a:pt x="77439" y="41323"/>
                  </a:lnTo>
                  <a:lnTo>
                    <a:pt x="76323" y="41630"/>
                  </a:lnTo>
                  <a:lnTo>
                    <a:pt x="75636" y="43013"/>
                  </a:lnTo>
                  <a:lnTo>
                    <a:pt x="74949" y="43780"/>
                  </a:lnTo>
                  <a:lnTo>
                    <a:pt x="74605" y="44700"/>
                  </a:lnTo>
                  <a:lnTo>
                    <a:pt x="74262" y="46536"/>
                  </a:lnTo>
                  <a:lnTo>
                    <a:pt x="73317" y="46841"/>
                  </a:lnTo>
                  <a:lnTo>
                    <a:pt x="72114" y="46536"/>
                  </a:lnTo>
                  <a:lnTo>
                    <a:pt x="70912" y="46230"/>
                  </a:lnTo>
                  <a:lnTo>
                    <a:pt x="69280" y="45924"/>
                  </a:lnTo>
                  <a:lnTo>
                    <a:pt x="67476" y="45924"/>
                  </a:lnTo>
                  <a:lnTo>
                    <a:pt x="66617" y="46536"/>
                  </a:lnTo>
                  <a:lnTo>
                    <a:pt x="66102" y="47757"/>
                  </a:lnTo>
                  <a:lnTo>
                    <a:pt x="64985" y="48520"/>
                  </a:lnTo>
                  <a:lnTo>
                    <a:pt x="64212" y="48520"/>
                  </a:lnTo>
                  <a:lnTo>
                    <a:pt x="63697" y="48367"/>
                  </a:lnTo>
                  <a:lnTo>
                    <a:pt x="63267" y="48825"/>
                  </a:lnTo>
                  <a:lnTo>
                    <a:pt x="61377" y="48520"/>
                  </a:lnTo>
                  <a:lnTo>
                    <a:pt x="60003" y="47910"/>
                  </a:lnTo>
                  <a:lnTo>
                    <a:pt x="59230" y="46383"/>
                  </a:lnTo>
                  <a:lnTo>
                    <a:pt x="58543" y="45006"/>
                  </a:lnTo>
                  <a:lnTo>
                    <a:pt x="56911" y="43780"/>
                  </a:lnTo>
                  <a:lnTo>
                    <a:pt x="54420" y="41784"/>
                  </a:lnTo>
                  <a:lnTo>
                    <a:pt x="52702" y="39628"/>
                  </a:lnTo>
                  <a:lnTo>
                    <a:pt x="50812" y="39320"/>
                  </a:lnTo>
                  <a:lnTo>
                    <a:pt x="47892" y="39012"/>
                  </a:lnTo>
                  <a:lnTo>
                    <a:pt x="46260" y="37931"/>
                  </a:lnTo>
                  <a:lnTo>
                    <a:pt x="44800" y="36229"/>
                  </a:lnTo>
                  <a:lnTo>
                    <a:pt x="44370" y="33902"/>
                  </a:lnTo>
                  <a:lnTo>
                    <a:pt x="43425" y="34058"/>
                  </a:lnTo>
                  <a:lnTo>
                    <a:pt x="42566" y="34679"/>
                  </a:lnTo>
                  <a:lnTo>
                    <a:pt x="40763" y="36229"/>
                  </a:lnTo>
                  <a:lnTo>
                    <a:pt x="38787" y="36384"/>
                  </a:lnTo>
                  <a:lnTo>
                    <a:pt x="37585" y="36384"/>
                  </a:lnTo>
                  <a:lnTo>
                    <a:pt x="36210" y="37158"/>
                  </a:lnTo>
                  <a:lnTo>
                    <a:pt x="35008" y="36384"/>
                  </a:lnTo>
                  <a:lnTo>
                    <a:pt x="33462" y="35454"/>
                  </a:lnTo>
                  <a:lnTo>
                    <a:pt x="30455" y="35299"/>
                  </a:lnTo>
                  <a:lnTo>
                    <a:pt x="28995" y="35919"/>
                  </a:lnTo>
                  <a:lnTo>
                    <a:pt x="27191" y="35299"/>
                  </a:lnTo>
                  <a:lnTo>
                    <a:pt x="25731" y="34834"/>
                  </a:lnTo>
                  <a:lnTo>
                    <a:pt x="24958" y="35144"/>
                  </a:lnTo>
                  <a:lnTo>
                    <a:pt x="23584" y="35764"/>
                  </a:lnTo>
                  <a:lnTo>
                    <a:pt x="23068" y="35299"/>
                  </a:lnTo>
                  <a:lnTo>
                    <a:pt x="22467" y="34058"/>
                  </a:lnTo>
                  <a:lnTo>
                    <a:pt x="21694" y="34058"/>
                  </a:lnTo>
                  <a:lnTo>
                    <a:pt x="20406" y="34679"/>
                  </a:lnTo>
                  <a:lnTo>
                    <a:pt x="19461" y="34679"/>
                  </a:lnTo>
                  <a:lnTo>
                    <a:pt x="15681" y="34523"/>
                  </a:lnTo>
                  <a:lnTo>
                    <a:pt x="13448" y="33747"/>
                  </a:lnTo>
                  <a:lnTo>
                    <a:pt x="9669" y="35299"/>
                  </a:lnTo>
                  <a:lnTo>
                    <a:pt x="6662" y="36693"/>
                  </a:lnTo>
                  <a:lnTo>
                    <a:pt x="4515" y="37621"/>
                  </a:lnTo>
                  <a:lnTo>
                    <a:pt x="3227" y="38857"/>
                  </a:lnTo>
                  <a:lnTo>
                    <a:pt x="2969" y="40553"/>
                  </a:lnTo>
                  <a:lnTo>
                    <a:pt x="328" y="40790"/>
                  </a:lnTo>
                  <a:lnTo>
                    <a:pt x="0" y="40256"/>
                  </a:lnTo>
                  <a:lnTo>
                    <a:pt x="368" y="32694"/>
                  </a:lnTo>
                  <a:lnTo>
                    <a:pt x="544" y="29947"/>
                  </a:lnTo>
                  <a:lnTo>
                    <a:pt x="1182" y="28430"/>
                  </a:lnTo>
                  <a:lnTo>
                    <a:pt x="4550" y="24960"/>
                  </a:lnTo>
                  <a:lnTo>
                    <a:pt x="4722" y="18353"/>
                  </a:lnTo>
                  <a:lnTo>
                    <a:pt x="6057" y="16860"/>
                  </a:lnTo>
                  <a:lnTo>
                    <a:pt x="7393" y="14321"/>
                  </a:lnTo>
                  <a:lnTo>
                    <a:pt x="8483" y="12436"/>
                  </a:lnTo>
                  <a:lnTo>
                    <a:pt x="9965" y="12193"/>
                  </a:lnTo>
                  <a:lnTo>
                    <a:pt x="15259" y="10332"/>
                  </a:lnTo>
                  <a:lnTo>
                    <a:pt x="16090" y="9903"/>
                  </a:lnTo>
                  <a:lnTo>
                    <a:pt x="16903" y="9281"/>
                  </a:lnTo>
                  <a:lnTo>
                    <a:pt x="18359" y="9281"/>
                  </a:lnTo>
                  <a:lnTo>
                    <a:pt x="18602" y="11503"/>
                  </a:lnTo>
                  <a:lnTo>
                    <a:pt x="21900" y="15116"/>
                  </a:lnTo>
                  <a:lnTo>
                    <a:pt x="24012" y="16618"/>
                  </a:lnTo>
                  <a:lnTo>
                    <a:pt x="25168" y="20993"/>
                  </a:lnTo>
                  <a:lnTo>
                    <a:pt x="25623" y="22382"/>
                  </a:lnTo>
                  <a:lnTo>
                    <a:pt x="27840" y="24185"/>
                  </a:lnTo>
                  <a:lnTo>
                    <a:pt x="31778" y="24727"/>
                  </a:lnTo>
                  <a:lnTo>
                    <a:pt x="36130" y="22488"/>
                  </a:lnTo>
                  <a:lnTo>
                    <a:pt x="37332" y="21369"/>
                  </a:lnTo>
                  <a:lnTo>
                    <a:pt x="38226" y="18710"/>
                  </a:lnTo>
                  <a:lnTo>
                    <a:pt x="37963" y="15059"/>
                  </a:lnTo>
                  <a:lnTo>
                    <a:pt x="36996" y="6933"/>
                  </a:lnTo>
                  <a:lnTo>
                    <a:pt x="37991" y="4648"/>
                  </a:lnTo>
                  <a:lnTo>
                    <a:pt x="38216" y="4129"/>
                  </a:lnTo>
                  <a:lnTo>
                    <a:pt x="38648" y="4129"/>
                  </a:lnTo>
                  <a:lnTo>
                    <a:pt x="39232" y="3168"/>
                  </a:lnTo>
                  <a:lnTo>
                    <a:pt x="40619" y="2343"/>
                  </a:lnTo>
                  <a:lnTo>
                    <a:pt x="41932" y="2067"/>
                  </a:lnTo>
                  <a:lnTo>
                    <a:pt x="42662" y="1654"/>
                  </a:lnTo>
                  <a:lnTo>
                    <a:pt x="43757" y="1517"/>
                  </a:lnTo>
                  <a:lnTo>
                    <a:pt x="44414" y="1379"/>
                  </a:lnTo>
                  <a:lnTo>
                    <a:pt x="44925" y="1103"/>
                  </a:lnTo>
                  <a:lnTo>
                    <a:pt x="46311" y="0"/>
                  </a:lnTo>
                  <a:lnTo>
                    <a:pt x="46822" y="0"/>
                  </a:lnTo>
                  <a:lnTo>
                    <a:pt x="47260" y="276"/>
                  </a:lnTo>
                  <a:lnTo>
                    <a:pt x="47333" y="966"/>
                  </a:lnTo>
                  <a:lnTo>
                    <a:pt x="47990" y="1517"/>
                  </a:lnTo>
                  <a:lnTo>
                    <a:pt x="48574" y="690"/>
                  </a:lnTo>
                  <a:lnTo>
                    <a:pt x="48574" y="0"/>
                  </a:lnTo>
                  <a:lnTo>
                    <a:pt x="49523" y="828"/>
                  </a:lnTo>
                  <a:lnTo>
                    <a:pt x="50106" y="1792"/>
                  </a:lnTo>
                  <a:lnTo>
                    <a:pt x="51347" y="2205"/>
                  </a:lnTo>
                  <a:lnTo>
                    <a:pt x="51858" y="3168"/>
                  </a:lnTo>
                  <a:lnTo>
                    <a:pt x="53245" y="3305"/>
                  </a:lnTo>
                  <a:lnTo>
                    <a:pt x="53391" y="3305"/>
                  </a:lnTo>
                  <a:lnTo>
                    <a:pt x="54412" y="4404"/>
                  </a:lnTo>
                  <a:lnTo>
                    <a:pt x="55653" y="4815"/>
                  </a:lnTo>
                  <a:lnTo>
                    <a:pt x="56602" y="4815"/>
                  </a:lnTo>
                  <a:lnTo>
                    <a:pt x="56967" y="5912"/>
                  </a:lnTo>
                  <a:lnTo>
                    <a:pt x="57697" y="6322"/>
                  </a:lnTo>
                  <a:lnTo>
                    <a:pt x="58718" y="7416"/>
                  </a:lnTo>
                  <a:lnTo>
                    <a:pt x="59302" y="9055"/>
                  </a:lnTo>
                  <a:lnTo>
                    <a:pt x="60324" y="10145"/>
                  </a:lnTo>
                  <a:lnTo>
                    <a:pt x="61200" y="10145"/>
                  </a:lnTo>
                  <a:lnTo>
                    <a:pt x="61784" y="10417"/>
                  </a:lnTo>
                  <a:lnTo>
                    <a:pt x="62513" y="11233"/>
                  </a:lnTo>
                  <a:lnTo>
                    <a:pt x="63243" y="11097"/>
                  </a:lnTo>
                  <a:lnTo>
                    <a:pt x="64046" y="10281"/>
                  </a:lnTo>
                  <a:lnTo>
                    <a:pt x="64703" y="9872"/>
                  </a:lnTo>
                  <a:lnTo>
                    <a:pt x="65725" y="10145"/>
                  </a:lnTo>
                  <a:lnTo>
                    <a:pt x="66382" y="9191"/>
                  </a:lnTo>
                  <a:lnTo>
                    <a:pt x="67403" y="9600"/>
                  </a:lnTo>
                  <a:lnTo>
                    <a:pt x="68279" y="10281"/>
                  </a:lnTo>
                  <a:lnTo>
                    <a:pt x="69082" y="10825"/>
                  </a:lnTo>
                  <a:lnTo>
                    <a:pt x="70615" y="11233"/>
                  </a:lnTo>
                  <a:lnTo>
                    <a:pt x="71052" y="11369"/>
                  </a:lnTo>
                  <a:lnTo>
                    <a:pt x="71681" y="1113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5" name="Senegal"/>
            <p:cNvSpPr/>
            <p:nvPr/>
          </p:nvSpPr>
          <p:spPr>
            <a:xfrm>
              <a:off x="2277471" y="2607534"/>
              <a:ext cx="67296" cy="51933"/>
            </a:xfrm>
            <a:custGeom>
              <a:avLst/>
              <a:gdLst/>
              <a:ahLst/>
              <a:cxnLst/>
              <a:pathLst>
                <a:path w="67296" h="51933">
                  <a:moveTo>
                    <a:pt x="41667" y="48353"/>
                  </a:moveTo>
                  <a:lnTo>
                    <a:pt x="30128" y="48133"/>
                  </a:lnTo>
                  <a:lnTo>
                    <a:pt x="24886" y="48164"/>
                  </a:lnTo>
                  <a:lnTo>
                    <a:pt x="22352" y="50139"/>
                  </a:lnTo>
                  <a:lnTo>
                    <a:pt x="19795" y="51098"/>
                  </a:lnTo>
                  <a:lnTo>
                    <a:pt x="16082" y="50975"/>
                  </a:lnTo>
                  <a:lnTo>
                    <a:pt x="11976" y="51218"/>
                  </a:lnTo>
                  <a:lnTo>
                    <a:pt x="9656" y="51933"/>
                  </a:lnTo>
                  <a:lnTo>
                    <a:pt x="9612" y="51913"/>
                  </a:lnTo>
                  <a:lnTo>
                    <a:pt x="8217" y="50756"/>
                  </a:lnTo>
                  <a:lnTo>
                    <a:pt x="7366" y="48654"/>
                  </a:lnTo>
                  <a:lnTo>
                    <a:pt x="7886" y="46475"/>
                  </a:lnTo>
                  <a:lnTo>
                    <a:pt x="7410" y="43645"/>
                  </a:lnTo>
                  <a:lnTo>
                    <a:pt x="7319" y="42625"/>
                  </a:lnTo>
                  <a:lnTo>
                    <a:pt x="7328" y="42387"/>
                  </a:lnTo>
                  <a:lnTo>
                    <a:pt x="15825" y="42461"/>
                  </a:lnTo>
                  <a:lnTo>
                    <a:pt x="15825" y="40226"/>
                  </a:lnTo>
                  <a:lnTo>
                    <a:pt x="16602" y="40226"/>
                  </a:lnTo>
                  <a:lnTo>
                    <a:pt x="18311" y="40147"/>
                  </a:lnTo>
                  <a:lnTo>
                    <a:pt x="19243" y="39747"/>
                  </a:lnTo>
                  <a:lnTo>
                    <a:pt x="20486" y="40067"/>
                  </a:lnTo>
                  <a:lnTo>
                    <a:pt x="21961" y="39827"/>
                  </a:lnTo>
                  <a:lnTo>
                    <a:pt x="22583" y="39348"/>
                  </a:lnTo>
                  <a:lnTo>
                    <a:pt x="22660" y="37990"/>
                  </a:lnTo>
                  <a:lnTo>
                    <a:pt x="23049" y="37591"/>
                  </a:lnTo>
                  <a:lnTo>
                    <a:pt x="23748" y="37511"/>
                  </a:lnTo>
                  <a:lnTo>
                    <a:pt x="24525" y="38310"/>
                  </a:lnTo>
                  <a:lnTo>
                    <a:pt x="25690" y="38949"/>
                  </a:lnTo>
                  <a:lnTo>
                    <a:pt x="27476" y="39508"/>
                  </a:lnTo>
                  <a:lnTo>
                    <a:pt x="27709" y="40067"/>
                  </a:lnTo>
                  <a:lnTo>
                    <a:pt x="28408" y="40306"/>
                  </a:lnTo>
                  <a:lnTo>
                    <a:pt x="29496" y="40147"/>
                  </a:lnTo>
                  <a:lnTo>
                    <a:pt x="30816" y="40705"/>
                  </a:lnTo>
                  <a:lnTo>
                    <a:pt x="31749" y="41583"/>
                  </a:lnTo>
                  <a:lnTo>
                    <a:pt x="33923" y="41583"/>
                  </a:lnTo>
                  <a:lnTo>
                    <a:pt x="34856" y="41025"/>
                  </a:lnTo>
                  <a:lnTo>
                    <a:pt x="36176" y="40466"/>
                  </a:lnTo>
                  <a:lnTo>
                    <a:pt x="37574" y="40466"/>
                  </a:lnTo>
                  <a:lnTo>
                    <a:pt x="38118" y="39827"/>
                  </a:lnTo>
                  <a:lnTo>
                    <a:pt x="38196" y="39188"/>
                  </a:lnTo>
                  <a:lnTo>
                    <a:pt x="37419" y="38070"/>
                  </a:lnTo>
                  <a:lnTo>
                    <a:pt x="36409" y="37671"/>
                  </a:lnTo>
                  <a:lnTo>
                    <a:pt x="35399" y="37830"/>
                  </a:lnTo>
                  <a:lnTo>
                    <a:pt x="33923" y="38310"/>
                  </a:lnTo>
                  <a:lnTo>
                    <a:pt x="33380" y="38789"/>
                  </a:lnTo>
                  <a:lnTo>
                    <a:pt x="32137" y="39109"/>
                  </a:lnTo>
                  <a:lnTo>
                    <a:pt x="30739" y="38150"/>
                  </a:lnTo>
                  <a:lnTo>
                    <a:pt x="30583" y="37191"/>
                  </a:lnTo>
                  <a:lnTo>
                    <a:pt x="29651" y="36632"/>
                  </a:lnTo>
                  <a:lnTo>
                    <a:pt x="28797" y="36552"/>
                  </a:lnTo>
                  <a:lnTo>
                    <a:pt x="27865" y="37191"/>
                  </a:lnTo>
                  <a:lnTo>
                    <a:pt x="27166" y="36632"/>
                  </a:lnTo>
                  <a:lnTo>
                    <a:pt x="26622" y="35512"/>
                  </a:lnTo>
                  <a:lnTo>
                    <a:pt x="25845" y="34952"/>
                  </a:lnTo>
                  <a:lnTo>
                    <a:pt x="24835" y="35112"/>
                  </a:lnTo>
                  <a:lnTo>
                    <a:pt x="23981" y="34792"/>
                  </a:lnTo>
                  <a:lnTo>
                    <a:pt x="22039" y="35672"/>
                  </a:lnTo>
                  <a:lnTo>
                    <a:pt x="21495" y="35112"/>
                  </a:lnTo>
                  <a:lnTo>
                    <a:pt x="20719" y="35352"/>
                  </a:lnTo>
                  <a:lnTo>
                    <a:pt x="19709" y="35992"/>
                  </a:lnTo>
                  <a:lnTo>
                    <a:pt x="19243" y="37511"/>
                  </a:lnTo>
                  <a:lnTo>
                    <a:pt x="10899" y="37511"/>
                  </a:lnTo>
                  <a:lnTo>
                    <a:pt x="10864" y="37163"/>
                  </a:lnTo>
                  <a:lnTo>
                    <a:pt x="10723" y="35774"/>
                  </a:lnTo>
                  <a:lnTo>
                    <a:pt x="8834" y="34393"/>
                  </a:lnTo>
                  <a:lnTo>
                    <a:pt x="8492" y="33591"/>
                  </a:lnTo>
                  <a:lnTo>
                    <a:pt x="8207" y="31694"/>
                  </a:lnTo>
                  <a:lnTo>
                    <a:pt x="6271" y="28411"/>
                  </a:lnTo>
                  <a:lnTo>
                    <a:pt x="4269" y="25855"/>
                  </a:lnTo>
                  <a:lnTo>
                    <a:pt x="2369" y="24249"/>
                  </a:lnTo>
                  <a:lnTo>
                    <a:pt x="0" y="23302"/>
                  </a:lnTo>
                  <a:lnTo>
                    <a:pt x="2707" y="21538"/>
                  </a:lnTo>
                  <a:lnTo>
                    <a:pt x="6334" y="17641"/>
                  </a:lnTo>
                  <a:lnTo>
                    <a:pt x="9281" y="12416"/>
                  </a:lnTo>
                  <a:lnTo>
                    <a:pt x="10955" y="8141"/>
                  </a:lnTo>
                  <a:lnTo>
                    <a:pt x="11449" y="3827"/>
                  </a:lnTo>
                  <a:lnTo>
                    <a:pt x="14073" y="1647"/>
                  </a:lnTo>
                  <a:lnTo>
                    <a:pt x="23207" y="629"/>
                  </a:lnTo>
                  <a:lnTo>
                    <a:pt x="29271" y="0"/>
                  </a:lnTo>
                  <a:lnTo>
                    <a:pt x="32113" y="131"/>
                  </a:lnTo>
                  <a:lnTo>
                    <a:pt x="35142" y="1148"/>
                  </a:lnTo>
                  <a:lnTo>
                    <a:pt x="38629" y="4083"/>
                  </a:lnTo>
                  <a:lnTo>
                    <a:pt x="41914" y="5688"/>
                  </a:lnTo>
                  <a:lnTo>
                    <a:pt x="44758" y="5966"/>
                  </a:lnTo>
                  <a:lnTo>
                    <a:pt x="46319" y="6768"/>
                  </a:lnTo>
                  <a:lnTo>
                    <a:pt x="47073" y="7722"/>
                  </a:lnTo>
                  <a:lnTo>
                    <a:pt x="48538" y="11177"/>
                  </a:lnTo>
                  <a:lnTo>
                    <a:pt x="51231" y="15281"/>
                  </a:lnTo>
                  <a:lnTo>
                    <a:pt x="54545" y="18420"/>
                  </a:lnTo>
                  <a:lnTo>
                    <a:pt x="61614" y="23218"/>
                  </a:lnTo>
                  <a:lnTo>
                    <a:pt x="59073" y="25285"/>
                  </a:lnTo>
                  <a:lnTo>
                    <a:pt x="58789" y="27043"/>
                  </a:lnTo>
                  <a:lnTo>
                    <a:pt x="60048" y="32736"/>
                  </a:lnTo>
                  <a:lnTo>
                    <a:pt x="60769" y="36160"/>
                  </a:lnTo>
                  <a:lnTo>
                    <a:pt x="61871" y="38632"/>
                  </a:lnTo>
                  <a:lnTo>
                    <a:pt x="62781" y="39646"/>
                  </a:lnTo>
                  <a:lnTo>
                    <a:pt x="65560" y="41303"/>
                  </a:lnTo>
                  <a:lnTo>
                    <a:pt x="66887" y="43041"/>
                  </a:lnTo>
                  <a:lnTo>
                    <a:pt x="67296" y="47326"/>
                  </a:lnTo>
                  <a:lnTo>
                    <a:pt x="67273" y="50230"/>
                  </a:lnTo>
                  <a:lnTo>
                    <a:pt x="66965" y="50957"/>
                  </a:lnTo>
                  <a:lnTo>
                    <a:pt x="66235" y="50744"/>
                  </a:lnTo>
                  <a:lnTo>
                    <a:pt x="61406" y="51209"/>
                  </a:lnTo>
                  <a:lnTo>
                    <a:pt x="58108" y="51591"/>
                  </a:lnTo>
                  <a:lnTo>
                    <a:pt x="54470" y="51178"/>
                  </a:lnTo>
                  <a:lnTo>
                    <a:pt x="51948" y="50105"/>
                  </a:lnTo>
                  <a:lnTo>
                    <a:pt x="47961" y="48460"/>
                  </a:lnTo>
                  <a:lnTo>
                    <a:pt x="41667" y="4835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6" name="Gambia"/>
            <p:cNvSpPr/>
            <p:nvPr/>
          </p:nvSpPr>
          <p:spPr>
            <a:xfrm>
              <a:off x="2284795" y="2642328"/>
              <a:ext cx="30868" cy="7668"/>
            </a:xfrm>
            <a:custGeom>
              <a:avLst/>
              <a:gdLst/>
              <a:ahLst/>
              <a:cxnLst/>
              <a:pathLst>
                <a:path w="30868" h="7668">
                  <a:moveTo>
                    <a:pt x="3571" y="2718"/>
                  </a:moveTo>
                  <a:lnTo>
                    <a:pt x="11915" y="2718"/>
                  </a:lnTo>
                  <a:lnTo>
                    <a:pt x="12381" y="1200"/>
                  </a:lnTo>
                  <a:lnTo>
                    <a:pt x="13391" y="560"/>
                  </a:lnTo>
                  <a:lnTo>
                    <a:pt x="14168" y="320"/>
                  </a:lnTo>
                  <a:lnTo>
                    <a:pt x="14711" y="880"/>
                  </a:lnTo>
                  <a:lnTo>
                    <a:pt x="16653" y="0"/>
                  </a:lnTo>
                  <a:lnTo>
                    <a:pt x="17508" y="320"/>
                  </a:lnTo>
                  <a:lnTo>
                    <a:pt x="18517" y="160"/>
                  </a:lnTo>
                  <a:lnTo>
                    <a:pt x="19294" y="720"/>
                  </a:lnTo>
                  <a:lnTo>
                    <a:pt x="19838" y="1839"/>
                  </a:lnTo>
                  <a:lnTo>
                    <a:pt x="20537" y="2399"/>
                  </a:lnTo>
                  <a:lnTo>
                    <a:pt x="21469" y="1759"/>
                  </a:lnTo>
                  <a:lnTo>
                    <a:pt x="22323" y="1839"/>
                  </a:lnTo>
                  <a:lnTo>
                    <a:pt x="23256" y="2399"/>
                  </a:lnTo>
                  <a:lnTo>
                    <a:pt x="23411" y="3358"/>
                  </a:lnTo>
                  <a:lnTo>
                    <a:pt x="24809" y="4316"/>
                  </a:lnTo>
                  <a:lnTo>
                    <a:pt x="26052" y="3997"/>
                  </a:lnTo>
                  <a:lnTo>
                    <a:pt x="26596" y="3517"/>
                  </a:lnTo>
                  <a:lnTo>
                    <a:pt x="28072" y="3038"/>
                  </a:lnTo>
                  <a:lnTo>
                    <a:pt x="29081" y="2878"/>
                  </a:lnTo>
                  <a:lnTo>
                    <a:pt x="30091" y="3278"/>
                  </a:lnTo>
                  <a:lnTo>
                    <a:pt x="30868" y="4396"/>
                  </a:lnTo>
                  <a:lnTo>
                    <a:pt x="30790" y="5035"/>
                  </a:lnTo>
                  <a:lnTo>
                    <a:pt x="30246" y="5674"/>
                  </a:lnTo>
                  <a:lnTo>
                    <a:pt x="28848" y="5674"/>
                  </a:lnTo>
                  <a:lnTo>
                    <a:pt x="27528" y="6232"/>
                  </a:lnTo>
                  <a:lnTo>
                    <a:pt x="26596" y="6791"/>
                  </a:lnTo>
                  <a:lnTo>
                    <a:pt x="24421" y="6791"/>
                  </a:lnTo>
                  <a:lnTo>
                    <a:pt x="23489" y="5913"/>
                  </a:lnTo>
                  <a:lnTo>
                    <a:pt x="22168" y="5354"/>
                  </a:lnTo>
                  <a:lnTo>
                    <a:pt x="21081" y="5514"/>
                  </a:lnTo>
                  <a:lnTo>
                    <a:pt x="20382" y="5274"/>
                  </a:lnTo>
                  <a:lnTo>
                    <a:pt x="20149" y="4715"/>
                  </a:lnTo>
                  <a:lnTo>
                    <a:pt x="18362" y="4156"/>
                  </a:lnTo>
                  <a:lnTo>
                    <a:pt x="17197" y="3517"/>
                  </a:lnTo>
                  <a:lnTo>
                    <a:pt x="16420" y="2718"/>
                  </a:lnTo>
                  <a:lnTo>
                    <a:pt x="15721" y="2798"/>
                  </a:lnTo>
                  <a:lnTo>
                    <a:pt x="15333" y="3198"/>
                  </a:lnTo>
                  <a:lnTo>
                    <a:pt x="15255" y="4556"/>
                  </a:lnTo>
                  <a:lnTo>
                    <a:pt x="14634" y="5035"/>
                  </a:lnTo>
                  <a:lnTo>
                    <a:pt x="13158" y="5274"/>
                  </a:lnTo>
                  <a:lnTo>
                    <a:pt x="11915" y="4955"/>
                  </a:lnTo>
                  <a:lnTo>
                    <a:pt x="10983" y="5354"/>
                  </a:lnTo>
                  <a:lnTo>
                    <a:pt x="9274" y="5434"/>
                  </a:lnTo>
                  <a:lnTo>
                    <a:pt x="8497" y="5434"/>
                  </a:lnTo>
                  <a:lnTo>
                    <a:pt x="8497" y="7668"/>
                  </a:lnTo>
                  <a:lnTo>
                    <a:pt x="0" y="7595"/>
                  </a:lnTo>
                  <a:lnTo>
                    <a:pt x="94" y="5141"/>
                  </a:lnTo>
                  <a:lnTo>
                    <a:pt x="960" y="4120"/>
                  </a:lnTo>
                  <a:lnTo>
                    <a:pt x="3134" y="3823"/>
                  </a:lnTo>
                  <a:lnTo>
                    <a:pt x="3602" y="3021"/>
                  </a:lnTo>
                  <a:lnTo>
                    <a:pt x="3571" y="271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7" name="Poland"/>
            <p:cNvSpPr/>
            <p:nvPr/>
          </p:nvSpPr>
          <p:spPr>
            <a:xfrm>
              <a:off x="2628504" y="2065991"/>
              <a:ext cx="112190" cy="102513"/>
            </a:xfrm>
            <a:custGeom>
              <a:avLst/>
              <a:gdLst/>
              <a:ahLst/>
              <a:cxnLst/>
              <a:pathLst>
                <a:path w="112190" h="102513">
                  <a:moveTo>
                    <a:pt x="94720" y="102372"/>
                  </a:moveTo>
                  <a:lnTo>
                    <a:pt x="90552" y="99844"/>
                  </a:lnTo>
                  <a:lnTo>
                    <a:pt x="88429" y="99069"/>
                  </a:lnTo>
                  <a:lnTo>
                    <a:pt x="87909" y="97410"/>
                  </a:lnTo>
                  <a:lnTo>
                    <a:pt x="84384" y="95980"/>
                  </a:lnTo>
                  <a:lnTo>
                    <a:pt x="83740" y="94975"/>
                  </a:lnTo>
                  <a:lnTo>
                    <a:pt x="80929" y="95559"/>
                  </a:lnTo>
                  <a:lnTo>
                    <a:pt x="78382" y="95244"/>
                  </a:lnTo>
                  <a:lnTo>
                    <a:pt x="78013" y="96302"/>
                  </a:lnTo>
                  <a:lnTo>
                    <a:pt x="76142" y="97687"/>
                  </a:lnTo>
                  <a:lnTo>
                    <a:pt x="73835" y="95730"/>
                  </a:lnTo>
                  <a:lnTo>
                    <a:pt x="71414" y="96086"/>
                  </a:lnTo>
                  <a:lnTo>
                    <a:pt x="70570" y="95655"/>
                  </a:lnTo>
                  <a:lnTo>
                    <a:pt x="67776" y="97225"/>
                  </a:lnTo>
                  <a:lnTo>
                    <a:pt x="67252" y="98583"/>
                  </a:lnTo>
                  <a:lnTo>
                    <a:pt x="66502" y="99621"/>
                  </a:lnTo>
                  <a:lnTo>
                    <a:pt x="65600" y="98700"/>
                  </a:lnTo>
                  <a:lnTo>
                    <a:pt x="63651" y="99345"/>
                  </a:lnTo>
                  <a:lnTo>
                    <a:pt x="63637" y="97779"/>
                  </a:lnTo>
                  <a:lnTo>
                    <a:pt x="63769" y="97133"/>
                  </a:lnTo>
                  <a:lnTo>
                    <a:pt x="63436" y="95748"/>
                  </a:lnTo>
                  <a:lnTo>
                    <a:pt x="61774" y="95941"/>
                  </a:lnTo>
                  <a:lnTo>
                    <a:pt x="61410" y="94637"/>
                  </a:lnTo>
                  <a:lnTo>
                    <a:pt x="60434" y="92783"/>
                  </a:lnTo>
                  <a:lnTo>
                    <a:pt x="59127" y="92969"/>
                  </a:lnTo>
                  <a:lnTo>
                    <a:pt x="58818" y="93831"/>
                  </a:lnTo>
                  <a:lnTo>
                    <a:pt x="57850" y="93710"/>
                  </a:lnTo>
                  <a:lnTo>
                    <a:pt x="56933" y="95562"/>
                  </a:lnTo>
                  <a:lnTo>
                    <a:pt x="54780" y="95933"/>
                  </a:lnTo>
                  <a:lnTo>
                    <a:pt x="54625" y="94174"/>
                  </a:lnTo>
                  <a:lnTo>
                    <a:pt x="53199" y="93859"/>
                  </a:lnTo>
                  <a:lnTo>
                    <a:pt x="52665" y="91297"/>
                  </a:lnTo>
                  <a:lnTo>
                    <a:pt x="50753" y="90552"/>
                  </a:lnTo>
                  <a:lnTo>
                    <a:pt x="49809" y="88939"/>
                  </a:lnTo>
                  <a:lnTo>
                    <a:pt x="49907" y="87005"/>
                  </a:lnTo>
                  <a:lnTo>
                    <a:pt x="45884" y="85973"/>
                  </a:lnTo>
                  <a:lnTo>
                    <a:pt x="44328" y="84561"/>
                  </a:lnTo>
                  <a:lnTo>
                    <a:pt x="42483" y="85819"/>
                  </a:lnTo>
                  <a:lnTo>
                    <a:pt x="41014" y="85717"/>
                  </a:lnTo>
                  <a:lnTo>
                    <a:pt x="40948" y="83996"/>
                  </a:lnTo>
                  <a:lnTo>
                    <a:pt x="40957" y="82013"/>
                  </a:lnTo>
                  <a:lnTo>
                    <a:pt x="39303" y="82675"/>
                  </a:lnTo>
                  <a:lnTo>
                    <a:pt x="40213" y="80454"/>
                  </a:lnTo>
                  <a:lnTo>
                    <a:pt x="36658" y="80499"/>
                  </a:lnTo>
                  <a:lnTo>
                    <a:pt x="35361" y="79551"/>
                  </a:lnTo>
                  <a:lnTo>
                    <a:pt x="32810" y="78031"/>
                  </a:lnTo>
                  <a:lnTo>
                    <a:pt x="31374" y="77841"/>
                  </a:lnTo>
                  <a:lnTo>
                    <a:pt x="31362" y="78981"/>
                  </a:lnTo>
                  <a:lnTo>
                    <a:pt x="32778" y="81351"/>
                  </a:lnTo>
                  <a:lnTo>
                    <a:pt x="30722" y="82297"/>
                  </a:lnTo>
                  <a:lnTo>
                    <a:pt x="29619" y="83760"/>
                  </a:lnTo>
                  <a:lnTo>
                    <a:pt x="28025" y="83194"/>
                  </a:lnTo>
                  <a:lnTo>
                    <a:pt x="26537" y="80215"/>
                  </a:lnTo>
                  <a:lnTo>
                    <a:pt x="23784" y="78269"/>
                  </a:lnTo>
                  <a:lnTo>
                    <a:pt x="24902" y="76603"/>
                  </a:lnTo>
                  <a:lnTo>
                    <a:pt x="25948" y="76413"/>
                  </a:lnTo>
                  <a:lnTo>
                    <a:pt x="26441" y="75459"/>
                  </a:lnTo>
                  <a:lnTo>
                    <a:pt x="25441" y="74026"/>
                  </a:lnTo>
                  <a:lnTo>
                    <a:pt x="24156" y="73835"/>
                  </a:lnTo>
                  <a:lnTo>
                    <a:pt x="23849" y="74361"/>
                  </a:lnTo>
                  <a:lnTo>
                    <a:pt x="21516" y="74887"/>
                  </a:lnTo>
                  <a:lnTo>
                    <a:pt x="21539" y="73548"/>
                  </a:lnTo>
                  <a:lnTo>
                    <a:pt x="20141" y="73835"/>
                  </a:lnTo>
                  <a:lnTo>
                    <a:pt x="19482" y="72399"/>
                  </a:lnTo>
                  <a:lnTo>
                    <a:pt x="16635" y="71976"/>
                  </a:lnTo>
                  <a:lnTo>
                    <a:pt x="15625" y="71775"/>
                  </a:lnTo>
                  <a:lnTo>
                    <a:pt x="13804" y="70479"/>
                  </a:lnTo>
                  <a:lnTo>
                    <a:pt x="13339" y="68409"/>
                  </a:lnTo>
                  <a:lnTo>
                    <a:pt x="12279" y="67686"/>
                  </a:lnTo>
                  <a:lnTo>
                    <a:pt x="10467" y="67830"/>
                  </a:lnTo>
                  <a:lnTo>
                    <a:pt x="10151" y="68506"/>
                  </a:lnTo>
                  <a:lnTo>
                    <a:pt x="10456" y="69084"/>
                  </a:lnTo>
                  <a:lnTo>
                    <a:pt x="10333" y="70287"/>
                  </a:lnTo>
                  <a:lnTo>
                    <a:pt x="8457" y="70287"/>
                  </a:lnTo>
                  <a:lnTo>
                    <a:pt x="10633" y="64715"/>
                  </a:lnTo>
                  <a:lnTo>
                    <a:pt x="9221" y="60820"/>
                  </a:lnTo>
                  <a:lnTo>
                    <a:pt x="6880" y="59303"/>
                  </a:lnTo>
                  <a:lnTo>
                    <a:pt x="7452" y="57217"/>
                  </a:lnTo>
                  <a:lnTo>
                    <a:pt x="5819" y="55033"/>
                  </a:lnTo>
                  <a:lnTo>
                    <a:pt x="5854" y="53483"/>
                  </a:lnTo>
                  <a:lnTo>
                    <a:pt x="6925" y="52477"/>
                  </a:lnTo>
                  <a:lnTo>
                    <a:pt x="7521" y="50095"/>
                  </a:lnTo>
                  <a:lnTo>
                    <a:pt x="6862" y="49269"/>
                  </a:lnTo>
                  <a:lnTo>
                    <a:pt x="6964" y="46783"/>
                  </a:lnTo>
                  <a:lnTo>
                    <a:pt x="5399" y="45583"/>
                  </a:lnTo>
                  <a:lnTo>
                    <a:pt x="4927" y="44104"/>
                  </a:lnTo>
                  <a:lnTo>
                    <a:pt x="6015" y="40855"/>
                  </a:lnTo>
                  <a:lnTo>
                    <a:pt x="2592" y="37311"/>
                  </a:lnTo>
                  <a:lnTo>
                    <a:pt x="634" y="36469"/>
                  </a:lnTo>
                  <a:lnTo>
                    <a:pt x="890" y="33748"/>
                  </a:lnTo>
                  <a:lnTo>
                    <a:pt x="2849" y="32525"/>
                  </a:lnTo>
                  <a:lnTo>
                    <a:pt x="3944" y="28180"/>
                  </a:lnTo>
                  <a:lnTo>
                    <a:pt x="2343" y="21152"/>
                  </a:lnTo>
                  <a:lnTo>
                    <a:pt x="4047" y="21513"/>
                  </a:lnTo>
                  <a:lnTo>
                    <a:pt x="5205" y="22565"/>
                  </a:lnTo>
                  <a:lnTo>
                    <a:pt x="4740" y="20939"/>
                  </a:lnTo>
                  <a:lnTo>
                    <a:pt x="5520" y="19644"/>
                  </a:lnTo>
                  <a:lnTo>
                    <a:pt x="5427" y="18395"/>
                  </a:lnTo>
                  <a:lnTo>
                    <a:pt x="4597" y="17289"/>
                  </a:lnTo>
                  <a:lnTo>
                    <a:pt x="4490" y="16188"/>
                  </a:lnTo>
                  <a:lnTo>
                    <a:pt x="4429" y="15553"/>
                  </a:lnTo>
                  <a:lnTo>
                    <a:pt x="9091" y="14242"/>
                  </a:lnTo>
                  <a:lnTo>
                    <a:pt x="11251" y="13807"/>
                  </a:lnTo>
                  <a:lnTo>
                    <a:pt x="13837" y="12507"/>
                  </a:lnTo>
                  <a:lnTo>
                    <a:pt x="20374" y="11416"/>
                  </a:lnTo>
                  <a:lnTo>
                    <a:pt x="22784" y="10060"/>
                  </a:lnTo>
                  <a:lnTo>
                    <a:pt x="26780" y="5944"/>
                  </a:lnTo>
                  <a:lnTo>
                    <a:pt x="32381" y="3367"/>
                  </a:lnTo>
                  <a:lnTo>
                    <a:pt x="39977" y="746"/>
                  </a:lnTo>
                  <a:lnTo>
                    <a:pt x="46906" y="0"/>
                  </a:lnTo>
                  <a:lnTo>
                    <a:pt x="52256" y="3615"/>
                  </a:lnTo>
                  <a:lnTo>
                    <a:pt x="47836" y="1065"/>
                  </a:lnTo>
                  <a:lnTo>
                    <a:pt x="47564" y="2341"/>
                  </a:lnTo>
                  <a:lnTo>
                    <a:pt x="48849" y="3827"/>
                  </a:lnTo>
                  <a:lnTo>
                    <a:pt x="49510" y="7843"/>
                  </a:lnTo>
                  <a:lnTo>
                    <a:pt x="51292" y="9001"/>
                  </a:lnTo>
                  <a:lnTo>
                    <a:pt x="54545" y="9526"/>
                  </a:lnTo>
                  <a:lnTo>
                    <a:pt x="57777" y="8580"/>
                  </a:lnTo>
                  <a:lnTo>
                    <a:pt x="63110" y="5059"/>
                  </a:lnTo>
                  <a:lnTo>
                    <a:pt x="63378" y="5098"/>
                  </a:lnTo>
                  <a:lnTo>
                    <a:pt x="58474" y="8685"/>
                  </a:lnTo>
                  <a:lnTo>
                    <a:pt x="57521" y="9631"/>
                  </a:lnTo>
                  <a:lnTo>
                    <a:pt x="57502" y="10681"/>
                  </a:lnTo>
                  <a:lnTo>
                    <a:pt x="58591" y="10786"/>
                  </a:lnTo>
                  <a:lnTo>
                    <a:pt x="60025" y="9737"/>
                  </a:lnTo>
                  <a:lnTo>
                    <a:pt x="63104" y="7948"/>
                  </a:lnTo>
                  <a:lnTo>
                    <a:pt x="65828" y="5773"/>
                  </a:lnTo>
                  <a:lnTo>
                    <a:pt x="70048" y="5821"/>
                  </a:lnTo>
                  <a:lnTo>
                    <a:pt x="81308" y="6815"/>
                  </a:lnTo>
                  <a:lnTo>
                    <a:pt x="96153" y="5946"/>
                  </a:lnTo>
                  <a:lnTo>
                    <a:pt x="99362" y="5758"/>
                  </a:lnTo>
                  <a:lnTo>
                    <a:pt x="99564" y="5882"/>
                  </a:lnTo>
                  <a:lnTo>
                    <a:pt x="102968" y="7974"/>
                  </a:lnTo>
                  <a:lnTo>
                    <a:pt x="104394" y="12147"/>
                  </a:lnTo>
                  <a:lnTo>
                    <a:pt x="104888" y="13737"/>
                  </a:lnTo>
                  <a:lnTo>
                    <a:pt x="104965" y="13985"/>
                  </a:lnTo>
                  <a:lnTo>
                    <a:pt x="105418" y="15440"/>
                  </a:lnTo>
                  <a:lnTo>
                    <a:pt x="106221" y="18012"/>
                  </a:lnTo>
                  <a:lnTo>
                    <a:pt x="109304" y="30645"/>
                  </a:lnTo>
                  <a:lnTo>
                    <a:pt x="110169" y="34827"/>
                  </a:lnTo>
                  <a:lnTo>
                    <a:pt x="110049" y="36790"/>
                  </a:lnTo>
                  <a:lnTo>
                    <a:pt x="108732" y="38514"/>
                  </a:lnTo>
                  <a:lnTo>
                    <a:pt x="106521" y="38760"/>
                  </a:lnTo>
                  <a:lnTo>
                    <a:pt x="103659" y="40770"/>
                  </a:lnTo>
                  <a:lnTo>
                    <a:pt x="102197" y="43475"/>
                  </a:lnTo>
                  <a:lnTo>
                    <a:pt x="101559" y="45867"/>
                  </a:lnTo>
                  <a:lnTo>
                    <a:pt x="103005" y="45970"/>
                  </a:lnTo>
                  <a:lnTo>
                    <a:pt x="105116" y="47164"/>
                  </a:lnTo>
                  <a:lnTo>
                    <a:pt x="105866" y="48605"/>
                  </a:lnTo>
                  <a:lnTo>
                    <a:pt x="106957" y="49798"/>
                  </a:lnTo>
                  <a:lnTo>
                    <a:pt x="107022" y="51837"/>
                  </a:lnTo>
                  <a:lnTo>
                    <a:pt x="105442" y="57935"/>
                  </a:lnTo>
                  <a:lnTo>
                    <a:pt x="106073" y="59044"/>
                  </a:lnTo>
                  <a:lnTo>
                    <a:pt x="106878" y="60458"/>
                  </a:lnTo>
                  <a:lnTo>
                    <a:pt x="106509" y="62406"/>
                  </a:lnTo>
                  <a:lnTo>
                    <a:pt x="110601" y="69084"/>
                  </a:lnTo>
                  <a:lnTo>
                    <a:pt x="112190" y="70623"/>
                  </a:lnTo>
                  <a:lnTo>
                    <a:pt x="110693" y="71007"/>
                  </a:lnTo>
                  <a:lnTo>
                    <a:pt x="110269" y="72063"/>
                  </a:lnTo>
                  <a:lnTo>
                    <a:pt x="111915" y="74457"/>
                  </a:lnTo>
                  <a:lnTo>
                    <a:pt x="111867" y="76937"/>
                  </a:lnTo>
                  <a:lnTo>
                    <a:pt x="110591" y="78829"/>
                  </a:lnTo>
                  <a:lnTo>
                    <a:pt x="108441" y="78934"/>
                  </a:lnTo>
                  <a:lnTo>
                    <a:pt x="107008" y="80356"/>
                  </a:lnTo>
                  <a:lnTo>
                    <a:pt x="104007" y="83478"/>
                  </a:lnTo>
                  <a:lnTo>
                    <a:pt x="96439" y="92959"/>
                  </a:lnTo>
                  <a:lnTo>
                    <a:pt x="96030" y="95323"/>
                  </a:lnTo>
                  <a:lnTo>
                    <a:pt x="96250" y="99574"/>
                  </a:lnTo>
                  <a:lnTo>
                    <a:pt x="97997" y="102513"/>
                  </a:lnTo>
                  <a:lnTo>
                    <a:pt x="94720" y="102372"/>
                  </a:lnTo>
                  <a:close/>
                </a:path>
                <a:path w="112190" h="102513">
                  <a:moveTo>
                    <a:pt x="4490" y="16188"/>
                  </a:moveTo>
                  <a:lnTo>
                    <a:pt x="4336" y="17285"/>
                  </a:lnTo>
                  <a:lnTo>
                    <a:pt x="2941" y="17077"/>
                  </a:lnTo>
                  <a:lnTo>
                    <a:pt x="1983" y="17337"/>
                  </a:lnTo>
                  <a:lnTo>
                    <a:pt x="1753" y="15569"/>
                  </a:lnTo>
                  <a:lnTo>
                    <a:pt x="2622" y="15464"/>
                  </a:lnTo>
                  <a:lnTo>
                    <a:pt x="3955" y="15464"/>
                  </a:lnTo>
                  <a:lnTo>
                    <a:pt x="4490" y="16188"/>
                  </a:lnTo>
                  <a:close/>
                </a:path>
                <a:path w="112190" h="102513">
                  <a:moveTo>
                    <a:pt x="0" y="15412"/>
                  </a:moveTo>
                  <a:lnTo>
                    <a:pt x="1161" y="15621"/>
                  </a:lnTo>
                  <a:lnTo>
                    <a:pt x="1509" y="17389"/>
                  </a:lnTo>
                  <a:lnTo>
                    <a:pt x="841" y="17139"/>
                  </a:lnTo>
                  <a:lnTo>
                    <a:pt x="0" y="1541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8" name="Mauretania"/>
            <p:cNvSpPr/>
            <p:nvPr/>
          </p:nvSpPr>
          <p:spPr>
            <a:xfrm>
              <a:off x="2281719" y="2482866"/>
              <a:ext cx="135789" cy="147887"/>
            </a:xfrm>
            <a:custGeom>
              <a:avLst/>
              <a:gdLst/>
              <a:ahLst/>
              <a:cxnLst/>
              <a:pathLst>
                <a:path w="135789" h="147887">
                  <a:moveTo>
                    <a:pt x="57365" y="147887"/>
                  </a:moveTo>
                  <a:lnTo>
                    <a:pt x="50296" y="143089"/>
                  </a:lnTo>
                  <a:lnTo>
                    <a:pt x="46983" y="139950"/>
                  </a:lnTo>
                  <a:lnTo>
                    <a:pt x="44289" y="135846"/>
                  </a:lnTo>
                  <a:lnTo>
                    <a:pt x="42824" y="132391"/>
                  </a:lnTo>
                  <a:lnTo>
                    <a:pt x="42070" y="131437"/>
                  </a:lnTo>
                  <a:lnTo>
                    <a:pt x="40509" y="130634"/>
                  </a:lnTo>
                  <a:lnTo>
                    <a:pt x="37666" y="130357"/>
                  </a:lnTo>
                  <a:lnTo>
                    <a:pt x="34380" y="128752"/>
                  </a:lnTo>
                  <a:lnTo>
                    <a:pt x="30894" y="125816"/>
                  </a:lnTo>
                  <a:lnTo>
                    <a:pt x="27865" y="124800"/>
                  </a:lnTo>
                  <a:lnTo>
                    <a:pt x="25022" y="124669"/>
                  </a:lnTo>
                  <a:lnTo>
                    <a:pt x="18958" y="125298"/>
                  </a:lnTo>
                  <a:lnTo>
                    <a:pt x="9825" y="126316"/>
                  </a:lnTo>
                  <a:lnTo>
                    <a:pt x="7201" y="128495"/>
                  </a:lnTo>
                  <a:lnTo>
                    <a:pt x="7500" y="125868"/>
                  </a:lnTo>
                  <a:lnTo>
                    <a:pt x="10323" y="119048"/>
                  </a:lnTo>
                  <a:lnTo>
                    <a:pt x="11264" y="114739"/>
                  </a:lnTo>
                  <a:lnTo>
                    <a:pt x="11914" y="108783"/>
                  </a:lnTo>
                  <a:lnTo>
                    <a:pt x="11101" y="102963"/>
                  </a:lnTo>
                  <a:lnTo>
                    <a:pt x="9597" y="98775"/>
                  </a:lnTo>
                  <a:lnTo>
                    <a:pt x="6466" y="94808"/>
                  </a:lnTo>
                  <a:lnTo>
                    <a:pt x="7807" y="93303"/>
                  </a:lnTo>
                  <a:lnTo>
                    <a:pt x="8717" y="91046"/>
                  </a:lnTo>
                  <a:lnTo>
                    <a:pt x="9052" y="85847"/>
                  </a:lnTo>
                  <a:lnTo>
                    <a:pt x="8723" y="82980"/>
                  </a:lnTo>
                  <a:lnTo>
                    <a:pt x="7852" y="81093"/>
                  </a:lnTo>
                  <a:lnTo>
                    <a:pt x="3800" y="76710"/>
                  </a:lnTo>
                  <a:lnTo>
                    <a:pt x="2311" y="76107"/>
                  </a:lnTo>
                  <a:lnTo>
                    <a:pt x="341" y="78461"/>
                  </a:lnTo>
                  <a:lnTo>
                    <a:pt x="63" y="77401"/>
                  </a:lnTo>
                  <a:lnTo>
                    <a:pt x="0" y="75354"/>
                  </a:lnTo>
                  <a:lnTo>
                    <a:pt x="399" y="71649"/>
                  </a:lnTo>
                  <a:lnTo>
                    <a:pt x="2778" y="71719"/>
                  </a:lnTo>
                  <a:lnTo>
                    <a:pt x="28123" y="72017"/>
                  </a:lnTo>
                  <a:lnTo>
                    <a:pt x="40139" y="72093"/>
                  </a:lnTo>
                  <a:lnTo>
                    <a:pt x="43811" y="71919"/>
                  </a:lnTo>
                  <a:lnTo>
                    <a:pt x="44878" y="72064"/>
                  </a:lnTo>
                  <a:lnTo>
                    <a:pt x="44623" y="66125"/>
                  </a:lnTo>
                  <a:lnTo>
                    <a:pt x="43802" y="57794"/>
                  </a:lnTo>
                  <a:lnTo>
                    <a:pt x="43851" y="53956"/>
                  </a:lnTo>
                  <a:lnTo>
                    <a:pt x="45100" y="51872"/>
                  </a:lnTo>
                  <a:lnTo>
                    <a:pt x="47983" y="49544"/>
                  </a:lnTo>
                  <a:lnTo>
                    <a:pt x="51623" y="47825"/>
                  </a:lnTo>
                  <a:lnTo>
                    <a:pt x="55680" y="46256"/>
                  </a:lnTo>
                  <a:lnTo>
                    <a:pt x="56398" y="45556"/>
                  </a:lnTo>
                  <a:lnTo>
                    <a:pt x="56893" y="31276"/>
                  </a:lnTo>
                  <a:lnTo>
                    <a:pt x="57245" y="18749"/>
                  </a:lnTo>
                  <a:lnTo>
                    <a:pt x="57483" y="15915"/>
                  </a:lnTo>
                  <a:lnTo>
                    <a:pt x="60274" y="15503"/>
                  </a:lnTo>
                  <a:lnTo>
                    <a:pt x="90388" y="15625"/>
                  </a:lnTo>
                  <a:lnTo>
                    <a:pt x="93193" y="15685"/>
                  </a:lnTo>
                  <a:lnTo>
                    <a:pt x="93714" y="13475"/>
                  </a:lnTo>
                  <a:lnTo>
                    <a:pt x="93702" y="9842"/>
                  </a:lnTo>
                  <a:lnTo>
                    <a:pt x="93854" y="0"/>
                  </a:lnTo>
                  <a:lnTo>
                    <a:pt x="108040" y="8483"/>
                  </a:lnTo>
                  <a:lnTo>
                    <a:pt x="128700" y="21981"/>
                  </a:lnTo>
                  <a:lnTo>
                    <a:pt x="135789" y="27025"/>
                  </a:lnTo>
                  <a:lnTo>
                    <a:pt x="133167" y="27745"/>
                  </a:lnTo>
                  <a:lnTo>
                    <a:pt x="116962" y="28239"/>
                  </a:lnTo>
                  <a:lnTo>
                    <a:pt x="117209" y="32527"/>
                  </a:lnTo>
                  <a:lnTo>
                    <a:pt x="121764" y="75836"/>
                  </a:lnTo>
                  <a:lnTo>
                    <a:pt x="122716" y="83703"/>
                  </a:lnTo>
                  <a:lnTo>
                    <a:pt x="123609" y="92965"/>
                  </a:lnTo>
                  <a:lnTo>
                    <a:pt x="125237" y="107556"/>
                  </a:lnTo>
                  <a:lnTo>
                    <a:pt x="126252" y="120120"/>
                  </a:lnTo>
                  <a:lnTo>
                    <a:pt x="127183" y="127814"/>
                  </a:lnTo>
                  <a:lnTo>
                    <a:pt x="130811" y="131925"/>
                  </a:lnTo>
                  <a:lnTo>
                    <a:pt x="128910" y="140332"/>
                  </a:lnTo>
                  <a:lnTo>
                    <a:pt x="96532" y="140382"/>
                  </a:lnTo>
                  <a:lnTo>
                    <a:pt x="86740" y="140516"/>
                  </a:lnTo>
                  <a:lnTo>
                    <a:pt x="82001" y="142308"/>
                  </a:lnTo>
                  <a:lnTo>
                    <a:pt x="80062" y="142467"/>
                  </a:lnTo>
                  <a:lnTo>
                    <a:pt x="77629" y="142188"/>
                  </a:lnTo>
                  <a:lnTo>
                    <a:pt x="74052" y="141475"/>
                  </a:lnTo>
                  <a:lnTo>
                    <a:pt x="71368" y="140830"/>
                  </a:lnTo>
                  <a:lnTo>
                    <a:pt x="71068" y="141934"/>
                  </a:lnTo>
                  <a:lnTo>
                    <a:pt x="71344" y="143474"/>
                  </a:lnTo>
                  <a:lnTo>
                    <a:pt x="70807" y="144872"/>
                  </a:lnTo>
                  <a:lnTo>
                    <a:pt x="68532" y="144446"/>
                  </a:lnTo>
                  <a:lnTo>
                    <a:pt x="67462" y="143572"/>
                  </a:lnTo>
                  <a:lnTo>
                    <a:pt x="64614" y="139254"/>
                  </a:lnTo>
                  <a:lnTo>
                    <a:pt x="63306" y="138673"/>
                  </a:lnTo>
                  <a:lnTo>
                    <a:pt x="61290" y="139053"/>
                  </a:lnTo>
                  <a:lnTo>
                    <a:pt x="60026" y="140385"/>
                  </a:lnTo>
                  <a:lnTo>
                    <a:pt x="59120" y="143255"/>
                  </a:lnTo>
                  <a:lnTo>
                    <a:pt x="59030" y="146411"/>
                  </a:lnTo>
                  <a:lnTo>
                    <a:pt x="57365" y="14788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39" name="Finnland"/>
            <p:cNvSpPr/>
            <p:nvPr/>
          </p:nvSpPr>
          <p:spPr>
            <a:xfrm>
              <a:off x="2703389" y="1693029"/>
              <a:ext cx="118311" cy="267721"/>
            </a:xfrm>
            <a:custGeom>
              <a:avLst/>
              <a:gdLst/>
              <a:ahLst/>
              <a:cxnLst/>
              <a:pathLst>
                <a:path w="118311" h="267721">
                  <a:moveTo>
                    <a:pt x="88101" y="37606"/>
                  </a:moveTo>
                  <a:lnTo>
                    <a:pt x="87977" y="41499"/>
                  </a:lnTo>
                  <a:lnTo>
                    <a:pt x="86686" y="47866"/>
                  </a:lnTo>
                  <a:lnTo>
                    <a:pt x="87266" y="55027"/>
                  </a:lnTo>
                  <a:lnTo>
                    <a:pt x="90091" y="57875"/>
                  </a:lnTo>
                  <a:lnTo>
                    <a:pt x="94464" y="60467"/>
                  </a:lnTo>
                  <a:lnTo>
                    <a:pt x="99296" y="67196"/>
                  </a:lnTo>
                  <a:lnTo>
                    <a:pt x="102019" y="72365"/>
                  </a:lnTo>
                  <a:lnTo>
                    <a:pt x="99911" y="77123"/>
                  </a:lnTo>
                  <a:lnTo>
                    <a:pt x="93380" y="87183"/>
                  </a:lnTo>
                  <a:lnTo>
                    <a:pt x="91731" y="90978"/>
                  </a:lnTo>
                  <a:lnTo>
                    <a:pt x="98767" y="108574"/>
                  </a:lnTo>
                  <a:lnTo>
                    <a:pt x="102638" y="123317"/>
                  </a:lnTo>
                  <a:lnTo>
                    <a:pt x="101655" y="127653"/>
                  </a:lnTo>
                  <a:lnTo>
                    <a:pt x="99447" y="134105"/>
                  </a:lnTo>
                  <a:lnTo>
                    <a:pt x="98509" y="138935"/>
                  </a:lnTo>
                  <a:lnTo>
                    <a:pt x="98365" y="143333"/>
                  </a:lnTo>
                  <a:lnTo>
                    <a:pt x="100217" y="149346"/>
                  </a:lnTo>
                  <a:lnTo>
                    <a:pt x="106669" y="165556"/>
                  </a:lnTo>
                  <a:lnTo>
                    <a:pt x="107428" y="168462"/>
                  </a:lnTo>
                  <a:lnTo>
                    <a:pt x="107141" y="171364"/>
                  </a:lnTo>
                  <a:lnTo>
                    <a:pt x="104426" y="176078"/>
                  </a:lnTo>
                  <a:lnTo>
                    <a:pt x="102785" y="178245"/>
                  </a:lnTo>
                  <a:lnTo>
                    <a:pt x="104989" y="181960"/>
                  </a:lnTo>
                  <a:lnTo>
                    <a:pt x="111797" y="187537"/>
                  </a:lnTo>
                  <a:lnTo>
                    <a:pt x="115322" y="190480"/>
                  </a:lnTo>
                  <a:lnTo>
                    <a:pt x="117505" y="194815"/>
                  </a:lnTo>
                  <a:lnTo>
                    <a:pt x="118311" y="198616"/>
                  </a:lnTo>
                  <a:lnTo>
                    <a:pt x="117783" y="203093"/>
                  </a:lnTo>
                  <a:lnTo>
                    <a:pt x="115629" y="208914"/>
                  </a:lnTo>
                  <a:lnTo>
                    <a:pt x="112668" y="214688"/>
                  </a:lnTo>
                  <a:lnTo>
                    <a:pt x="105724" y="222774"/>
                  </a:lnTo>
                  <a:lnTo>
                    <a:pt x="95778" y="235347"/>
                  </a:lnTo>
                  <a:lnTo>
                    <a:pt x="86017" y="247182"/>
                  </a:lnTo>
                  <a:lnTo>
                    <a:pt x="85144" y="250104"/>
                  </a:lnTo>
                  <a:lnTo>
                    <a:pt x="80460" y="252207"/>
                  </a:lnTo>
                  <a:lnTo>
                    <a:pt x="74468" y="254122"/>
                  </a:lnTo>
                  <a:lnTo>
                    <a:pt x="73717" y="255955"/>
                  </a:lnTo>
                  <a:lnTo>
                    <a:pt x="71179" y="253753"/>
                  </a:lnTo>
                  <a:lnTo>
                    <a:pt x="68584" y="255245"/>
                  </a:lnTo>
                  <a:lnTo>
                    <a:pt x="68325" y="256601"/>
                  </a:lnTo>
                  <a:lnTo>
                    <a:pt x="64879" y="255887"/>
                  </a:lnTo>
                  <a:lnTo>
                    <a:pt x="63907" y="254790"/>
                  </a:lnTo>
                  <a:lnTo>
                    <a:pt x="64194" y="250848"/>
                  </a:lnTo>
                  <a:lnTo>
                    <a:pt x="62982" y="256213"/>
                  </a:lnTo>
                  <a:lnTo>
                    <a:pt x="61643" y="257634"/>
                  </a:lnTo>
                  <a:lnTo>
                    <a:pt x="58468" y="258104"/>
                  </a:lnTo>
                  <a:lnTo>
                    <a:pt x="56823" y="258407"/>
                  </a:lnTo>
                  <a:lnTo>
                    <a:pt x="56326" y="261105"/>
                  </a:lnTo>
                  <a:lnTo>
                    <a:pt x="53373" y="257811"/>
                  </a:lnTo>
                  <a:lnTo>
                    <a:pt x="51918" y="260592"/>
                  </a:lnTo>
                  <a:lnTo>
                    <a:pt x="48529" y="261233"/>
                  </a:lnTo>
                  <a:lnTo>
                    <a:pt x="46826" y="263025"/>
                  </a:lnTo>
                  <a:lnTo>
                    <a:pt x="46564" y="261746"/>
                  </a:lnTo>
                  <a:lnTo>
                    <a:pt x="44041" y="262832"/>
                  </a:lnTo>
                  <a:lnTo>
                    <a:pt x="41511" y="263918"/>
                  </a:lnTo>
                  <a:lnTo>
                    <a:pt x="40453" y="266582"/>
                  </a:lnTo>
                  <a:lnTo>
                    <a:pt x="38897" y="265062"/>
                  </a:lnTo>
                  <a:lnTo>
                    <a:pt x="35527" y="266329"/>
                  </a:lnTo>
                  <a:lnTo>
                    <a:pt x="35328" y="265188"/>
                  </a:lnTo>
                  <a:lnTo>
                    <a:pt x="32025" y="267341"/>
                  </a:lnTo>
                  <a:lnTo>
                    <a:pt x="29286" y="267468"/>
                  </a:lnTo>
                  <a:lnTo>
                    <a:pt x="26863" y="267721"/>
                  </a:lnTo>
                  <a:lnTo>
                    <a:pt x="24419" y="265188"/>
                  </a:lnTo>
                  <a:lnTo>
                    <a:pt x="23304" y="262444"/>
                  </a:lnTo>
                  <a:lnTo>
                    <a:pt x="24677" y="259015"/>
                  </a:lnTo>
                  <a:lnTo>
                    <a:pt x="20436" y="259186"/>
                  </a:lnTo>
                  <a:lnTo>
                    <a:pt x="17844" y="260976"/>
                  </a:lnTo>
                  <a:lnTo>
                    <a:pt x="18172" y="257118"/>
                  </a:lnTo>
                  <a:lnTo>
                    <a:pt x="15934" y="257892"/>
                  </a:lnTo>
                  <a:lnTo>
                    <a:pt x="12706" y="255144"/>
                  </a:lnTo>
                  <a:lnTo>
                    <a:pt x="10654" y="254524"/>
                  </a:lnTo>
                  <a:lnTo>
                    <a:pt x="8575" y="252167"/>
                  </a:lnTo>
                  <a:lnTo>
                    <a:pt x="7271" y="248053"/>
                  </a:lnTo>
                  <a:lnTo>
                    <a:pt x="7094" y="240694"/>
                  </a:lnTo>
                  <a:lnTo>
                    <a:pt x="7885" y="236814"/>
                  </a:lnTo>
                  <a:lnTo>
                    <a:pt x="8136" y="232260"/>
                  </a:lnTo>
                  <a:lnTo>
                    <a:pt x="8584" y="229803"/>
                  </a:lnTo>
                  <a:lnTo>
                    <a:pt x="6848" y="224706"/>
                  </a:lnTo>
                  <a:lnTo>
                    <a:pt x="4686" y="220733"/>
                  </a:lnTo>
                  <a:lnTo>
                    <a:pt x="6193" y="213694"/>
                  </a:lnTo>
                  <a:lnTo>
                    <a:pt x="6094" y="209467"/>
                  </a:lnTo>
                  <a:lnTo>
                    <a:pt x="4563" y="207264"/>
                  </a:lnTo>
                  <a:lnTo>
                    <a:pt x="2709" y="206248"/>
                  </a:lnTo>
                  <a:lnTo>
                    <a:pt x="3022" y="202998"/>
                  </a:lnTo>
                  <a:lnTo>
                    <a:pt x="4504" y="199378"/>
                  </a:lnTo>
                  <a:lnTo>
                    <a:pt x="7696" y="196250"/>
                  </a:lnTo>
                  <a:lnTo>
                    <a:pt x="8416" y="194162"/>
                  </a:lnTo>
                  <a:lnTo>
                    <a:pt x="7845" y="190497"/>
                  </a:lnTo>
                  <a:lnTo>
                    <a:pt x="9759" y="188910"/>
                  </a:lnTo>
                  <a:lnTo>
                    <a:pt x="12933" y="190300"/>
                  </a:lnTo>
                  <a:lnTo>
                    <a:pt x="14312" y="190996"/>
                  </a:lnTo>
                  <a:lnTo>
                    <a:pt x="16733" y="188529"/>
                  </a:lnTo>
                  <a:lnTo>
                    <a:pt x="18254" y="183759"/>
                  </a:lnTo>
                  <a:lnTo>
                    <a:pt x="18778" y="178595"/>
                  </a:lnTo>
                  <a:lnTo>
                    <a:pt x="19816" y="175544"/>
                  </a:lnTo>
                  <a:lnTo>
                    <a:pt x="21323" y="179121"/>
                  </a:lnTo>
                  <a:lnTo>
                    <a:pt x="22675" y="179115"/>
                  </a:lnTo>
                  <a:lnTo>
                    <a:pt x="31085" y="166444"/>
                  </a:lnTo>
                  <a:lnTo>
                    <a:pt x="36809" y="158891"/>
                  </a:lnTo>
                  <a:lnTo>
                    <a:pt x="41000" y="152182"/>
                  </a:lnTo>
                  <a:lnTo>
                    <a:pt x="46146" y="147469"/>
                  </a:lnTo>
                  <a:lnTo>
                    <a:pt x="50527" y="147826"/>
                  </a:lnTo>
                  <a:lnTo>
                    <a:pt x="50826" y="144237"/>
                  </a:lnTo>
                  <a:lnTo>
                    <a:pt x="50174" y="142529"/>
                  </a:lnTo>
                  <a:lnTo>
                    <a:pt x="48382" y="140625"/>
                  </a:lnTo>
                  <a:lnTo>
                    <a:pt x="48978" y="136200"/>
                  </a:lnTo>
                  <a:lnTo>
                    <a:pt x="49707" y="131546"/>
                  </a:lnTo>
                  <a:lnTo>
                    <a:pt x="48059" y="128235"/>
                  </a:lnTo>
                  <a:lnTo>
                    <a:pt x="42349" y="127086"/>
                  </a:lnTo>
                  <a:lnTo>
                    <a:pt x="38155" y="121585"/>
                  </a:lnTo>
                  <a:lnTo>
                    <a:pt x="35179" y="121292"/>
                  </a:lnTo>
                  <a:lnTo>
                    <a:pt x="34611" y="118423"/>
                  </a:lnTo>
                  <a:lnTo>
                    <a:pt x="32970" y="114649"/>
                  </a:lnTo>
                  <a:lnTo>
                    <a:pt x="31930" y="108010"/>
                  </a:lnTo>
                  <a:lnTo>
                    <a:pt x="34438" y="97953"/>
                  </a:lnTo>
                  <a:lnTo>
                    <a:pt x="34293" y="92978"/>
                  </a:lnTo>
                  <a:lnTo>
                    <a:pt x="32259" y="84191"/>
                  </a:lnTo>
                  <a:lnTo>
                    <a:pt x="29721" y="75915"/>
                  </a:lnTo>
                  <a:lnTo>
                    <a:pt x="29742" y="69005"/>
                  </a:lnTo>
                  <a:lnTo>
                    <a:pt x="30053" y="63543"/>
                  </a:lnTo>
                  <a:lnTo>
                    <a:pt x="26192" y="56088"/>
                  </a:lnTo>
                  <a:lnTo>
                    <a:pt x="23646" y="53002"/>
                  </a:lnTo>
                  <a:lnTo>
                    <a:pt x="15713" y="50199"/>
                  </a:lnTo>
                  <a:lnTo>
                    <a:pt x="10272" y="46217"/>
                  </a:lnTo>
                  <a:lnTo>
                    <a:pt x="3818" y="37185"/>
                  </a:lnTo>
                  <a:lnTo>
                    <a:pt x="733" y="30756"/>
                  </a:lnTo>
                  <a:lnTo>
                    <a:pt x="0" y="30301"/>
                  </a:lnTo>
                  <a:lnTo>
                    <a:pt x="5074" y="21080"/>
                  </a:lnTo>
                  <a:lnTo>
                    <a:pt x="6855" y="19633"/>
                  </a:lnTo>
                  <a:lnTo>
                    <a:pt x="9298" y="20782"/>
                  </a:lnTo>
                  <a:lnTo>
                    <a:pt x="14281" y="29400"/>
                  </a:lnTo>
                  <a:lnTo>
                    <a:pt x="18599" y="37667"/>
                  </a:lnTo>
                  <a:lnTo>
                    <a:pt x="21289" y="39463"/>
                  </a:lnTo>
                  <a:lnTo>
                    <a:pt x="28365" y="40050"/>
                  </a:lnTo>
                  <a:lnTo>
                    <a:pt x="36673" y="36953"/>
                  </a:lnTo>
                  <a:lnTo>
                    <a:pt x="43135" y="43719"/>
                  </a:lnTo>
                  <a:lnTo>
                    <a:pt x="44684" y="45738"/>
                  </a:lnTo>
                  <a:lnTo>
                    <a:pt x="47605" y="40694"/>
                  </a:lnTo>
                  <a:lnTo>
                    <a:pt x="53873" y="34174"/>
                  </a:lnTo>
                  <a:lnTo>
                    <a:pt x="54815" y="27187"/>
                  </a:lnTo>
                  <a:lnTo>
                    <a:pt x="55213" y="20120"/>
                  </a:lnTo>
                  <a:lnTo>
                    <a:pt x="56516" y="13909"/>
                  </a:lnTo>
                  <a:lnTo>
                    <a:pt x="59359" y="7849"/>
                  </a:lnTo>
                  <a:lnTo>
                    <a:pt x="63700" y="2435"/>
                  </a:lnTo>
                  <a:lnTo>
                    <a:pt x="73746" y="1062"/>
                  </a:lnTo>
                  <a:lnTo>
                    <a:pt x="76528" y="41"/>
                  </a:lnTo>
                  <a:lnTo>
                    <a:pt x="79316" y="0"/>
                  </a:lnTo>
                  <a:lnTo>
                    <a:pt x="84956" y="6261"/>
                  </a:lnTo>
                  <a:lnTo>
                    <a:pt x="88323" y="7908"/>
                  </a:lnTo>
                  <a:lnTo>
                    <a:pt x="92738" y="12903"/>
                  </a:lnTo>
                  <a:lnTo>
                    <a:pt x="92958" y="16724"/>
                  </a:lnTo>
                  <a:lnTo>
                    <a:pt x="88576" y="29739"/>
                  </a:lnTo>
                  <a:lnTo>
                    <a:pt x="88093" y="34845"/>
                  </a:lnTo>
                  <a:lnTo>
                    <a:pt x="88101" y="3760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0" name="Bolivia"/>
            <p:cNvSpPr/>
            <p:nvPr/>
          </p:nvSpPr>
          <p:spPr>
            <a:xfrm>
              <a:off x="1696291" y="2907512"/>
              <a:ext cx="133753" cy="153472"/>
            </a:xfrm>
            <a:custGeom>
              <a:avLst/>
              <a:gdLst/>
              <a:ahLst/>
              <a:cxnLst/>
              <a:pathLst>
                <a:path w="133753" h="153472">
                  <a:moveTo>
                    <a:pt x="0" y="12412"/>
                  </a:moveTo>
                  <a:lnTo>
                    <a:pt x="4711" y="13105"/>
                  </a:lnTo>
                  <a:lnTo>
                    <a:pt x="10339" y="14658"/>
                  </a:lnTo>
                  <a:lnTo>
                    <a:pt x="12120" y="14503"/>
                  </a:lnTo>
                  <a:lnTo>
                    <a:pt x="16863" y="10292"/>
                  </a:lnTo>
                  <a:lnTo>
                    <a:pt x="18546" y="10426"/>
                  </a:lnTo>
                  <a:lnTo>
                    <a:pt x="20954" y="10556"/>
                  </a:lnTo>
                  <a:lnTo>
                    <a:pt x="23033" y="9319"/>
                  </a:lnTo>
                  <a:lnTo>
                    <a:pt x="30407" y="3660"/>
                  </a:lnTo>
                  <a:lnTo>
                    <a:pt x="34787" y="1189"/>
                  </a:lnTo>
                  <a:lnTo>
                    <a:pt x="36592" y="388"/>
                  </a:lnTo>
                  <a:lnTo>
                    <a:pt x="41274" y="0"/>
                  </a:lnTo>
                  <a:lnTo>
                    <a:pt x="47705" y="105"/>
                  </a:lnTo>
                  <a:lnTo>
                    <a:pt x="47934" y="3914"/>
                  </a:lnTo>
                  <a:lnTo>
                    <a:pt x="47536" y="7083"/>
                  </a:lnTo>
                  <a:lnTo>
                    <a:pt x="47213" y="10253"/>
                  </a:lnTo>
                  <a:lnTo>
                    <a:pt x="47394" y="14434"/>
                  </a:lnTo>
                  <a:lnTo>
                    <a:pt x="48102" y="17678"/>
                  </a:lnTo>
                  <a:lnTo>
                    <a:pt x="49784" y="20702"/>
                  </a:lnTo>
                  <a:lnTo>
                    <a:pt x="53860" y="25452"/>
                  </a:lnTo>
                  <a:lnTo>
                    <a:pt x="59375" y="30272"/>
                  </a:lnTo>
                  <a:lnTo>
                    <a:pt x="60957" y="30770"/>
                  </a:lnTo>
                  <a:lnTo>
                    <a:pt x="64902" y="30891"/>
                  </a:lnTo>
                  <a:lnTo>
                    <a:pt x="66686" y="30736"/>
                  </a:lnTo>
                  <a:lnTo>
                    <a:pt x="70075" y="32021"/>
                  </a:lnTo>
                  <a:lnTo>
                    <a:pt x="73528" y="33596"/>
                  </a:lnTo>
                  <a:lnTo>
                    <a:pt x="77290" y="36697"/>
                  </a:lnTo>
                  <a:lnTo>
                    <a:pt x="78791" y="37196"/>
                  </a:lnTo>
                  <a:lnTo>
                    <a:pt x="83218" y="37388"/>
                  </a:lnTo>
                  <a:lnTo>
                    <a:pt x="83698" y="37457"/>
                  </a:lnTo>
                  <a:lnTo>
                    <a:pt x="85626" y="41446"/>
                  </a:lnTo>
                  <a:lnTo>
                    <a:pt x="87623" y="43036"/>
                  </a:lnTo>
                  <a:lnTo>
                    <a:pt x="88726" y="43466"/>
                  </a:lnTo>
                  <a:lnTo>
                    <a:pt x="94485" y="43067"/>
                  </a:lnTo>
                  <a:lnTo>
                    <a:pt x="97674" y="43703"/>
                  </a:lnTo>
                  <a:lnTo>
                    <a:pt x="100365" y="44561"/>
                  </a:lnTo>
                  <a:lnTo>
                    <a:pt x="102386" y="45788"/>
                  </a:lnTo>
                  <a:lnTo>
                    <a:pt x="102815" y="46661"/>
                  </a:lnTo>
                  <a:lnTo>
                    <a:pt x="102625" y="49580"/>
                  </a:lnTo>
                  <a:lnTo>
                    <a:pt x="103641" y="54909"/>
                  </a:lnTo>
                  <a:lnTo>
                    <a:pt x="103793" y="58569"/>
                  </a:lnTo>
                  <a:lnTo>
                    <a:pt x="104487" y="69138"/>
                  </a:lnTo>
                  <a:lnTo>
                    <a:pt x="105735" y="74066"/>
                  </a:lnTo>
                  <a:lnTo>
                    <a:pt x="106500" y="74651"/>
                  </a:lnTo>
                  <a:lnTo>
                    <a:pt x="111348" y="74843"/>
                  </a:lnTo>
                  <a:lnTo>
                    <a:pt x="113856" y="74901"/>
                  </a:lnTo>
                  <a:lnTo>
                    <a:pt x="121953" y="74999"/>
                  </a:lnTo>
                  <a:lnTo>
                    <a:pt x="125429" y="75125"/>
                  </a:lnTo>
                  <a:lnTo>
                    <a:pt x="125637" y="76674"/>
                  </a:lnTo>
                  <a:lnTo>
                    <a:pt x="124331" y="81042"/>
                  </a:lnTo>
                  <a:lnTo>
                    <a:pt x="124669" y="84001"/>
                  </a:lnTo>
                  <a:lnTo>
                    <a:pt x="126855" y="86137"/>
                  </a:lnTo>
                  <a:lnTo>
                    <a:pt x="130519" y="88043"/>
                  </a:lnTo>
                  <a:lnTo>
                    <a:pt x="132104" y="90558"/>
                  </a:lnTo>
                  <a:lnTo>
                    <a:pt x="133642" y="94639"/>
                  </a:lnTo>
                  <a:lnTo>
                    <a:pt x="133753" y="97245"/>
                  </a:lnTo>
                  <a:lnTo>
                    <a:pt x="132825" y="103447"/>
                  </a:lnTo>
                  <a:lnTo>
                    <a:pt x="131629" y="107871"/>
                  </a:lnTo>
                  <a:lnTo>
                    <a:pt x="129723" y="111933"/>
                  </a:lnTo>
                  <a:lnTo>
                    <a:pt x="127610" y="115479"/>
                  </a:lnTo>
                  <a:lnTo>
                    <a:pt x="127162" y="115031"/>
                  </a:lnTo>
                  <a:lnTo>
                    <a:pt x="117375" y="109758"/>
                  </a:lnTo>
                  <a:lnTo>
                    <a:pt x="115610" y="109469"/>
                  </a:lnTo>
                  <a:lnTo>
                    <a:pt x="110958" y="109573"/>
                  </a:lnTo>
                  <a:lnTo>
                    <a:pt x="106728" y="109524"/>
                  </a:lnTo>
                  <a:lnTo>
                    <a:pt x="106096" y="110203"/>
                  </a:lnTo>
                  <a:lnTo>
                    <a:pt x="100702" y="111288"/>
                  </a:lnTo>
                  <a:lnTo>
                    <a:pt x="95163" y="112148"/>
                  </a:lnTo>
                  <a:lnTo>
                    <a:pt x="91231" y="113223"/>
                  </a:lnTo>
                  <a:lnTo>
                    <a:pt x="89579" y="113459"/>
                  </a:lnTo>
                  <a:lnTo>
                    <a:pt x="87915" y="115499"/>
                  </a:lnTo>
                  <a:lnTo>
                    <a:pt x="84418" y="121399"/>
                  </a:lnTo>
                  <a:lnTo>
                    <a:pt x="83022" y="123220"/>
                  </a:lnTo>
                  <a:lnTo>
                    <a:pt x="82354" y="125945"/>
                  </a:lnTo>
                  <a:lnTo>
                    <a:pt x="82435" y="129353"/>
                  </a:lnTo>
                  <a:lnTo>
                    <a:pt x="80506" y="135744"/>
                  </a:lnTo>
                  <a:lnTo>
                    <a:pt x="78525" y="141700"/>
                  </a:lnTo>
                  <a:lnTo>
                    <a:pt x="77776" y="143461"/>
                  </a:lnTo>
                  <a:lnTo>
                    <a:pt x="74807" y="142869"/>
                  </a:lnTo>
                  <a:lnTo>
                    <a:pt x="68139" y="142452"/>
                  </a:lnTo>
                  <a:lnTo>
                    <a:pt x="64699" y="142473"/>
                  </a:lnTo>
                  <a:lnTo>
                    <a:pt x="59517" y="152157"/>
                  </a:lnTo>
                  <a:lnTo>
                    <a:pt x="57431" y="146266"/>
                  </a:lnTo>
                  <a:lnTo>
                    <a:pt x="55722" y="144593"/>
                  </a:lnTo>
                  <a:lnTo>
                    <a:pt x="53868" y="143535"/>
                  </a:lnTo>
                  <a:lnTo>
                    <a:pt x="51205" y="143170"/>
                  </a:lnTo>
                  <a:lnTo>
                    <a:pt x="48560" y="143415"/>
                  </a:lnTo>
                  <a:lnTo>
                    <a:pt x="44039" y="143597"/>
                  </a:lnTo>
                  <a:lnTo>
                    <a:pt x="40958" y="142546"/>
                  </a:lnTo>
                  <a:lnTo>
                    <a:pt x="39991" y="141637"/>
                  </a:lnTo>
                  <a:lnTo>
                    <a:pt x="38376" y="140655"/>
                  </a:lnTo>
                  <a:lnTo>
                    <a:pt x="36912" y="142114"/>
                  </a:lnTo>
                  <a:lnTo>
                    <a:pt x="26754" y="153439"/>
                  </a:lnTo>
                  <a:lnTo>
                    <a:pt x="21504" y="153472"/>
                  </a:lnTo>
                  <a:lnTo>
                    <a:pt x="20139" y="152482"/>
                  </a:lnTo>
                  <a:lnTo>
                    <a:pt x="18146" y="140858"/>
                  </a:lnTo>
                  <a:lnTo>
                    <a:pt x="16752" y="135610"/>
                  </a:lnTo>
                  <a:lnTo>
                    <a:pt x="15689" y="132577"/>
                  </a:lnTo>
                  <a:lnTo>
                    <a:pt x="11834" y="126612"/>
                  </a:lnTo>
                  <a:lnTo>
                    <a:pt x="10585" y="122991"/>
                  </a:lnTo>
                  <a:lnTo>
                    <a:pt x="10783" y="121102"/>
                  </a:lnTo>
                  <a:lnTo>
                    <a:pt x="12975" y="112808"/>
                  </a:lnTo>
                  <a:lnTo>
                    <a:pt x="12892" y="111307"/>
                  </a:lnTo>
                  <a:lnTo>
                    <a:pt x="9076" y="107356"/>
                  </a:lnTo>
                  <a:lnTo>
                    <a:pt x="7818" y="104594"/>
                  </a:lnTo>
                  <a:lnTo>
                    <a:pt x="6850" y="98178"/>
                  </a:lnTo>
                  <a:lnTo>
                    <a:pt x="5324" y="94760"/>
                  </a:lnTo>
                  <a:lnTo>
                    <a:pt x="2544" y="90835"/>
                  </a:lnTo>
                  <a:lnTo>
                    <a:pt x="1780" y="89503"/>
                  </a:lnTo>
                  <a:lnTo>
                    <a:pt x="1690" y="88761"/>
                  </a:lnTo>
                  <a:lnTo>
                    <a:pt x="1029" y="87207"/>
                  </a:lnTo>
                  <a:lnTo>
                    <a:pt x="783" y="84688"/>
                  </a:lnTo>
                  <a:lnTo>
                    <a:pt x="1383" y="83500"/>
                  </a:lnTo>
                  <a:lnTo>
                    <a:pt x="5008" y="80296"/>
                  </a:lnTo>
                  <a:lnTo>
                    <a:pt x="6436" y="77996"/>
                  </a:lnTo>
                  <a:lnTo>
                    <a:pt x="6358" y="75265"/>
                  </a:lnTo>
                  <a:lnTo>
                    <a:pt x="3332" y="69168"/>
                  </a:lnTo>
                  <a:lnTo>
                    <a:pt x="3224" y="66668"/>
                  </a:lnTo>
                  <a:lnTo>
                    <a:pt x="4022" y="64900"/>
                  </a:lnTo>
                  <a:lnTo>
                    <a:pt x="5074" y="62984"/>
                  </a:lnTo>
                  <a:lnTo>
                    <a:pt x="3333" y="58595"/>
                  </a:lnTo>
                  <a:lnTo>
                    <a:pt x="3846" y="56249"/>
                  </a:lnTo>
                  <a:lnTo>
                    <a:pt x="6510" y="53234"/>
                  </a:lnTo>
                  <a:lnTo>
                    <a:pt x="7617" y="51473"/>
                  </a:lnTo>
                  <a:lnTo>
                    <a:pt x="8399" y="49715"/>
                  </a:lnTo>
                  <a:lnTo>
                    <a:pt x="7214" y="45054"/>
                  </a:lnTo>
                  <a:lnTo>
                    <a:pt x="6927" y="42361"/>
                  </a:lnTo>
                  <a:lnTo>
                    <a:pt x="7642" y="37991"/>
                  </a:lnTo>
                  <a:lnTo>
                    <a:pt x="8394" y="35298"/>
                  </a:lnTo>
                  <a:lnTo>
                    <a:pt x="10586" y="31510"/>
                  </a:lnTo>
                  <a:lnTo>
                    <a:pt x="10183" y="30280"/>
                  </a:lnTo>
                  <a:lnTo>
                    <a:pt x="5562" y="21837"/>
                  </a:lnTo>
                  <a:lnTo>
                    <a:pt x="0" y="1241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1" name="West Sahara"/>
            <p:cNvSpPr/>
            <p:nvPr/>
          </p:nvSpPr>
          <p:spPr>
            <a:xfrm>
              <a:off x="2282115" y="2477918"/>
              <a:ext cx="93455" cy="77039"/>
            </a:xfrm>
            <a:custGeom>
              <a:avLst/>
              <a:gdLst/>
              <a:ahLst/>
              <a:cxnLst/>
              <a:pathLst>
                <a:path w="93455" h="77039">
                  <a:moveTo>
                    <a:pt x="0" y="76594"/>
                  </a:moveTo>
                  <a:lnTo>
                    <a:pt x="361" y="73228"/>
                  </a:lnTo>
                  <a:lnTo>
                    <a:pt x="2341" y="68495"/>
                  </a:lnTo>
                  <a:lnTo>
                    <a:pt x="4950" y="65507"/>
                  </a:lnTo>
                  <a:lnTo>
                    <a:pt x="7394" y="62439"/>
                  </a:lnTo>
                  <a:lnTo>
                    <a:pt x="8620" y="59674"/>
                  </a:lnTo>
                  <a:lnTo>
                    <a:pt x="14509" y="45703"/>
                  </a:lnTo>
                  <a:lnTo>
                    <a:pt x="15701" y="44383"/>
                  </a:lnTo>
                  <a:lnTo>
                    <a:pt x="22741" y="37920"/>
                  </a:lnTo>
                  <a:lnTo>
                    <a:pt x="24470" y="35189"/>
                  </a:lnTo>
                  <a:lnTo>
                    <a:pt x="24725" y="30112"/>
                  </a:lnTo>
                  <a:lnTo>
                    <a:pt x="26253" y="24071"/>
                  </a:lnTo>
                  <a:lnTo>
                    <a:pt x="29516" y="18081"/>
                  </a:lnTo>
                  <a:lnTo>
                    <a:pt x="31516" y="16182"/>
                  </a:lnTo>
                  <a:lnTo>
                    <a:pt x="33543" y="15071"/>
                  </a:lnTo>
                  <a:lnTo>
                    <a:pt x="37745" y="12213"/>
                  </a:lnTo>
                  <a:lnTo>
                    <a:pt x="39555" y="9434"/>
                  </a:lnTo>
                  <a:lnTo>
                    <a:pt x="41230" y="5058"/>
                  </a:lnTo>
                  <a:lnTo>
                    <a:pt x="43373" y="257"/>
                  </a:lnTo>
                  <a:lnTo>
                    <a:pt x="51570" y="31"/>
                  </a:lnTo>
                  <a:lnTo>
                    <a:pt x="64161" y="30"/>
                  </a:lnTo>
                  <a:lnTo>
                    <a:pt x="77582" y="22"/>
                  </a:lnTo>
                  <a:lnTo>
                    <a:pt x="86198" y="46"/>
                  </a:lnTo>
                  <a:lnTo>
                    <a:pt x="93320" y="0"/>
                  </a:lnTo>
                  <a:lnTo>
                    <a:pt x="93455" y="4946"/>
                  </a:lnTo>
                  <a:lnTo>
                    <a:pt x="93303" y="14787"/>
                  </a:lnTo>
                  <a:lnTo>
                    <a:pt x="93315" y="18420"/>
                  </a:lnTo>
                  <a:lnTo>
                    <a:pt x="92794" y="20631"/>
                  </a:lnTo>
                  <a:lnTo>
                    <a:pt x="89988" y="20570"/>
                  </a:lnTo>
                  <a:lnTo>
                    <a:pt x="59875" y="20449"/>
                  </a:lnTo>
                  <a:lnTo>
                    <a:pt x="57084" y="20861"/>
                  </a:lnTo>
                  <a:lnTo>
                    <a:pt x="56846" y="23695"/>
                  </a:lnTo>
                  <a:lnTo>
                    <a:pt x="56494" y="36221"/>
                  </a:lnTo>
                  <a:lnTo>
                    <a:pt x="55999" y="50501"/>
                  </a:lnTo>
                  <a:lnTo>
                    <a:pt x="55281" y="51201"/>
                  </a:lnTo>
                  <a:lnTo>
                    <a:pt x="51224" y="52770"/>
                  </a:lnTo>
                  <a:lnTo>
                    <a:pt x="47583" y="54489"/>
                  </a:lnTo>
                  <a:lnTo>
                    <a:pt x="44701" y="56817"/>
                  </a:lnTo>
                  <a:lnTo>
                    <a:pt x="43452" y="58901"/>
                  </a:lnTo>
                  <a:lnTo>
                    <a:pt x="43403" y="62739"/>
                  </a:lnTo>
                  <a:lnTo>
                    <a:pt x="44223" y="71070"/>
                  </a:lnTo>
                  <a:lnTo>
                    <a:pt x="44479" y="77009"/>
                  </a:lnTo>
                  <a:lnTo>
                    <a:pt x="43412" y="76864"/>
                  </a:lnTo>
                  <a:lnTo>
                    <a:pt x="39740" y="77039"/>
                  </a:lnTo>
                  <a:lnTo>
                    <a:pt x="27724" y="76962"/>
                  </a:lnTo>
                  <a:lnTo>
                    <a:pt x="2379" y="76665"/>
                  </a:lnTo>
                  <a:lnTo>
                    <a:pt x="0" y="7659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2" name="Germany"/>
            <p:cNvSpPr/>
            <p:nvPr/>
          </p:nvSpPr>
          <p:spPr>
            <a:xfrm>
              <a:off x="2537779" y="2061851"/>
              <a:ext cx="101360" cy="136042"/>
            </a:xfrm>
            <a:custGeom>
              <a:avLst/>
              <a:gdLst/>
              <a:ahLst/>
              <a:cxnLst/>
              <a:pathLst>
                <a:path w="101360" h="136042">
                  <a:moveTo>
                    <a:pt x="17591" y="131051"/>
                  </a:moveTo>
                  <a:lnTo>
                    <a:pt x="16916" y="129312"/>
                  </a:lnTo>
                  <a:lnTo>
                    <a:pt x="17998" y="124071"/>
                  </a:lnTo>
                  <a:lnTo>
                    <a:pt x="17542" y="123503"/>
                  </a:lnTo>
                  <a:lnTo>
                    <a:pt x="17919" y="121281"/>
                  </a:lnTo>
                  <a:lnTo>
                    <a:pt x="19531" y="118481"/>
                  </a:lnTo>
                  <a:lnTo>
                    <a:pt x="19797" y="115775"/>
                  </a:lnTo>
                  <a:lnTo>
                    <a:pt x="20070" y="114157"/>
                  </a:lnTo>
                  <a:lnTo>
                    <a:pt x="24853" y="108020"/>
                  </a:lnTo>
                  <a:lnTo>
                    <a:pt x="21816" y="106543"/>
                  </a:lnTo>
                  <a:lnTo>
                    <a:pt x="19417" y="106649"/>
                  </a:lnTo>
                  <a:lnTo>
                    <a:pt x="17133" y="105962"/>
                  </a:lnTo>
                  <a:lnTo>
                    <a:pt x="16658" y="104534"/>
                  </a:lnTo>
                  <a:lnTo>
                    <a:pt x="15483" y="104482"/>
                  </a:lnTo>
                  <a:lnTo>
                    <a:pt x="15122" y="104852"/>
                  </a:lnTo>
                  <a:lnTo>
                    <a:pt x="11665" y="105328"/>
                  </a:lnTo>
                  <a:lnTo>
                    <a:pt x="11438" y="104217"/>
                  </a:lnTo>
                  <a:lnTo>
                    <a:pt x="9464" y="104641"/>
                  </a:lnTo>
                  <a:lnTo>
                    <a:pt x="7773" y="102508"/>
                  </a:lnTo>
                  <a:lnTo>
                    <a:pt x="5629" y="100051"/>
                  </a:lnTo>
                  <a:lnTo>
                    <a:pt x="5255" y="97323"/>
                  </a:lnTo>
                  <a:lnTo>
                    <a:pt x="6501" y="96208"/>
                  </a:lnTo>
                  <a:lnTo>
                    <a:pt x="6719" y="93976"/>
                  </a:lnTo>
                  <a:lnTo>
                    <a:pt x="4386" y="93229"/>
                  </a:lnTo>
                  <a:lnTo>
                    <a:pt x="2326" y="90799"/>
                  </a:lnTo>
                  <a:lnTo>
                    <a:pt x="2013" y="88447"/>
                  </a:lnTo>
                  <a:lnTo>
                    <a:pt x="4128" y="85497"/>
                  </a:lnTo>
                  <a:lnTo>
                    <a:pt x="3939" y="81812"/>
                  </a:lnTo>
                  <a:lnTo>
                    <a:pt x="2526" y="78931"/>
                  </a:lnTo>
                  <a:lnTo>
                    <a:pt x="799" y="77526"/>
                  </a:lnTo>
                  <a:lnTo>
                    <a:pt x="1627" y="75321"/>
                  </a:lnTo>
                  <a:lnTo>
                    <a:pt x="911" y="73590"/>
                  </a:lnTo>
                  <a:lnTo>
                    <a:pt x="0" y="73301"/>
                  </a:lnTo>
                  <a:lnTo>
                    <a:pt x="405" y="72530"/>
                  </a:lnTo>
                  <a:lnTo>
                    <a:pt x="1585" y="71469"/>
                  </a:lnTo>
                  <a:lnTo>
                    <a:pt x="2767" y="70406"/>
                  </a:lnTo>
                  <a:lnTo>
                    <a:pt x="1798" y="69438"/>
                  </a:lnTo>
                  <a:lnTo>
                    <a:pt x="2805" y="67232"/>
                  </a:lnTo>
                  <a:lnTo>
                    <a:pt x="3280" y="66040"/>
                  </a:lnTo>
                  <a:lnTo>
                    <a:pt x="2517" y="63687"/>
                  </a:lnTo>
                  <a:lnTo>
                    <a:pt x="2106" y="61549"/>
                  </a:lnTo>
                  <a:lnTo>
                    <a:pt x="223" y="60078"/>
                  </a:lnTo>
                  <a:lnTo>
                    <a:pt x="574" y="58603"/>
                  </a:lnTo>
                  <a:lnTo>
                    <a:pt x="2282" y="57974"/>
                  </a:lnTo>
                  <a:lnTo>
                    <a:pt x="3159" y="57225"/>
                  </a:lnTo>
                  <a:lnTo>
                    <a:pt x="5054" y="58308"/>
                  </a:lnTo>
                  <a:lnTo>
                    <a:pt x="8385" y="57084"/>
                  </a:lnTo>
                  <a:lnTo>
                    <a:pt x="9992" y="55843"/>
                  </a:lnTo>
                  <a:lnTo>
                    <a:pt x="10634" y="52774"/>
                  </a:lnTo>
                  <a:lnTo>
                    <a:pt x="12701" y="51085"/>
                  </a:lnTo>
                  <a:lnTo>
                    <a:pt x="12716" y="48395"/>
                  </a:lnTo>
                  <a:lnTo>
                    <a:pt x="11911" y="46995"/>
                  </a:lnTo>
                  <a:lnTo>
                    <a:pt x="10965" y="47495"/>
                  </a:lnTo>
                  <a:lnTo>
                    <a:pt x="8755" y="46395"/>
                  </a:lnTo>
                  <a:lnTo>
                    <a:pt x="8903" y="44881"/>
                  </a:lnTo>
                  <a:lnTo>
                    <a:pt x="9474" y="43383"/>
                  </a:lnTo>
                  <a:lnTo>
                    <a:pt x="12334" y="43685"/>
                  </a:lnTo>
                  <a:lnTo>
                    <a:pt x="12759" y="40359"/>
                  </a:lnTo>
                  <a:lnTo>
                    <a:pt x="14487" y="37358"/>
                  </a:lnTo>
                  <a:lnTo>
                    <a:pt x="13729" y="33698"/>
                  </a:lnTo>
                  <a:lnTo>
                    <a:pt x="14061" y="32467"/>
                  </a:lnTo>
                  <a:lnTo>
                    <a:pt x="11731" y="30854"/>
                  </a:lnTo>
                  <a:lnTo>
                    <a:pt x="12362" y="27236"/>
                  </a:lnTo>
                  <a:lnTo>
                    <a:pt x="13792" y="25706"/>
                  </a:lnTo>
                  <a:lnTo>
                    <a:pt x="15650" y="25466"/>
                  </a:lnTo>
                  <a:lnTo>
                    <a:pt x="21266" y="24946"/>
                  </a:lnTo>
                  <a:lnTo>
                    <a:pt x="22739" y="24844"/>
                  </a:lnTo>
                  <a:lnTo>
                    <a:pt x="23212" y="26194"/>
                  </a:lnTo>
                  <a:lnTo>
                    <a:pt x="24190" y="28476"/>
                  </a:lnTo>
                  <a:lnTo>
                    <a:pt x="23413" y="29809"/>
                  </a:lnTo>
                  <a:lnTo>
                    <a:pt x="25039" y="30759"/>
                  </a:lnTo>
                  <a:lnTo>
                    <a:pt x="25785" y="30189"/>
                  </a:lnTo>
                  <a:lnTo>
                    <a:pt x="25995" y="28571"/>
                  </a:lnTo>
                  <a:lnTo>
                    <a:pt x="25195" y="26854"/>
                  </a:lnTo>
                  <a:lnTo>
                    <a:pt x="26495" y="26949"/>
                  </a:lnTo>
                  <a:lnTo>
                    <a:pt x="28681" y="28381"/>
                  </a:lnTo>
                  <a:lnTo>
                    <a:pt x="27866" y="25323"/>
                  </a:lnTo>
                  <a:lnTo>
                    <a:pt x="29101" y="21771"/>
                  </a:lnTo>
                  <a:lnTo>
                    <a:pt x="32544" y="22733"/>
                  </a:lnTo>
                  <a:lnTo>
                    <a:pt x="35626" y="21963"/>
                  </a:lnTo>
                  <a:lnTo>
                    <a:pt x="32640" y="20518"/>
                  </a:lnTo>
                  <a:lnTo>
                    <a:pt x="32215" y="18586"/>
                  </a:lnTo>
                  <a:lnTo>
                    <a:pt x="33634" y="17716"/>
                  </a:lnTo>
                  <a:lnTo>
                    <a:pt x="32367" y="16747"/>
                  </a:lnTo>
                  <a:lnTo>
                    <a:pt x="31767" y="15484"/>
                  </a:lnTo>
                  <a:lnTo>
                    <a:pt x="32598" y="14804"/>
                  </a:lnTo>
                  <a:lnTo>
                    <a:pt x="32940" y="13636"/>
                  </a:lnTo>
                  <a:lnTo>
                    <a:pt x="29560" y="14318"/>
                  </a:lnTo>
                  <a:lnTo>
                    <a:pt x="29262" y="12758"/>
                  </a:lnTo>
                  <a:lnTo>
                    <a:pt x="32588" y="11684"/>
                  </a:lnTo>
                  <a:lnTo>
                    <a:pt x="33682" y="10021"/>
                  </a:lnTo>
                  <a:lnTo>
                    <a:pt x="31358" y="6387"/>
                  </a:lnTo>
                  <a:lnTo>
                    <a:pt x="29730" y="3426"/>
                  </a:lnTo>
                  <a:lnTo>
                    <a:pt x="29954" y="988"/>
                  </a:lnTo>
                  <a:lnTo>
                    <a:pt x="30540" y="1124"/>
                  </a:lnTo>
                  <a:lnTo>
                    <a:pt x="39759" y="0"/>
                  </a:lnTo>
                  <a:lnTo>
                    <a:pt x="41032" y="1130"/>
                  </a:lnTo>
                  <a:lnTo>
                    <a:pt x="43865" y="4103"/>
                  </a:lnTo>
                  <a:lnTo>
                    <a:pt x="45227" y="6683"/>
                  </a:lnTo>
                  <a:lnTo>
                    <a:pt x="45130" y="8649"/>
                  </a:lnTo>
                  <a:lnTo>
                    <a:pt x="43869" y="10158"/>
                  </a:lnTo>
                  <a:lnTo>
                    <a:pt x="46099" y="9727"/>
                  </a:lnTo>
                  <a:lnTo>
                    <a:pt x="46954" y="11587"/>
                  </a:lnTo>
                  <a:lnTo>
                    <a:pt x="47747" y="10914"/>
                  </a:lnTo>
                  <a:lnTo>
                    <a:pt x="49166" y="11098"/>
                  </a:lnTo>
                  <a:lnTo>
                    <a:pt x="50345" y="12442"/>
                  </a:lnTo>
                  <a:lnTo>
                    <a:pt x="52602" y="13073"/>
                  </a:lnTo>
                  <a:lnTo>
                    <a:pt x="56948" y="12036"/>
                  </a:lnTo>
                  <a:lnTo>
                    <a:pt x="57332" y="13823"/>
                  </a:lnTo>
                  <a:lnTo>
                    <a:pt x="56979" y="15098"/>
                  </a:lnTo>
                  <a:lnTo>
                    <a:pt x="56695" y="16164"/>
                  </a:lnTo>
                  <a:lnTo>
                    <a:pt x="53361" y="18683"/>
                  </a:lnTo>
                  <a:lnTo>
                    <a:pt x="54946" y="20325"/>
                  </a:lnTo>
                  <a:lnTo>
                    <a:pt x="58205" y="19167"/>
                  </a:lnTo>
                  <a:lnTo>
                    <a:pt x="58774" y="20711"/>
                  </a:lnTo>
                  <a:lnTo>
                    <a:pt x="61063" y="20664"/>
                  </a:lnTo>
                  <a:lnTo>
                    <a:pt x="62814" y="17328"/>
                  </a:lnTo>
                  <a:lnTo>
                    <a:pt x="68119" y="16164"/>
                  </a:lnTo>
                  <a:lnTo>
                    <a:pt x="71136" y="14160"/>
                  </a:lnTo>
                  <a:lnTo>
                    <a:pt x="74932" y="11880"/>
                  </a:lnTo>
                  <a:lnTo>
                    <a:pt x="76183" y="12856"/>
                  </a:lnTo>
                  <a:lnTo>
                    <a:pt x="78171" y="11391"/>
                  </a:lnTo>
                  <a:lnTo>
                    <a:pt x="79092" y="12954"/>
                  </a:lnTo>
                  <a:lnTo>
                    <a:pt x="79514" y="14318"/>
                  </a:lnTo>
                  <a:lnTo>
                    <a:pt x="82695" y="16795"/>
                  </a:lnTo>
                  <a:lnTo>
                    <a:pt x="83607" y="17426"/>
                  </a:lnTo>
                  <a:lnTo>
                    <a:pt x="86243" y="16402"/>
                  </a:lnTo>
                  <a:lnTo>
                    <a:pt x="87025" y="17425"/>
                  </a:lnTo>
                  <a:lnTo>
                    <a:pt x="87321" y="20325"/>
                  </a:lnTo>
                  <a:lnTo>
                    <a:pt x="87501" y="22252"/>
                  </a:lnTo>
                  <a:lnTo>
                    <a:pt x="88277" y="23117"/>
                  </a:lnTo>
                  <a:lnTo>
                    <a:pt x="90055" y="24173"/>
                  </a:lnTo>
                  <a:lnTo>
                    <a:pt x="91917" y="23981"/>
                  </a:lnTo>
                  <a:lnTo>
                    <a:pt x="92060" y="25084"/>
                  </a:lnTo>
                  <a:lnTo>
                    <a:pt x="93069" y="25297"/>
                  </a:lnTo>
                  <a:lnTo>
                    <a:pt x="94670" y="32325"/>
                  </a:lnTo>
                  <a:lnTo>
                    <a:pt x="93575" y="36671"/>
                  </a:lnTo>
                  <a:lnTo>
                    <a:pt x="91616" y="37894"/>
                  </a:lnTo>
                  <a:lnTo>
                    <a:pt x="91360" y="40614"/>
                  </a:lnTo>
                  <a:lnTo>
                    <a:pt x="93318" y="41456"/>
                  </a:lnTo>
                  <a:lnTo>
                    <a:pt x="96741" y="45001"/>
                  </a:lnTo>
                  <a:lnTo>
                    <a:pt x="95654" y="48249"/>
                  </a:lnTo>
                  <a:lnTo>
                    <a:pt x="96125" y="49729"/>
                  </a:lnTo>
                  <a:lnTo>
                    <a:pt x="97690" y="50929"/>
                  </a:lnTo>
                  <a:lnTo>
                    <a:pt x="97589" y="53414"/>
                  </a:lnTo>
                  <a:lnTo>
                    <a:pt x="98247" y="54240"/>
                  </a:lnTo>
                  <a:lnTo>
                    <a:pt x="97652" y="56623"/>
                  </a:lnTo>
                  <a:lnTo>
                    <a:pt x="96581" y="57628"/>
                  </a:lnTo>
                  <a:lnTo>
                    <a:pt x="96545" y="59179"/>
                  </a:lnTo>
                  <a:lnTo>
                    <a:pt x="98179" y="61362"/>
                  </a:lnTo>
                  <a:lnTo>
                    <a:pt x="97606" y="63448"/>
                  </a:lnTo>
                  <a:lnTo>
                    <a:pt x="99948" y="64965"/>
                  </a:lnTo>
                  <a:lnTo>
                    <a:pt x="101360" y="68860"/>
                  </a:lnTo>
                  <a:lnTo>
                    <a:pt x="99183" y="74432"/>
                  </a:lnTo>
                  <a:lnTo>
                    <a:pt x="98469" y="75345"/>
                  </a:lnTo>
                  <a:lnTo>
                    <a:pt x="96748" y="74768"/>
                  </a:lnTo>
                  <a:lnTo>
                    <a:pt x="96592" y="72554"/>
                  </a:lnTo>
                  <a:lnTo>
                    <a:pt x="95048" y="71590"/>
                  </a:lnTo>
                  <a:lnTo>
                    <a:pt x="92863" y="72169"/>
                  </a:lnTo>
                  <a:lnTo>
                    <a:pt x="94279" y="73903"/>
                  </a:lnTo>
                  <a:lnTo>
                    <a:pt x="93008" y="74576"/>
                  </a:lnTo>
                  <a:lnTo>
                    <a:pt x="91579" y="75345"/>
                  </a:lnTo>
                  <a:lnTo>
                    <a:pt x="88951" y="75729"/>
                  </a:lnTo>
                  <a:lnTo>
                    <a:pt x="88329" y="77071"/>
                  </a:lnTo>
                  <a:lnTo>
                    <a:pt x="84644" y="77262"/>
                  </a:lnTo>
                  <a:lnTo>
                    <a:pt x="84077" y="78984"/>
                  </a:lnTo>
                  <a:lnTo>
                    <a:pt x="83196" y="78411"/>
                  </a:lnTo>
                  <a:lnTo>
                    <a:pt x="81401" y="78896"/>
                  </a:lnTo>
                  <a:lnTo>
                    <a:pt x="80914" y="80701"/>
                  </a:lnTo>
                  <a:lnTo>
                    <a:pt x="78999" y="80796"/>
                  </a:lnTo>
                  <a:lnTo>
                    <a:pt x="78608" y="82224"/>
                  </a:lnTo>
                  <a:lnTo>
                    <a:pt x="76394" y="82224"/>
                  </a:lnTo>
                  <a:lnTo>
                    <a:pt x="74278" y="83809"/>
                  </a:lnTo>
                  <a:lnTo>
                    <a:pt x="72805" y="83554"/>
                  </a:lnTo>
                  <a:lnTo>
                    <a:pt x="71503" y="84976"/>
                  </a:lnTo>
                  <a:lnTo>
                    <a:pt x="70284" y="86300"/>
                  </a:lnTo>
                  <a:lnTo>
                    <a:pt x="70473" y="86734"/>
                  </a:lnTo>
                  <a:lnTo>
                    <a:pt x="71766" y="89695"/>
                  </a:lnTo>
                  <a:lnTo>
                    <a:pt x="73836" y="90459"/>
                  </a:lnTo>
                  <a:lnTo>
                    <a:pt x="73058" y="92412"/>
                  </a:lnTo>
                  <a:lnTo>
                    <a:pt x="72656" y="95568"/>
                  </a:lnTo>
                  <a:lnTo>
                    <a:pt x="73452" y="96232"/>
                  </a:lnTo>
                  <a:lnTo>
                    <a:pt x="73637" y="98038"/>
                  </a:lnTo>
                  <a:lnTo>
                    <a:pt x="74857" y="99378"/>
                  </a:lnTo>
                  <a:lnTo>
                    <a:pt x="77253" y="101417"/>
                  </a:lnTo>
                  <a:lnTo>
                    <a:pt x="78194" y="100863"/>
                  </a:lnTo>
                  <a:lnTo>
                    <a:pt x="81067" y="104823"/>
                  </a:lnTo>
                  <a:lnTo>
                    <a:pt x="83227" y="106129"/>
                  </a:lnTo>
                  <a:lnTo>
                    <a:pt x="84149" y="107665"/>
                  </a:lnTo>
                  <a:lnTo>
                    <a:pt x="85246" y="107025"/>
                  </a:lnTo>
                  <a:lnTo>
                    <a:pt x="86070" y="108397"/>
                  </a:lnTo>
                  <a:lnTo>
                    <a:pt x="87111" y="108671"/>
                  </a:lnTo>
                  <a:lnTo>
                    <a:pt x="89353" y="113492"/>
                  </a:lnTo>
                  <a:lnTo>
                    <a:pt x="85936" y="115462"/>
                  </a:lnTo>
                  <a:lnTo>
                    <a:pt x="83748" y="114314"/>
                  </a:lnTo>
                  <a:lnTo>
                    <a:pt x="83085" y="114523"/>
                  </a:lnTo>
                  <a:lnTo>
                    <a:pt x="82889" y="117077"/>
                  </a:lnTo>
                  <a:lnTo>
                    <a:pt x="82076" y="118377"/>
                  </a:lnTo>
                  <a:lnTo>
                    <a:pt x="77224" y="120607"/>
                  </a:lnTo>
                  <a:lnTo>
                    <a:pt x="75396" y="122315"/>
                  </a:lnTo>
                  <a:lnTo>
                    <a:pt x="78095" y="126593"/>
                  </a:lnTo>
                  <a:lnTo>
                    <a:pt x="77105" y="128799"/>
                  </a:lnTo>
                  <a:lnTo>
                    <a:pt x="78782" y="128902"/>
                  </a:lnTo>
                  <a:lnTo>
                    <a:pt x="79061" y="130079"/>
                  </a:lnTo>
                  <a:lnTo>
                    <a:pt x="78569" y="132633"/>
                  </a:lnTo>
                  <a:lnTo>
                    <a:pt x="78158" y="133040"/>
                  </a:lnTo>
                  <a:lnTo>
                    <a:pt x="75948" y="131715"/>
                  </a:lnTo>
                  <a:lnTo>
                    <a:pt x="76190" y="130489"/>
                  </a:lnTo>
                  <a:lnTo>
                    <a:pt x="75462" y="129619"/>
                  </a:lnTo>
                  <a:lnTo>
                    <a:pt x="72632" y="130079"/>
                  </a:lnTo>
                  <a:lnTo>
                    <a:pt x="71652" y="129056"/>
                  </a:lnTo>
                  <a:lnTo>
                    <a:pt x="69480" y="129312"/>
                  </a:lnTo>
                  <a:lnTo>
                    <a:pt x="69021" y="130642"/>
                  </a:lnTo>
                  <a:lnTo>
                    <a:pt x="62753" y="130897"/>
                  </a:lnTo>
                  <a:lnTo>
                    <a:pt x="62128" y="132174"/>
                  </a:lnTo>
                  <a:lnTo>
                    <a:pt x="60528" y="132276"/>
                  </a:lnTo>
                  <a:lnTo>
                    <a:pt x="60307" y="133245"/>
                  </a:lnTo>
                  <a:lnTo>
                    <a:pt x="58416" y="134009"/>
                  </a:lnTo>
                  <a:lnTo>
                    <a:pt x="55437" y="134161"/>
                  </a:lnTo>
                  <a:lnTo>
                    <a:pt x="55143" y="133091"/>
                  </a:lnTo>
                  <a:lnTo>
                    <a:pt x="54677" y="132021"/>
                  </a:lnTo>
                  <a:lnTo>
                    <a:pt x="52208" y="131357"/>
                  </a:lnTo>
                  <a:lnTo>
                    <a:pt x="50895" y="131766"/>
                  </a:lnTo>
                  <a:lnTo>
                    <a:pt x="49702" y="131459"/>
                  </a:lnTo>
                  <a:lnTo>
                    <a:pt x="49867" y="133499"/>
                  </a:lnTo>
                  <a:lnTo>
                    <a:pt x="47598" y="136042"/>
                  </a:lnTo>
                  <a:lnTo>
                    <a:pt x="46522" y="136042"/>
                  </a:lnTo>
                  <a:lnTo>
                    <a:pt x="46913" y="134599"/>
                  </a:lnTo>
                  <a:lnTo>
                    <a:pt x="45609" y="134313"/>
                  </a:lnTo>
                  <a:lnTo>
                    <a:pt x="45663" y="133091"/>
                  </a:lnTo>
                  <a:lnTo>
                    <a:pt x="44687" y="132735"/>
                  </a:lnTo>
                  <a:lnTo>
                    <a:pt x="44172" y="131715"/>
                  </a:lnTo>
                  <a:lnTo>
                    <a:pt x="42924" y="131664"/>
                  </a:lnTo>
                  <a:lnTo>
                    <a:pt x="42441" y="130846"/>
                  </a:lnTo>
                  <a:lnTo>
                    <a:pt x="41621" y="131868"/>
                  </a:lnTo>
                  <a:lnTo>
                    <a:pt x="39772" y="131766"/>
                  </a:lnTo>
                  <a:lnTo>
                    <a:pt x="36445" y="129823"/>
                  </a:lnTo>
                  <a:lnTo>
                    <a:pt x="32175" y="129772"/>
                  </a:lnTo>
                  <a:lnTo>
                    <a:pt x="31424" y="129107"/>
                  </a:lnTo>
                  <a:lnTo>
                    <a:pt x="30428" y="129209"/>
                  </a:lnTo>
                  <a:lnTo>
                    <a:pt x="30342" y="128082"/>
                  </a:lnTo>
                  <a:lnTo>
                    <a:pt x="26789" y="129568"/>
                  </a:lnTo>
                  <a:lnTo>
                    <a:pt x="27683" y="131051"/>
                  </a:lnTo>
                  <a:lnTo>
                    <a:pt x="25909" y="131204"/>
                  </a:lnTo>
                  <a:lnTo>
                    <a:pt x="24516" y="130386"/>
                  </a:lnTo>
                  <a:lnTo>
                    <a:pt x="21670" y="131561"/>
                  </a:lnTo>
                  <a:lnTo>
                    <a:pt x="20315" y="130846"/>
                  </a:lnTo>
                  <a:lnTo>
                    <a:pt x="18949" y="131715"/>
                  </a:lnTo>
                  <a:lnTo>
                    <a:pt x="17591" y="131051"/>
                  </a:lnTo>
                  <a:close/>
                </a:path>
                <a:path w="101360" h="136042">
                  <a:moveTo>
                    <a:pt x="91567" y="21284"/>
                  </a:moveTo>
                  <a:lnTo>
                    <a:pt x="90708" y="20963"/>
                  </a:lnTo>
                  <a:lnTo>
                    <a:pt x="90267" y="20547"/>
                  </a:lnTo>
                  <a:lnTo>
                    <a:pt x="88028" y="21222"/>
                  </a:lnTo>
                  <a:lnTo>
                    <a:pt x="87467" y="18973"/>
                  </a:lnTo>
                  <a:lnTo>
                    <a:pt x="87478" y="17157"/>
                  </a:lnTo>
                  <a:lnTo>
                    <a:pt x="90727" y="19558"/>
                  </a:lnTo>
                  <a:lnTo>
                    <a:pt x="91567" y="2128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3" name="Morocco"/>
            <p:cNvSpPr/>
            <p:nvPr/>
          </p:nvSpPr>
          <p:spPr>
            <a:xfrm>
              <a:off x="2325491" y="2369073"/>
              <a:ext cx="134187" cy="109108"/>
            </a:xfrm>
            <a:custGeom>
              <a:avLst/>
              <a:gdLst/>
              <a:ahLst/>
              <a:cxnLst/>
              <a:pathLst>
                <a:path w="134187" h="109108">
                  <a:moveTo>
                    <a:pt x="121799" y="11057"/>
                  </a:moveTo>
                  <a:lnTo>
                    <a:pt x="123096" y="14165"/>
                  </a:lnTo>
                  <a:lnTo>
                    <a:pt x="125919" y="15870"/>
                  </a:lnTo>
                  <a:lnTo>
                    <a:pt x="126868" y="17156"/>
                  </a:lnTo>
                  <a:lnTo>
                    <a:pt x="127694" y="22560"/>
                  </a:lnTo>
                  <a:lnTo>
                    <a:pt x="127583" y="27603"/>
                  </a:lnTo>
                  <a:lnTo>
                    <a:pt x="127503" y="35254"/>
                  </a:lnTo>
                  <a:lnTo>
                    <a:pt x="128294" y="38041"/>
                  </a:lnTo>
                  <a:lnTo>
                    <a:pt x="131294" y="42745"/>
                  </a:lnTo>
                  <a:lnTo>
                    <a:pt x="133838" y="44662"/>
                  </a:lnTo>
                  <a:lnTo>
                    <a:pt x="134187" y="45920"/>
                  </a:lnTo>
                  <a:lnTo>
                    <a:pt x="132482" y="52044"/>
                  </a:lnTo>
                  <a:lnTo>
                    <a:pt x="123327" y="52022"/>
                  </a:lnTo>
                  <a:lnTo>
                    <a:pt x="119970" y="52128"/>
                  </a:lnTo>
                  <a:lnTo>
                    <a:pt x="114844" y="51995"/>
                  </a:lnTo>
                  <a:lnTo>
                    <a:pt x="113299" y="55259"/>
                  </a:lnTo>
                  <a:lnTo>
                    <a:pt x="111386" y="56354"/>
                  </a:lnTo>
                  <a:lnTo>
                    <a:pt x="105442" y="57060"/>
                  </a:lnTo>
                  <a:lnTo>
                    <a:pt x="104112" y="57734"/>
                  </a:lnTo>
                  <a:lnTo>
                    <a:pt x="103716" y="59066"/>
                  </a:lnTo>
                  <a:lnTo>
                    <a:pt x="103840" y="61388"/>
                  </a:lnTo>
                  <a:lnTo>
                    <a:pt x="105326" y="65021"/>
                  </a:lnTo>
                  <a:lnTo>
                    <a:pt x="104679" y="66346"/>
                  </a:lnTo>
                  <a:lnTo>
                    <a:pt x="97059" y="70436"/>
                  </a:lnTo>
                  <a:lnTo>
                    <a:pt x="91498" y="72364"/>
                  </a:lnTo>
                  <a:lnTo>
                    <a:pt x="89070" y="76154"/>
                  </a:lnTo>
                  <a:lnTo>
                    <a:pt x="86443" y="78218"/>
                  </a:lnTo>
                  <a:lnTo>
                    <a:pt x="83802" y="79543"/>
                  </a:lnTo>
                  <a:lnTo>
                    <a:pt x="79905" y="80549"/>
                  </a:lnTo>
                  <a:lnTo>
                    <a:pt x="75574" y="80741"/>
                  </a:lnTo>
                  <a:lnTo>
                    <a:pt x="74667" y="84740"/>
                  </a:lnTo>
                  <a:lnTo>
                    <a:pt x="72677" y="85079"/>
                  </a:lnTo>
                  <a:lnTo>
                    <a:pt x="66335" y="84632"/>
                  </a:lnTo>
                  <a:lnTo>
                    <a:pt x="61504" y="87753"/>
                  </a:lnTo>
                  <a:lnTo>
                    <a:pt x="53922" y="93473"/>
                  </a:lnTo>
                  <a:lnTo>
                    <a:pt x="50482" y="95273"/>
                  </a:lnTo>
                  <a:lnTo>
                    <a:pt x="50294" y="97453"/>
                  </a:lnTo>
                  <a:lnTo>
                    <a:pt x="49947" y="108851"/>
                  </a:lnTo>
                  <a:lnTo>
                    <a:pt x="42824" y="108897"/>
                  </a:lnTo>
                  <a:lnTo>
                    <a:pt x="34208" y="108873"/>
                  </a:lnTo>
                  <a:lnTo>
                    <a:pt x="20788" y="108881"/>
                  </a:lnTo>
                  <a:lnTo>
                    <a:pt x="8197" y="108882"/>
                  </a:lnTo>
                  <a:lnTo>
                    <a:pt x="0" y="109108"/>
                  </a:lnTo>
                  <a:lnTo>
                    <a:pt x="708" y="107519"/>
                  </a:lnTo>
                  <a:lnTo>
                    <a:pt x="2869" y="105193"/>
                  </a:lnTo>
                  <a:lnTo>
                    <a:pt x="5009" y="104707"/>
                  </a:lnTo>
                  <a:lnTo>
                    <a:pt x="11511" y="103088"/>
                  </a:lnTo>
                  <a:lnTo>
                    <a:pt x="17240" y="100505"/>
                  </a:lnTo>
                  <a:lnTo>
                    <a:pt x="19511" y="98730"/>
                  </a:lnTo>
                  <a:lnTo>
                    <a:pt x="25266" y="93877"/>
                  </a:lnTo>
                  <a:lnTo>
                    <a:pt x="31025" y="88846"/>
                  </a:lnTo>
                  <a:lnTo>
                    <a:pt x="36260" y="82493"/>
                  </a:lnTo>
                  <a:lnTo>
                    <a:pt x="38566" y="78488"/>
                  </a:lnTo>
                  <a:lnTo>
                    <a:pt x="39234" y="75540"/>
                  </a:lnTo>
                  <a:lnTo>
                    <a:pt x="38985" y="72670"/>
                  </a:lnTo>
                  <a:lnTo>
                    <a:pt x="36845" y="68150"/>
                  </a:lnTo>
                  <a:lnTo>
                    <a:pt x="36391" y="64189"/>
                  </a:lnTo>
                  <a:lnTo>
                    <a:pt x="36887" y="61208"/>
                  </a:lnTo>
                  <a:lnTo>
                    <a:pt x="38870" y="57467"/>
                  </a:lnTo>
                  <a:lnTo>
                    <a:pt x="42411" y="52377"/>
                  </a:lnTo>
                  <a:lnTo>
                    <a:pt x="43473" y="48528"/>
                  </a:lnTo>
                  <a:lnTo>
                    <a:pt x="43155" y="46349"/>
                  </a:lnTo>
                  <a:lnTo>
                    <a:pt x="43513" y="44249"/>
                  </a:lnTo>
                  <a:lnTo>
                    <a:pt x="49958" y="37066"/>
                  </a:lnTo>
                  <a:lnTo>
                    <a:pt x="53589" y="34178"/>
                  </a:lnTo>
                  <a:lnTo>
                    <a:pt x="58180" y="32216"/>
                  </a:lnTo>
                  <a:lnTo>
                    <a:pt x="64529" y="29394"/>
                  </a:lnTo>
                  <a:lnTo>
                    <a:pt x="68190" y="26999"/>
                  </a:lnTo>
                  <a:lnTo>
                    <a:pt x="70988" y="23660"/>
                  </a:lnTo>
                  <a:lnTo>
                    <a:pt x="73679" y="19196"/>
                  </a:lnTo>
                  <a:lnTo>
                    <a:pt x="76012" y="13679"/>
                  </a:lnTo>
                  <a:lnTo>
                    <a:pt x="80172" y="1848"/>
                  </a:lnTo>
                  <a:lnTo>
                    <a:pt x="81518" y="1057"/>
                  </a:lnTo>
                  <a:lnTo>
                    <a:pt x="84225" y="0"/>
                  </a:lnTo>
                  <a:lnTo>
                    <a:pt x="85179" y="785"/>
                  </a:lnTo>
                  <a:lnTo>
                    <a:pt x="88607" y="6015"/>
                  </a:lnTo>
                  <a:lnTo>
                    <a:pt x="89299" y="6623"/>
                  </a:lnTo>
                  <a:lnTo>
                    <a:pt x="95056" y="9737"/>
                  </a:lnTo>
                  <a:lnTo>
                    <a:pt x="98373" y="9729"/>
                  </a:lnTo>
                  <a:lnTo>
                    <a:pt x="101353" y="9981"/>
                  </a:lnTo>
                  <a:lnTo>
                    <a:pt x="107895" y="9531"/>
                  </a:lnTo>
                  <a:lnTo>
                    <a:pt x="110514" y="8135"/>
                  </a:lnTo>
                  <a:lnTo>
                    <a:pt x="112706" y="6477"/>
                  </a:lnTo>
                  <a:lnTo>
                    <a:pt x="114702" y="9861"/>
                  </a:lnTo>
                  <a:lnTo>
                    <a:pt x="115984" y="10465"/>
                  </a:lnTo>
                  <a:lnTo>
                    <a:pt x="119987" y="11062"/>
                  </a:lnTo>
                  <a:lnTo>
                    <a:pt x="121799" y="1105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4" name="Sweden"/>
            <p:cNvSpPr/>
            <p:nvPr/>
          </p:nvSpPr>
          <p:spPr>
            <a:xfrm>
              <a:off x="2594736" y="1722004"/>
              <a:ext cx="143838" cy="332784"/>
            </a:xfrm>
            <a:custGeom>
              <a:avLst/>
              <a:gdLst/>
              <a:ahLst/>
              <a:cxnLst/>
              <a:pathLst>
                <a:path w="143838" h="332784">
                  <a:moveTo>
                    <a:pt x="143838" y="92319"/>
                  </a:moveTo>
                  <a:lnTo>
                    <a:pt x="142683" y="92271"/>
                  </a:lnTo>
                  <a:lnTo>
                    <a:pt x="137798" y="94271"/>
                  </a:lnTo>
                  <a:lnTo>
                    <a:pt x="135551" y="95466"/>
                  </a:lnTo>
                  <a:lnTo>
                    <a:pt x="131029" y="90736"/>
                  </a:lnTo>
                  <a:lnTo>
                    <a:pt x="129328" y="88554"/>
                  </a:lnTo>
                  <a:lnTo>
                    <a:pt x="127593" y="89957"/>
                  </a:lnTo>
                  <a:lnTo>
                    <a:pt x="124381" y="94530"/>
                  </a:lnTo>
                  <a:lnTo>
                    <a:pt x="121661" y="101800"/>
                  </a:lnTo>
                  <a:lnTo>
                    <a:pt x="120114" y="103558"/>
                  </a:lnTo>
                  <a:lnTo>
                    <a:pt x="116812" y="103767"/>
                  </a:lnTo>
                  <a:lnTo>
                    <a:pt x="114082" y="108036"/>
                  </a:lnTo>
                  <a:lnTo>
                    <a:pt x="115713" y="110914"/>
                  </a:lnTo>
                  <a:lnTo>
                    <a:pt x="116446" y="113207"/>
                  </a:lnTo>
                  <a:lnTo>
                    <a:pt x="114663" y="116441"/>
                  </a:lnTo>
                  <a:lnTo>
                    <a:pt x="110113" y="121170"/>
                  </a:lnTo>
                  <a:lnTo>
                    <a:pt x="111709" y="124343"/>
                  </a:lnTo>
                  <a:lnTo>
                    <a:pt x="113633" y="126197"/>
                  </a:lnTo>
                  <a:lnTo>
                    <a:pt x="115290" y="129713"/>
                  </a:lnTo>
                  <a:lnTo>
                    <a:pt x="111536" y="133966"/>
                  </a:lnTo>
                  <a:lnTo>
                    <a:pt x="109504" y="138911"/>
                  </a:lnTo>
                  <a:lnTo>
                    <a:pt x="107656" y="144173"/>
                  </a:lnTo>
                  <a:lnTo>
                    <a:pt x="99680" y="151736"/>
                  </a:lnTo>
                  <a:lnTo>
                    <a:pt x="96174" y="154947"/>
                  </a:lnTo>
                  <a:lnTo>
                    <a:pt x="93887" y="152649"/>
                  </a:lnTo>
                  <a:lnTo>
                    <a:pt x="92252" y="153544"/>
                  </a:lnTo>
                  <a:lnTo>
                    <a:pt x="89552" y="159563"/>
                  </a:lnTo>
                  <a:lnTo>
                    <a:pt x="86310" y="161156"/>
                  </a:lnTo>
                  <a:lnTo>
                    <a:pt x="82985" y="165013"/>
                  </a:lnTo>
                  <a:lnTo>
                    <a:pt x="81897" y="168145"/>
                  </a:lnTo>
                  <a:lnTo>
                    <a:pt x="80942" y="169706"/>
                  </a:lnTo>
                  <a:lnTo>
                    <a:pt x="77200" y="170067"/>
                  </a:lnTo>
                  <a:lnTo>
                    <a:pt x="76094" y="169725"/>
                  </a:lnTo>
                  <a:lnTo>
                    <a:pt x="76853" y="175568"/>
                  </a:lnTo>
                  <a:lnTo>
                    <a:pt x="74422" y="180179"/>
                  </a:lnTo>
                  <a:lnTo>
                    <a:pt x="69654" y="178158"/>
                  </a:lnTo>
                  <a:lnTo>
                    <a:pt x="70736" y="183918"/>
                  </a:lnTo>
                  <a:lnTo>
                    <a:pt x="71955" y="186607"/>
                  </a:lnTo>
                  <a:lnTo>
                    <a:pt x="70732" y="196768"/>
                  </a:lnTo>
                  <a:lnTo>
                    <a:pt x="68232" y="197437"/>
                  </a:lnTo>
                  <a:lnTo>
                    <a:pt x="67146" y="199582"/>
                  </a:lnTo>
                  <a:lnTo>
                    <a:pt x="68094" y="207508"/>
                  </a:lnTo>
                  <a:lnTo>
                    <a:pt x="68049" y="213153"/>
                  </a:lnTo>
                  <a:lnTo>
                    <a:pt x="69959" y="217726"/>
                  </a:lnTo>
                  <a:lnTo>
                    <a:pt x="68520" y="219521"/>
                  </a:lnTo>
                  <a:lnTo>
                    <a:pt x="73161" y="220357"/>
                  </a:lnTo>
                  <a:lnTo>
                    <a:pt x="74292" y="222264"/>
                  </a:lnTo>
                  <a:lnTo>
                    <a:pt x="76791" y="221431"/>
                  </a:lnTo>
                  <a:lnTo>
                    <a:pt x="80063" y="227475"/>
                  </a:lnTo>
                  <a:lnTo>
                    <a:pt x="82208" y="230652"/>
                  </a:lnTo>
                  <a:lnTo>
                    <a:pt x="86523" y="232291"/>
                  </a:lnTo>
                  <a:lnTo>
                    <a:pt x="87515" y="236367"/>
                  </a:lnTo>
                  <a:lnTo>
                    <a:pt x="89122" y="237755"/>
                  </a:lnTo>
                  <a:lnTo>
                    <a:pt x="89191" y="241096"/>
                  </a:lnTo>
                  <a:lnTo>
                    <a:pt x="87234" y="241096"/>
                  </a:lnTo>
                  <a:lnTo>
                    <a:pt x="84686" y="244306"/>
                  </a:lnTo>
                  <a:lnTo>
                    <a:pt x="80365" y="247271"/>
                  </a:lnTo>
                  <a:lnTo>
                    <a:pt x="77898" y="248862"/>
                  </a:lnTo>
                  <a:lnTo>
                    <a:pt x="75282" y="248749"/>
                  </a:lnTo>
                  <a:lnTo>
                    <a:pt x="74554" y="247613"/>
                  </a:lnTo>
                  <a:lnTo>
                    <a:pt x="70520" y="246474"/>
                  </a:lnTo>
                  <a:lnTo>
                    <a:pt x="67207" y="244763"/>
                  </a:lnTo>
                  <a:lnTo>
                    <a:pt x="64030" y="244077"/>
                  </a:lnTo>
                  <a:lnTo>
                    <a:pt x="63346" y="245106"/>
                  </a:lnTo>
                  <a:lnTo>
                    <a:pt x="61107" y="243962"/>
                  </a:lnTo>
                  <a:lnTo>
                    <a:pt x="59819" y="246930"/>
                  </a:lnTo>
                  <a:lnTo>
                    <a:pt x="63929" y="246246"/>
                  </a:lnTo>
                  <a:lnTo>
                    <a:pt x="66418" y="248862"/>
                  </a:lnTo>
                  <a:lnTo>
                    <a:pt x="69382" y="249316"/>
                  </a:lnTo>
                  <a:lnTo>
                    <a:pt x="70411" y="251354"/>
                  </a:lnTo>
                  <a:lnTo>
                    <a:pt x="72826" y="252032"/>
                  </a:lnTo>
                  <a:lnTo>
                    <a:pt x="72932" y="250788"/>
                  </a:lnTo>
                  <a:lnTo>
                    <a:pt x="76022" y="251467"/>
                  </a:lnTo>
                  <a:lnTo>
                    <a:pt x="77314" y="249543"/>
                  </a:lnTo>
                  <a:lnTo>
                    <a:pt x="78804" y="249656"/>
                  </a:lnTo>
                  <a:lnTo>
                    <a:pt x="81220" y="248635"/>
                  </a:lnTo>
                  <a:lnTo>
                    <a:pt x="82350" y="249429"/>
                  </a:lnTo>
                  <a:lnTo>
                    <a:pt x="82481" y="247953"/>
                  </a:lnTo>
                  <a:lnTo>
                    <a:pt x="83307" y="247953"/>
                  </a:lnTo>
                  <a:lnTo>
                    <a:pt x="84375" y="249429"/>
                  </a:lnTo>
                  <a:lnTo>
                    <a:pt x="84229" y="250222"/>
                  </a:lnTo>
                  <a:lnTo>
                    <a:pt x="80609" y="250449"/>
                  </a:lnTo>
                  <a:lnTo>
                    <a:pt x="81708" y="253272"/>
                  </a:lnTo>
                  <a:lnTo>
                    <a:pt x="77737" y="255859"/>
                  </a:lnTo>
                  <a:lnTo>
                    <a:pt x="76896" y="258658"/>
                  </a:lnTo>
                  <a:lnTo>
                    <a:pt x="74961" y="259440"/>
                  </a:lnTo>
                  <a:lnTo>
                    <a:pt x="74515" y="258547"/>
                  </a:lnTo>
                  <a:lnTo>
                    <a:pt x="74724" y="256980"/>
                  </a:lnTo>
                  <a:lnTo>
                    <a:pt x="74656" y="254286"/>
                  </a:lnTo>
                  <a:lnTo>
                    <a:pt x="73364" y="254510"/>
                  </a:lnTo>
                  <a:lnTo>
                    <a:pt x="72907" y="258993"/>
                  </a:lnTo>
                  <a:lnTo>
                    <a:pt x="70394" y="262223"/>
                  </a:lnTo>
                  <a:lnTo>
                    <a:pt x="69154" y="262778"/>
                  </a:lnTo>
                  <a:lnTo>
                    <a:pt x="67345" y="262112"/>
                  </a:lnTo>
                  <a:lnTo>
                    <a:pt x="67320" y="264219"/>
                  </a:lnTo>
                  <a:lnTo>
                    <a:pt x="60212" y="264551"/>
                  </a:lnTo>
                  <a:lnTo>
                    <a:pt x="60996" y="268957"/>
                  </a:lnTo>
                  <a:lnTo>
                    <a:pt x="63568" y="271426"/>
                  </a:lnTo>
                  <a:lnTo>
                    <a:pt x="63897" y="277221"/>
                  </a:lnTo>
                  <a:lnTo>
                    <a:pt x="63351" y="280343"/>
                  </a:lnTo>
                  <a:lnTo>
                    <a:pt x="61938" y="280822"/>
                  </a:lnTo>
                  <a:lnTo>
                    <a:pt x="60398" y="280220"/>
                  </a:lnTo>
                  <a:lnTo>
                    <a:pt x="60587" y="284259"/>
                  </a:lnTo>
                  <a:lnTo>
                    <a:pt x="62043" y="285016"/>
                  </a:lnTo>
                  <a:lnTo>
                    <a:pt x="61411" y="287527"/>
                  </a:lnTo>
                  <a:lnTo>
                    <a:pt x="62617" y="289647"/>
                  </a:lnTo>
                  <a:lnTo>
                    <a:pt x="60784" y="293038"/>
                  </a:lnTo>
                  <a:lnTo>
                    <a:pt x="59673" y="297246"/>
                  </a:lnTo>
                  <a:lnTo>
                    <a:pt x="59469" y="302395"/>
                  </a:lnTo>
                  <a:lnTo>
                    <a:pt x="55628" y="311896"/>
                  </a:lnTo>
                  <a:lnTo>
                    <a:pt x="52720" y="318305"/>
                  </a:lnTo>
                  <a:lnTo>
                    <a:pt x="51892" y="317751"/>
                  </a:lnTo>
                  <a:lnTo>
                    <a:pt x="49673" y="315626"/>
                  </a:lnTo>
                  <a:lnTo>
                    <a:pt x="46595" y="317364"/>
                  </a:lnTo>
                  <a:lnTo>
                    <a:pt x="40267" y="316560"/>
                  </a:lnTo>
                  <a:lnTo>
                    <a:pt x="39735" y="319350"/>
                  </a:lnTo>
                  <a:lnTo>
                    <a:pt x="38472" y="318608"/>
                  </a:lnTo>
                  <a:lnTo>
                    <a:pt x="35877" y="320973"/>
                  </a:lnTo>
                  <a:lnTo>
                    <a:pt x="34396" y="325586"/>
                  </a:lnTo>
                  <a:lnTo>
                    <a:pt x="36182" y="328567"/>
                  </a:lnTo>
                  <a:lnTo>
                    <a:pt x="34297" y="331875"/>
                  </a:lnTo>
                  <a:lnTo>
                    <a:pt x="31889" y="330736"/>
                  </a:lnTo>
                  <a:lnTo>
                    <a:pt x="31022" y="330409"/>
                  </a:lnTo>
                  <a:lnTo>
                    <a:pt x="25212" y="332784"/>
                  </a:lnTo>
                  <a:lnTo>
                    <a:pt x="19646" y="331761"/>
                  </a:lnTo>
                  <a:lnTo>
                    <a:pt x="19641" y="330508"/>
                  </a:lnTo>
                  <a:lnTo>
                    <a:pt x="20596" y="329824"/>
                  </a:lnTo>
                  <a:lnTo>
                    <a:pt x="20281" y="328223"/>
                  </a:lnTo>
                  <a:lnTo>
                    <a:pt x="21691" y="325586"/>
                  </a:lnTo>
                  <a:lnTo>
                    <a:pt x="18495" y="320858"/>
                  </a:lnTo>
                  <a:lnTo>
                    <a:pt x="16426" y="316560"/>
                  </a:lnTo>
                  <a:lnTo>
                    <a:pt x="15323" y="314107"/>
                  </a:lnTo>
                  <a:lnTo>
                    <a:pt x="17975" y="313053"/>
                  </a:lnTo>
                  <a:lnTo>
                    <a:pt x="17563" y="310234"/>
                  </a:lnTo>
                  <a:lnTo>
                    <a:pt x="19673" y="310928"/>
                  </a:lnTo>
                  <a:lnTo>
                    <a:pt x="20417" y="308702"/>
                  </a:lnTo>
                  <a:lnTo>
                    <a:pt x="19462" y="306574"/>
                  </a:lnTo>
                  <a:lnTo>
                    <a:pt x="18032" y="306693"/>
                  </a:lnTo>
                  <a:lnTo>
                    <a:pt x="16567" y="303250"/>
                  </a:lnTo>
                  <a:lnTo>
                    <a:pt x="13922" y="301224"/>
                  </a:lnTo>
                  <a:lnTo>
                    <a:pt x="10763" y="292082"/>
                  </a:lnTo>
                  <a:lnTo>
                    <a:pt x="9331" y="292082"/>
                  </a:lnTo>
                  <a:lnTo>
                    <a:pt x="9381" y="288279"/>
                  </a:lnTo>
                  <a:lnTo>
                    <a:pt x="8099" y="284873"/>
                  </a:lnTo>
                  <a:lnTo>
                    <a:pt x="6358" y="282069"/>
                  </a:lnTo>
                  <a:lnTo>
                    <a:pt x="7465" y="277497"/>
                  </a:lnTo>
                  <a:lnTo>
                    <a:pt x="8498" y="274266"/>
                  </a:lnTo>
                  <a:lnTo>
                    <a:pt x="6403" y="272797"/>
                  </a:lnTo>
                  <a:lnTo>
                    <a:pt x="4366" y="273766"/>
                  </a:lnTo>
                  <a:lnTo>
                    <a:pt x="4095" y="271017"/>
                  </a:lnTo>
                  <a:lnTo>
                    <a:pt x="2029" y="271504"/>
                  </a:lnTo>
                  <a:lnTo>
                    <a:pt x="1127" y="259893"/>
                  </a:lnTo>
                  <a:lnTo>
                    <a:pt x="0" y="258617"/>
                  </a:lnTo>
                  <a:lnTo>
                    <a:pt x="1556" y="255157"/>
                  </a:lnTo>
                  <a:lnTo>
                    <a:pt x="3026" y="256441"/>
                  </a:lnTo>
                  <a:lnTo>
                    <a:pt x="3782" y="259766"/>
                  </a:lnTo>
                  <a:lnTo>
                    <a:pt x="5839" y="259639"/>
                  </a:lnTo>
                  <a:lnTo>
                    <a:pt x="7461" y="252448"/>
                  </a:lnTo>
                  <a:lnTo>
                    <a:pt x="6363" y="244269"/>
                  </a:lnTo>
                  <a:lnTo>
                    <a:pt x="8899" y="242042"/>
                  </a:lnTo>
                  <a:lnTo>
                    <a:pt x="9487" y="237828"/>
                  </a:lnTo>
                  <a:lnTo>
                    <a:pt x="11564" y="237695"/>
                  </a:lnTo>
                  <a:lnTo>
                    <a:pt x="15417" y="233847"/>
                  </a:lnTo>
                  <a:lnTo>
                    <a:pt x="15562" y="228485"/>
                  </a:lnTo>
                  <a:lnTo>
                    <a:pt x="16812" y="224974"/>
                  </a:lnTo>
                  <a:lnTo>
                    <a:pt x="15509" y="220623"/>
                  </a:lnTo>
                  <a:lnTo>
                    <a:pt x="12645" y="213071"/>
                  </a:lnTo>
                  <a:lnTo>
                    <a:pt x="17362" y="211411"/>
                  </a:lnTo>
                  <a:lnTo>
                    <a:pt x="19528" y="204442"/>
                  </a:lnTo>
                  <a:lnTo>
                    <a:pt x="18038" y="201891"/>
                  </a:lnTo>
                  <a:lnTo>
                    <a:pt x="14456" y="199939"/>
                  </a:lnTo>
                  <a:lnTo>
                    <a:pt x="11536" y="195828"/>
                  </a:lnTo>
                  <a:lnTo>
                    <a:pt x="13219" y="183321"/>
                  </a:lnTo>
                  <a:lnTo>
                    <a:pt x="9955" y="175424"/>
                  </a:lnTo>
                  <a:lnTo>
                    <a:pt x="11704" y="163424"/>
                  </a:lnTo>
                  <a:lnTo>
                    <a:pt x="12089" y="156039"/>
                  </a:lnTo>
                  <a:lnTo>
                    <a:pt x="14039" y="150510"/>
                  </a:lnTo>
                  <a:lnTo>
                    <a:pt x="17136" y="145094"/>
                  </a:lnTo>
                  <a:lnTo>
                    <a:pt x="20212" y="142169"/>
                  </a:lnTo>
                  <a:lnTo>
                    <a:pt x="23308" y="140864"/>
                  </a:lnTo>
                  <a:lnTo>
                    <a:pt x="27983" y="141172"/>
                  </a:lnTo>
                  <a:lnTo>
                    <a:pt x="31656" y="140767"/>
                  </a:lnTo>
                  <a:lnTo>
                    <a:pt x="33865" y="138742"/>
                  </a:lnTo>
                  <a:lnTo>
                    <a:pt x="34718" y="136726"/>
                  </a:lnTo>
                  <a:lnTo>
                    <a:pt x="33455" y="129943"/>
                  </a:lnTo>
                  <a:lnTo>
                    <a:pt x="31545" y="126816"/>
                  </a:lnTo>
                  <a:lnTo>
                    <a:pt x="29848" y="125348"/>
                  </a:lnTo>
                  <a:lnTo>
                    <a:pt x="32327" y="118952"/>
                  </a:lnTo>
                  <a:lnTo>
                    <a:pt x="35208" y="113046"/>
                  </a:lnTo>
                  <a:lnTo>
                    <a:pt x="37130" y="107456"/>
                  </a:lnTo>
                  <a:lnTo>
                    <a:pt x="38733" y="100252"/>
                  </a:lnTo>
                  <a:lnTo>
                    <a:pt x="39031" y="88399"/>
                  </a:lnTo>
                  <a:lnTo>
                    <a:pt x="39641" y="85391"/>
                  </a:lnTo>
                  <a:lnTo>
                    <a:pt x="44562" y="85128"/>
                  </a:lnTo>
                  <a:lnTo>
                    <a:pt x="48006" y="79639"/>
                  </a:lnTo>
                  <a:lnTo>
                    <a:pt x="54648" y="68088"/>
                  </a:lnTo>
                  <a:lnTo>
                    <a:pt x="57734" y="63688"/>
                  </a:lnTo>
                  <a:lnTo>
                    <a:pt x="58677" y="59281"/>
                  </a:lnTo>
                  <a:lnTo>
                    <a:pt x="57821" y="52743"/>
                  </a:lnTo>
                  <a:lnTo>
                    <a:pt x="57573" y="49976"/>
                  </a:lnTo>
                  <a:lnTo>
                    <a:pt x="65015" y="34504"/>
                  </a:lnTo>
                  <a:lnTo>
                    <a:pt x="67345" y="32274"/>
                  </a:lnTo>
                  <a:lnTo>
                    <a:pt x="68745" y="32475"/>
                  </a:lnTo>
                  <a:lnTo>
                    <a:pt x="73116" y="33735"/>
                  </a:lnTo>
                  <a:lnTo>
                    <a:pt x="76600" y="33688"/>
                  </a:lnTo>
                  <a:lnTo>
                    <a:pt x="78199" y="29696"/>
                  </a:lnTo>
                  <a:lnTo>
                    <a:pt x="78613" y="27028"/>
                  </a:lnTo>
                  <a:lnTo>
                    <a:pt x="78723" y="18061"/>
                  </a:lnTo>
                  <a:lnTo>
                    <a:pt x="79563" y="15558"/>
                  </a:lnTo>
                  <a:lnTo>
                    <a:pt x="88246" y="20858"/>
                  </a:lnTo>
                  <a:lnTo>
                    <a:pt x="93119" y="22810"/>
                  </a:lnTo>
                  <a:lnTo>
                    <a:pt x="96474" y="24553"/>
                  </a:lnTo>
                  <a:lnTo>
                    <a:pt x="98095" y="24755"/>
                  </a:lnTo>
                  <a:lnTo>
                    <a:pt x="99460" y="21377"/>
                  </a:lnTo>
                  <a:lnTo>
                    <a:pt x="100283" y="15269"/>
                  </a:lnTo>
                  <a:lnTo>
                    <a:pt x="101693" y="528"/>
                  </a:lnTo>
                  <a:lnTo>
                    <a:pt x="106032" y="0"/>
                  </a:lnTo>
                  <a:lnTo>
                    <a:pt x="108088" y="437"/>
                  </a:lnTo>
                  <a:lnTo>
                    <a:pt x="108659" y="1329"/>
                  </a:lnTo>
                  <a:lnTo>
                    <a:pt x="109391" y="1784"/>
                  </a:lnTo>
                  <a:lnTo>
                    <a:pt x="112477" y="8213"/>
                  </a:lnTo>
                  <a:lnTo>
                    <a:pt x="118931" y="17245"/>
                  </a:lnTo>
                  <a:lnTo>
                    <a:pt x="124372" y="21227"/>
                  </a:lnTo>
                  <a:lnTo>
                    <a:pt x="132305" y="24030"/>
                  </a:lnTo>
                  <a:lnTo>
                    <a:pt x="134851" y="27116"/>
                  </a:lnTo>
                  <a:lnTo>
                    <a:pt x="138711" y="34571"/>
                  </a:lnTo>
                  <a:lnTo>
                    <a:pt x="138401" y="40033"/>
                  </a:lnTo>
                  <a:lnTo>
                    <a:pt x="138379" y="46943"/>
                  </a:lnTo>
                  <a:lnTo>
                    <a:pt x="140918" y="55219"/>
                  </a:lnTo>
                  <a:lnTo>
                    <a:pt x="142951" y="64006"/>
                  </a:lnTo>
                  <a:lnTo>
                    <a:pt x="143097" y="68981"/>
                  </a:lnTo>
                  <a:lnTo>
                    <a:pt x="140589" y="79037"/>
                  </a:lnTo>
                  <a:lnTo>
                    <a:pt x="141628" y="85676"/>
                  </a:lnTo>
                  <a:lnTo>
                    <a:pt x="143270" y="89450"/>
                  </a:lnTo>
                  <a:lnTo>
                    <a:pt x="143838" y="9231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5" name="Denmark"/>
            <p:cNvSpPr/>
            <p:nvPr/>
          </p:nvSpPr>
          <p:spPr>
            <a:xfrm>
              <a:off x="2561251" y="2005068"/>
              <a:ext cx="49415" cy="57904"/>
            </a:xfrm>
            <a:custGeom>
              <a:avLst/>
              <a:gdLst/>
              <a:ahLst/>
              <a:cxnLst/>
              <a:pathLst>
                <a:path w="49415" h="57904">
                  <a:moveTo>
                    <a:pt x="1659" y="19813"/>
                  </a:moveTo>
                  <a:lnTo>
                    <a:pt x="3614" y="15234"/>
                  </a:lnTo>
                  <a:lnTo>
                    <a:pt x="5565" y="12817"/>
                  </a:lnTo>
                  <a:lnTo>
                    <a:pt x="6984" y="13566"/>
                  </a:lnTo>
                  <a:lnTo>
                    <a:pt x="10310" y="12990"/>
                  </a:lnTo>
                  <a:lnTo>
                    <a:pt x="14128" y="12297"/>
                  </a:lnTo>
                  <a:lnTo>
                    <a:pt x="15757" y="11026"/>
                  </a:lnTo>
                  <a:lnTo>
                    <a:pt x="20221" y="3697"/>
                  </a:lnTo>
                  <a:lnTo>
                    <a:pt x="25127" y="1822"/>
                  </a:lnTo>
                  <a:lnTo>
                    <a:pt x="26248" y="2056"/>
                  </a:lnTo>
                  <a:lnTo>
                    <a:pt x="27243" y="0"/>
                  </a:lnTo>
                  <a:lnTo>
                    <a:pt x="28119" y="294"/>
                  </a:lnTo>
                  <a:lnTo>
                    <a:pt x="26371" y="5274"/>
                  </a:lnTo>
                  <a:lnTo>
                    <a:pt x="26923" y="6266"/>
                  </a:lnTo>
                  <a:lnTo>
                    <a:pt x="27058" y="10737"/>
                  </a:lnTo>
                  <a:lnTo>
                    <a:pt x="25614" y="12182"/>
                  </a:lnTo>
                  <a:lnTo>
                    <a:pt x="24759" y="15579"/>
                  </a:lnTo>
                  <a:lnTo>
                    <a:pt x="16363" y="16210"/>
                  </a:lnTo>
                  <a:lnTo>
                    <a:pt x="14477" y="15234"/>
                  </a:lnTo>
                  <a:lnTo>
                    <a:pt x="12332" y="15521"/>
                  </a:lnTo>
                  <a:lnTo>
                    <a:pt x="11633" y="14947"/>
                  </a:lnTo>
                  <a:lnTo>
                    <a:pt x="10433" y="15694"/>
                  </a:lnTo>
                  <a:lnTo>
                    <a:pt x="9053" y="15980"/>
                  </a:lnTo>
                  <a:lnTo>
                    <a:pt x="8285" y="19813"/>
                  </a:lnTo>
                  <a:lnTo>
                    <a:pt x="7036" y="21806"/>
                  </a:lnTo>
                  <a:lnTo>
                    <a:pt x="5266" y="22886"/>
                  </a:lnTo>
                  <a:lnTo>
                    <a:pt x="4862" y="23906"/>
                  </a:lnTo>
                  <a:lnTo>
                    <a:pt x="3718" y="22488"/>
                  </a:lnTo>
                  <a:lnTo>
                    <a:pt x="1659" y="19813"/>
                  </a:lnTo>
                  <a:close/>
                </a:path>
                <a:path w="49415" h="57904">
                  <a:moveTo>
                    <a:pt x="43848" y="56472"/>
                  </a:moveTo>
                  <a:lnTo>
                    <a:pt x="43154" y="55168"/>
                  </a:lnTo>
                  <a:lnTo>
                    <a:pt x="41593" y="52154"/>
                  </a:lnTo>
                  <a:lnTo>
                    <a:pt x="39560" y="52423"/>
                  </a:lnTo>
                  <a:lnTo>
                    <a:pt x="36224" y="51908"/>
                  </a:lnTo>
                  <a:lnTo>
                    <a:pt x="35607" y="49008"/>
                  </a:lnTo>
                  <a:lnTo>
                    <a:pt x="34179" y="43167"/>
                  </a:lnTo>
                  <a:lnTo>
                    <a:pt x="36345" y="42359"/>
                  </a:lnTo>
                  <a:lnTo>
                    <a:pt x="39370" y="38193"/>
                  </a:lnTo>
                  <a:lnTo>
                    <a:pt x="41156" y="42610"/>
                  </a:lnTo>
                  <a:lnTo>
                    <a:pt x="43768" y="44202"/>
                  </a:lnTo>
                  <a:lnTo>
                    <a:pt x="44773" y="41796"/>
                  </a:lnTo>
                  <a:lnTo>
                    <a:pt x="45167" y="36557"/>
                  </a:lnTo>
                  <a:lnTo>
                    <a:pt x="46835" y="36147"/>
                  </a:lnTo>
                  <a:lnTo>
                    <a:pt x="49134" y="36544"/>
                  </a:lnTo>
                  <a:lnTo>
                    <a:pt x="49415" y="41646"/>
                  </a:lnTo>
                  <a:lnTo>
                    <a:pt x="48745" y="44851"/>
                  </a:lnTo>
                  <a:lnTo>
                    <a:pt x="48024" y="45651"/>
                  </a:lnTo>
                  <a:lnTo>
                    <a:pt x="45952" y="48179"/>
                  </a:lnTo>
                  <a:lnTo>
                    <a:pt x="48975" y="50811"/>
                  </a:lnTo>
                  <a:lnTo>
                    <a:pt x="47544" y="52265"/>
                  </a:lnTo>
                  <a:lnTo>
                    <a:pt x="45044" y="55685"/>
                  </a:lnTo>
                  <a:lnTo>
                    <a:pt x="43848" y="56472"/>
                  </a:lnTo>
                  <a:close/>
                </a:path>
                <a:path w="49415" h="57904">
                  <a:moveTo>
                    <a:pt x="16284" y="56780"/>
                  </a:moveTo>
                  <a:lnTo>
                    <a:pt x="7065" y="57904"/>
                  </a:lnTo>
                  <a:lnTo>
                    <a:pt x="6480" y="57768"/>
                  </a:lnTo>
                  <a:lnTo>
                    <a:pt x="6803" y="54239"/>
                  </a:lnTo>
                  <a:lnTo>
                    <a:pt x="5850" y="48629"/>
                  </a:lnTo>
                  <a:lnTo>
                    <a:pt x="4978" y="48764"/>
                  </a:lnTo>
                  <a:lnTo>
                    <a:pt x="3169" y="46175"/>
                  </a:lnTo>
                  <a:lnTo>
                    <a:pt x="2000" y="47796"/>
                  </a:lnTo>
                  <a:lnTo>
                    <a:pt x="0" y="46277"/>
                  </a:lnTo>
                  <a:lnTo>
                    <a:pt x="1009" y="43125"/>
                  </a:lnTo>
                  <a:lnTo>
                    <a:pt x="3181" y="40515"/>
                  </a:lnTo>
                  <a:lnTo>
                    <a:pt x="3147" y="38905"/>
                  </a:lnTo>
                  <a:lnTo>
                    <a:pt x="914" y="34057"/>
                  </a:lnTo>
                  <a:lnTo>
                    <a:pt x="1002" y="31752"/>
                  </a:lnTo>
                  <a:lnTo>
                    <a:pt x="1659" y="27249"/>
                  </a:lnTo>
                  <a:lnTo>
                    <a:pt x="3056" y="26286"/>
                  </a:lnTo>
                  <a:lnTo>
                    <a:pt x="4654" y="27649"/>
                  </a:lnTo>
                  <a:lnTo>
                    <a:pt x="7135" y="28734"/>
                  </a:lnTo>
                  <a:lnTo>
                    <a:pt x="9293" y="23517"/>
                  </a:lnTo>
                  <a:lnTo>
                    <a:pt x="10788" y="22685"/>
                  </a:lnTo>
                  <a:lnTo>
                    <a:pt x="12271" y="26665"/>
                  </a:lnTo>
                  <a:lnTo>
                    <a:pt x="14233" y="26247"/>
                  </a:lnTo>
                  <a:lnTo>
                    <a:pt x="14346" y="21431"/>
                  </a:lnTo>
                  <a:lnTo>
                    <a:pt x="14882" y="18106"/>
                  </a:lnTo>
                  <a:lnTo>
                    <a:pt x="20058" y="17949"/>
                  </a:lnTo>
                  <a:lnTo>
                    <a:pt x="24310" y="18767"/>
                  </a:lnTo>
                  <a:lnTo>
                    <a:pt x="24460" y="23740"/>
                  </a:lnTo>
                  <a:lnTo>
                    <a:pt x="25397" y="26482"/>
                  </a:lnTo>
                  <a:lnTo>
                    <a:pt x="31103" y="27010"/>
                  </a:lnTo>
                  <a:lnTo>
                    <a:pt x="31803" y="28512"/>
                  </a:lnTo>
                  <a:lnTo>
                    <a:pt x="30265" y="33957"/>
                  </a:lnTo>
                  <a:lnTo>
                    <a:pt x="27428" y="35228"/>
                  </a:lnTo>
                  <a:lnTo>
                    <a:pt x="26831" y="32885"/>
                  </a:lnTo>
                  <a:lnTo>
                    <a:pt x="25170" y="33161"/>
                  </a:lnTo>
                  <a:lnTo>
                    <a:pt x="23852" y="34385"/>
                  </a:lnTo>
                  <a:lnTo>
                    <a:pt x="24462" y="36877"/>
                  </a:lnTo>
                  <a:lnTo>
                    <a:pt x="23540" y="40572"/>
                  </a:lnTo>
                  <a:lnTo>
                    <a:pt x="21980" y="41255"/>
                  </a:lnTo>
                  <a:lnTo>
                    <a:pt x="21630" y="43430"/>
                  </a:lnTo>
                  <a:lnTo>
                    <a:pt x="18447" y="43736"/>
                  </a:lnTo>
                  <a:lnTo>
                    <a:pt x="19235" y="45769"/>
                  </a:lnTo>
                  <a:lnTo>
                    <a:pt x="17780" y="46601"/>
                  </a:lnTo>
                  <a:lnTo>
                    <a:pt x="16818" y="48725"/>
                  </a:lnTo>
                  <a:lnTo>
                    <a:pt x="16514" y="51234"/>
                  </a:lnTo>
                  <a:lnTo>
                    <a:pt x="16528" y="53077"/>
                  </a:lnTo>
                  <a:lnTo>
                    <a:pt x="15449" y="56039"/>
                  </a:lnTo>
                  <a:lnTo>
                    <a:pt x="16284" y="5678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6" name="Spain"/>
            <p:cNvSpPr/>
            <p:nvPr/>
          </p:nvSpPr>
          <p:spPr>
            <a:xfrm>
              <a:off x="2368421" y="2254571"/>
              <a:ext cx="138477" cy="112497"/>
            </a:xfrm>
            <a:custGeom>
              <a:avLst/>
              <a:gdLst/>
              <a:ahLst/>
              <a:cxnLst/>
              <a:pathLst>
                <a:path w="138477" h="112497">
                  <a:moveTo>
                    <a:pt x="5179" y="28126"/>
                  </a:moveTo>
                  <a:lnTo>
                    <a:pt x="4572" y="26248"/>
                  </a:lnTo>
                  <a:lnTo>
                    <a:pt x="5262" y="23544"/>
                  </a:lnTo>
                  <a:lnTo>
                    <a:pt x="6984" y="20149"/>
                  </a:lnTo>
                  <a:lnTo>
                    <a:pt x="5190" y="16946"/>
                  </a:lnTo>
                  <a:lnTo>
                    <a:pt x="3667" y="14023"/>
                  </a:lnTo>
                  <a:lnTo>
                    <a:pt x="1088" y="13541"/>
                  </a:lnTo>
                  <a:lnTo>
                    <a:pt x="267" y="12858"/>
                  </a:lnTo>
                  <a:lnTo>
                    <a:pt x="0" y="10605"/>
                  </a:lnTo>
                  <a:lnTo>
                    <a:pt x="817" y="8933"/>
                  </a:lnTo>
                  <a:lnTo>
                    <a:pt x="2866" y="7057"/>
                  </a:lnTo>
                  <a:lnTo>
                    <a:pt x="4698" y="6362"/>
                  </a:lnTo>
                  <a:lnTo>
                    <a:pt x="7522" y="6157"/>
                  </a:lnTo>
                  <a:lnTo>
                    <a:pt x="10702" y="5951"/>
                  </a:lnTo>
                  <a:lnTo>
                    <a:pt x="11367" y="4764"/>
                  </a:lnTo>
                  <a:lnTo>
                    <a:pt x="11707" y="1893"/>
                  </a:lnTo>
                  <a:lnTo>
                    <a:pt x="14389" y="0"/>
                  </a:lnTo>
                  <a:lnTo>
                    <a:pt x="18213" y="288"/>
                  </a:lnTo>
                  <a:lnTo>
                    <a:pt x="23617" y="2851"/>
                  </a:lnTo>
                  <a:lnTo>
                    <a:pt x="27443" y="3336"/>
                  </a:lnTo>
                  <a:lnTo>
                    <a:pt x="31236" y="2732"/>
                  </a:lnTo>
                  <a:lnTo>
                    <a:pt x="34128" y="1534"/>
                  </a:lnTo>
                  <a:lnTo>
                    <a:pt x="36673" y="535"/>
                  </a:lnTo>
                  <a:lnTo>
                    <a:pt x="38447" y="530"/>
                  </a:lnTo>
                  <a:lnTo>
                    <a:pt x="41601" y="2505"/>
                  </a:lnTo>
                  <a:lnTo>
                    <a:pt x="45083" y="3585"/>
                  </a:lnTo>
                  <a:lnTo>
                    <a:pt x="49792" y="4165"/>
                  </a:lnTo>
                  <a:lnTo>
                    <a:pt x="57504" y="4441"/>
                  </a:lnTo>
                  <a:lnTo>
                    <a:pt x="60430" y="4630"/>
                  </a:lnTo>
                  <a:lnTo>
                    <a:pt x="65228" y="5605"/>
                  </a:lnTo>
                  <a:lnTo>
                    <a:pt x="67691" y="4512"/>
                  </a:lnTo>
                  <a:lnTo>
                    <a:pt x="69795" y="2923"/>
                  </a:lnTo>
                  <a:lnTo>
                    <a:pt x="72456" y="3114"/>
                  </a:lnTo>
                  <a:lnTo>
                    <a:pt x="76924" y="6362"/>
                  </a:lnTo>
                  <a:lnTo>
                    <a:pt x="80286" y="6255"/>
                  </a:lnTo>
                  <a:lnTo>
                    <a:pt x="81970" y="6681"/>
                  </a:lnTo>
                  <a:lnTo>
                    <a:pt x="84334" y="8357"/>
                  </a:lnTo>
                  <a:lnTo>
                    <a:pt x="86686" y="8147"/>
                  </a:lnTo>
                  <a:lnTo>
                    <a:pt x="86972" y="8984"/>
                  </a:lnTo>
                  <a:lnTo>
                    <a:pt x="85947" y="10655"/>
                  </a:lnTo>
                  <a:lnTo>
                    <a:pt x="86421" y="11385"/>
                  </a:lnTo>
                  <a:lnTo>
                    <a:pt x="87174" y="11593"/>
                  </a:lnTo>
                  <a:lnTo>
                    <a:pt x="87734" y="10863"/>
                  </a:lnTo>
                  <a:lnTo>
                    <a:pt x="93193" y="13155"/>
                  </a:lnTo>
                  <a:lnTo>
                    <a:pt x="93944" y="12739"/>
                  </a:lnTo>
                  <a:lnTo>
                    <a:pt x="96484" y="15440"/>
                  </a:lnTo>
                  <a:lnTo>
                    <a:pt x="96765" y="14921"/>
                  </a:lnTo>
                  <a:lnTo>
                    <a:pt x="98080" y="15129"/>
                  </a:lnTo>
                  <a:lnTo>
                    <a:pt x="98736" y="14610"/>
                  </a:lnTo>
                  <a:lnTo>
                    <a:pt x="100895" y="15648"/>
                  </a:lnTo>
                  <a:lnTo>
                    <a:pt x="101034" y="15904"/>
                  </a:lnTo>
                  <a:lnTo>
                    <a:pt x="101458" y="16684"/>
                  </a:lnTo>
                  <a:lnTo>
                    <a:pt x="105304" y="16477"/>
                  </a:lnTo>
                  <a:lnTo>
                    <a:pt x="105491" y="17305"/>
                  </a:lnTo>
                  <a:lnTo>
                    <a:pt x="107180" y="16891"/>
                  </a:lnTo>
                  <a:lnTo>
                    <a:pt x="109899" y="16995"/>
                  </a:lnTo>
                  <a:lnTo>
                    <a:pt x="109812" y="14817"/>
                  </a:lnTo>
                  <a:lnTo>
                    <a:pt x="111596" y="14817"/>
                  </a:lnTo>
                  <a:lnTo>
                    <a:pt x="117872" y="16891"/>
                  </a:lnTo>
                  <a:lnTo>
                    <a:pt x="118332" y="18340"/>
                  </a:lnTo>
                  <a:lnTo>
                    <a:pt x="118507" y="20302"/>
                  </a:lnTo>
                  <a:lnTo>
                    <a:pt x="119440" y="20817"/>
                  </a:lnTo>
                  <a:lnTo>
                    <a:pt x="121317" y="20302"/>
                  </a:lnTo>
                  <a:lnTo>
                    <a:pt x="122349" y="20095"/>
                  </a:lnTo>
                  <a:lnTo>
                    <a:pt x="124030" y="20714"/>
                  </a:lnTo>
                  <a:lnTo>
                    <a:pt x="124209" y="21745"/>
                  </a:lnTo>
                  <a:lnTo>
                    <a:pt x="125519" y="21848"/>
                  </a:lnTo>
                  <a:lnTo>
                    <a:pt x="127496" y="20714"/>
                  </a:lnTo>
                  <a:lnTo>
                    <a:pt x="129636" y="22054"/>
                  </a:lnTo>
                  <a:lnTo>
                    <a:pt x="132069" y="22157"/>
                  </a:lnTo>
                  <a:lnTo>
                    <a:pt x="132267" y="21230"/>
                  </a:lnTo>
                  <a:lnTo>
                    <a:pt x="136025" y="20302"/>
                  </a:lnTo>
                  <a:lnTo>
                    <a:pt x="137703" y="20921"/>
                  </a:lnTo>
                  <a:lnTo>
                    <a:pt x="137697" y="21517"/>
                  </a:lnTo>
                  <a:lnTo>
                    <a:pt x="137694" y="24653"/>
                  </a:lnTo>
                  <a:lnTo>
                    <a:pt x="138477" y="25329"/>
                  </a:lnTo>
                  <a:lnTo>
                    <a:pt x="138169" y="28605"/>
                  </a:lnTo>
                  <a:lnTo>
                    <a:pt x="132590" y="32155"/>
                  </a:lnTo>
                  <a:lnTo>
                    <a:pt x="127824" y="34737"/>
                  </a:lnTo>
                  <a:lnTo>
                    <a:pt x="126489" y="36930"/>
                  </a:lnTo>
                  <a:lnTo>
                    <a:pt x="121242" y="38254"/>
                  </a:lnTo>
                  <a:lnTo>
                    <a:pt x="117915" y="39023"/>
                  </a:lnTo>
                  <a:lnTo>
                    <a:pt x="113101" y="41027"/>
                  </a:lnTo>
                  <a:lnTo>
                    <a:pt x="111480" y="43193"/>
                  </a:lnTo>
                  <a:lnTo>
                    <a:pt x="111213" y="44516"/>
                  </a:lnTo>
                  <a:lnTo>
                    <a:pt x="112520" y="45365"/>
                  </a:lnTo>
                  <a:lnTo>
                    <a:pt x="112079" y="46402"/>
                  </a:lnTo>
                  <a:lnTo>
                    <a:pt x="108932" y="47344"/>
                  </a:lnTo>
                  <a:lnTo>
                    <a:pt x="105955" y="52505"/>
                  </a:lnTo>
                  <a:lnTo>
                    <a:pt x="101514" y="57663"/>
                  </a:lnTo>
                  <a:lnTo>
                    <a:pt x="101034" y="58920"/>
                  </a:lnTo>
                  <a:lnTo>
                    <a:pt x="100133" y="61277"/>
                  </a:lnTo>
                  <a:lnTo>
                    <a:pt x="98904" y="64201"/>
                  </a:lnTo>
                  <a:lnTo>
                    <a:pt x="100675" y="69556"/>
                  </a:lnTo>
                  <a:lnTo>
                    <a:pt x="101034" y="70270"/>
                  </a:lnTo>
                  <a:lnTo>
                    <a:pt x="101457" y="71110"/>
                  </a:lnTo>
                  <a:lnTo>
                    <a:pt x="104709" y="73010"/>
                  </a:lnTo>
                  <a:lnTo>
                    <a:pt x="105227" y="74197"/>
                  </a:lnTo>
                  <a:lnTo>
                    <a:pt x="102111" y="76293"/>
                  </a:lnTo>
                  <a:lnTo>
                    <a:pt x="101034" y="76970"/>
                  </a:lnTo>
                  <a:lnTo>
                    <a:pt x="98455" y="78589"/>
                  </a:lnTo>
                  <a:lnTo>
                    <a:pt x="97018" y="81650"/>
                  </a:lnTo>
                  <a:lnTo>
                    <a:pt x="95897" y="82192"/>
                  </a:lnTo>
                  <a:lnTo>
                    <a:pt x="93583" y="88085"/>
                  </a:lnTo>
                  <a:lnTo>
                    <a:pt x="94361" y="90125"/>
                  </a:lnTo>
                  <a:lnTo>
                    <a:pt x="93071" y="90752"/>
                  </a:lnTo>
                  <a:lnTo>
                    <a:pt x="88098" y="91061"/>
                  </a:lnTo>
                  <a:lnTo>
                    <a:pt x="85188" y="92591"/>
                  </a:lnTo>
                  <a:lnTo>
                    <a:pt x="83058" y="94653"/>
                  </a:lnTo>
                  <a:lnTo>
                    <a:pt x="81681" y="99417"/>
                  </a:lnTo>
                  <a:lnTo>
                    <a:pt x="78357" y="102526"/>
                  </a:lnTo>
                  <a:lnTo>
                    <a:pt x="77061" y="101195"/>
                  </a:lnTo>
                  <a:lnTo>
                    <a:pt x="74061" y="101373"/>
                  </a:lnTo>
                  <a:lnTo>
                    <a:pt x="72532" y="103058"/>
                  </a:lnTo>
                  <a:lnTo>
                    <a:pt x="70818" y="103058"/>
                  </a:lnTo>
                  <a:lnTo>
                    <a:pt x="70212" y="102348"/>
                  </a:lnTo>
                  <a:lnTo>
                    <a:pt x="53756" y="102614"/>
                  </a:lnTo>
                  <a:lnTo>
                    <a:pt x="50294" y="105890"/>
                  </a:lnTo>
                  <a:lnTo>
                    <a:pt x="45174" y="106950"/>
                  </a:lnTo>
                  <a:lnTo>
                    <a:pt x="43419" y="109331"/>
                  </a:lnTo>
                  <a:lnTo>
                    <a:pt x="43280" y="111091"/>
                  </a:lnTo>
                  <a:lnTo>
                    <a:pt x="42862" y="111619"/>
                  </a:lnTo>
                  <a:lnTo>
                    <a:pt x="42496" y="110300"/>
                  </a:lnTo>
                  <a:lnTo>
                    <a:pt x="42152" y="110211"/>
                  </a:lnTo>
                  <a:lnTo>
                    <a:pt x="42179" y="111706"/>
                  </a:lnTo>
                  <a:lnTo>
                    <a:pt x="40228" y="112497"/>
                  </a:lnTo>
                  <a:lnTo>
                    <a:pt x="38118" y="111619"/>
                  </a:lnTo>
                  <a:lnTo>
                    <a:pt x="34168" y="108714"/>
                  </a:lnTo>
                  <a:lnTo>
                    <a:pt x="33048" y="106332"/>
                  </a:lnTo>
                  <a:lnTo>
                    <a:pt x="33227" y="104696"/>
                  </a:lnTo>
                  <a:lnTo>
                    <a:pt x="31499" y="103988"/>
                  </a:lnTo>
                  <a:lnTo>
                    <a:pt x="30869" y="102659"/>
                  </a:lnTo>
                  <a:lnTo>
                    <a:pt x="31747" y="101639"/>
                  </a:lnTo>
                  <a:lnTo>
                    <a:pt x="29402" y="98439"/>
                  </a:lnTo>
                  <a:lnTo>
                    <a:pt x="25883" y="96656"/>
                  </a:lnTo>
                  <a:lnTo>
                    <a:pt x="25191" y="96433"/>
                  </a:lnTo>
                  <a:lnTo>
                    <a:pt x="22765" y="95585"/>
                  </a:lnTo>
                  <a:lnTo>
                    <a:pt x="19827" y="95833"/>
                  </a:lnTo>
                  <a:lnTo>
                    <a:pt x="19866" y="95719"/>
                  </a:lnTo>
                  <a:lnTo>
                    <a:pt x="21387" y="89710"/>
                  </a:lnTo>
                  <a:lnTo>
                    <a:pt x="22601" y="87364"/>
                  </a:lnTo>
                  <a:lnTo>
                    <a:pt x="27033" y="83275"/>
                  </a:lnTo>
                  <a:lnTo>
                    <a:pt x="24990" y="81299"/>
                  </a:lnTo>
                  <a:lnTo>
                    <a:pt x="20914" y="80513"/>
                  </a:lnTo>
                  <a:lnTo>
                    <a:pt x="21767" y="77602"/>
                  </a:lnTo>
                  <a:lnTo>
                    <a:pt x="24307" y="73394"/>
                  </a:lnTo>
                  <a:lnTo>
                    <a:pt x="26046" y="71005"/>
                  </a:lnTo>
                  <a:lnTo>
                    <a:pt x="25227" y="69729"/>
                  </a:lnTo>
                  <a:lnTo>
                    <a:pt x="22947" y="66165"/>
                  </a:lnTo>
                  <a:lnTo>
                    <a:pt x="20501" y="62958"/>
                  </a:lnTo>
                  <a:lnTo>
                    <a:pt x="21947" y="62117"/>
                  </a:lnTo>
                  <a:lnTo>
                    <a:pt x="24365" y="61823"/>
                  </a:lnTo>
                  <a:lnTo>
                    <a:pt x="26659" y="60327"/>
                  </a:lnTo>
                  <a:lnTo>
                    <a:pt x="26878" y="59029"/>
                  </a:lnTo>
                  <a:lnTo>
                    <a:pt x="26594" y="52887"/>
                  </a:lnTo>
                  <a:lnTo>
                    <a:pt x="27255" y="46407"/>
                  </a:lnTo>
                  <a:lnTo>
                    <a:pt x="26895" y="43390"/>
                  </a:lnTo>
                  <a:lnTo>
                    <a:pt x="27148" y="40454"/>
                  </a:lnTo>
                  <a:lnTo>
                    <a:pt x="27570" y="39976"/>
                  </a:lnTo>
                  <a:lnTo>
                    <a:pt x="33759" y="36604"/>
                  </a:lnTo>
                  <a:lnTo>
                    <a:pt x="35203" y="35163"/>
                  </a:lnTo>
                  <a:lnTo>
                    <a:pt x="34892" y="33542"/>
                  </a:lnTo>
                  <a:lnTo>
                    <a:pt x="30669" y="30221"/>
                  </a:lnTo>
                  <a:lnTo>
                    <a:pt x="29916" y="28594"/>
                  </a:lnTo>
                  <a:lnTo>
                    <a:pt x="28549" y="27065"/>
                  </a:lnTo>
                  <a:lnTo>
                    <a:pt x="26869" y="26692"/>
                  </a:lnTo>
                  <a:lnTo>
                    <a:pt x="24206" y="28444"/>
                  </a:lnTo>
                  <a:lnTo>
                    <a:pt x="15068" y="28127"/>
                  </a:lnTo>
                  <a:lnTo>
                    <a:pt x="12408" y="25159"/>
                  </a:lnTo>
                  <a:lnTo>
                    <a:pt x="9647" y="26434"/>
                  </a:lnTo>
                  <a:lnTo>
                    <a:pt x="5179" y="2812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7" name="France"/>
            <p:cNvSpPr/>
            <p:nvPr/>
          </p:nvSpPr>
          <p:spPr>
            <a:xfrm>
              <a:off x="2418467" y="2133197"/>
              <a:ext cx="158968" cy="157539"/>
            </a:xfrm>
            <a:custGeom>
              <a:avLst/>
              <a:gdLst/>
              <a:ahLst/>
              <a:cxnLst/>
              <a:pathLst>
                <a:path w="158968" h="157539">
                  <a:moveTo>
                    <a:pt x="157635" y="132901"/>
                  </a:moveTo>
                  <a:lnTo>
                    <a:pt x="158161" y="134097"/>
                  </a:lnTo>
                  <a:lnTo>
                    <a:pt x="158360" y="135852"/>
                  </a:lnTo>
                  <a:lnTo>
                    <a:pt x="158063" y="139090"/>
                  </a:lnTo>
                  <a:lnTo>
                    <a:pt x="158655" y="139461"/>
                  </a:lnTo>
                  <a:lnTo>
                    <a:pt x="158968" y="141723"/>
                  </a:lnTo>
                  <a:lnTo>
                    <a:pt x="158587" y="147113"/>
                  </a:lnTo>
                  <a:lnTo>
                    <a:pt x="157528" y="149318"/>
                  </a:lnTo>
                  <a:lnTo>
                    <a:pt x="156938" y="154187"/>
                  </a:lnTo>
                  <a:lnTo>
                    <a:pt x="155473" y="157539"/>
                  </a:lnTo>
                  <a:lnTo>
                    <a:pt x="153979" y="157248"/>
                  </a:lnTo>
                  <a:lnTo>
                    <a:pt x="153693" y="155938"/>
                  </a:lnTo>
                  <a:lnTo>
                    <a:pt x="151637" y="155427"/>
                  </a:lnTo>
                  <a:lnTo>
                    <a:pt x="150502" y="154406"/>
                  </a:lnTo>
                  <a:lnTo>
                    <a:pt x="151926" y="153018"/>
                  </a:lnTo>
                  <a:lnTo>
                    <a:pt x="151575" y="152506"/>
                  </a:lnTo>
                  <a:lnTo>
                    <a:pt x="149388" y="151847"/>
                  </a:lnTo>
                  <a:lnTo>
                    <a:pt x="150675" y="149612"/>
                  </a:lnTo>
                  <a:lnTo>
                    <a:pt x="150122" y="149135"/>
                  </a:lnTo>
                  <a:lnTo>
                    <a:pt x="148663" y="149612"/>
                  </a:lnTo>
                  <a:lnTo>
                    <a:pt x="148396" y="148621"/>
                  </a:lnTo>
                  <a:lnTo>
                    <a:pt x="148971" y="148474"/>
                  </a:lnTo>
                  <a:lnTo>
                    <a:pt x="149849" y="147407"/>
                  </a:lnTo>
                  <a:lnTo>
                    <a:pt x="149383" y="146377"/>
                  </a:lnTo>
                  <a:lnTo>
                    <a:pt x="148093" y="145824"/>
                  </a:lnTo>
                  <a:lnTo>
                    <a:pt x="148166" y="144718"/>
                  </a:lnTo>
                  <a:lnTo>
                    <a:pt x="149405" y="143905"/>
                  </a:lnTo>
                  <a:lnTo>
                    <a:pt x="147979" y="142426"/>
                  </a:lnTo>
                  <a:lnTo>
                    <a:pt x="149192" y="140500"/>
                  </a:lnTo>
                  <a:lnTo>
                    <a:pt x="152197" y="138421"/>
                  </a:lnTo>
                  <a:lnTo>
                    <a:pt x="153549" y="138272"/>
                  </a:lnTo>
                  <a:lnTo>
                    <a:pt x="153750" y="137416"/>
                  </a:lnTo>
                  <a:lnTo>
                    <a:pt x="155210" y="137118"/>
                  </a:lnTo>
                  <a:lnTo>
                    <a:pt x="156194" y="137826"/>
                  </a:lnTo>
                  <a:lnTo>
                    <a:pt x="156669" y="136858"/>
                  </a:lnTo>
                  <a:lnTo>
                    <a:pt x="156559" y="134509"/>
                  </a:lnTo>
                  <a:lnTo>
                    <a:pt x="156923" y="132976"/>
                  </a:lnTo>
                  <a:lnTo>
                    <a:pt x="157635" y="132901"/>
                  </a:lnTo>
                  <a:close/>
                </a:path>
                <a:path w="158968" h="157539">
                  <a:moveTo>
                    <a:pt x="31925" y="128053"/>
                  </a:moveTo>
                  <a:lnTo>
                    <a:pt x="33803" y="127214"/>
                  </a:lnTo>
                  <a:lnTo>
                    <a:pt x="35860" y="124692"/>
                  </a:lnTo>
                  <a:lnTo>
                    <a:pt x="38613" y="108650"/>
                  </a:lnTo>
                  <a:lnTo>
                    <a:pt x="40602" y="108007"/>
                  </a:lnTo>
                  <a:lnTo>
                    <a:pt x="39550" y="105965"/>
                  </a:lnTo>
                  <a:lnTo>
                    <a:pt x="38419" y="107792"/>
                  </a:lnTo>
                  <a:lnTo>
                    <a:pt x="39046" y="99694"/>
                  </a:lnTo>
                  <a:lnTo>
                    <a:pt x="40164" y="93801"/>
                  </a:lnTo>
                  <a:lnTo>
                    <a:pt x="40741" y="94895"/>
                  </a:lnTo>
                  <a:lnTo>
                    <a:pt x="43226" y="97080"/>
                  </a:lnTo>
                  <a:lnTo>
                    <a:pt x="44186" y="99802"/>
                  </a:lnTo>
                  <a:lnTo>
                    <a:pt x="45141" y="101431"/>
                  </a:lnTo>
                  <a:lnTo>
                    <a:pt x="43735" y="96644"/>
                  </a:lnTo>
                  <a:lnTo>
                    <a:pt x="40574" y="92485"/>
                  </a:lnTo>
                  <a:lnTo>
                    <a:pt x="39359" y="90812"/>
                  </a:lnTo>
                  <a:lnTo>
                    <a:pt x="39481" y="89024"/>
                  </a:lnTo>
                  <a:lnTo>
                    <a:pt x="41278" y="85587"/>
                  </a:lnTo>
                  <a:lnTo>
                    <a:pt x="40267" y="82870"/>
                  </a:lnTo>
                  <a:lnTo>
                    <a:pt x="39263" y="80885"/>
                  </a:lnTo>
                  <a:lnTo>
                    <a:pt x="37629" y="79317"/>
                  </a:lnTo>
                  <a:lnTo>
                    <a:pt x="34197" y="78591"/>
                  </a:lnTo>
                  <a:lnTo>
                    <a:pt x="31614" y="74423"/>
                  </a:lnTo>
                  <a:lnTo>
                    <a:pt x="29528" y="72063"/>
                  </a:lnTo>
                  <a:lnTo>
                    <a:pt x="30921" y="68933"/>
                  </a:lnTo>
                  <a:lnTo>
                    <a:pt x="29753" y="67598"/>
                  </a:lnTo>
                  <a:lnTo>
                    <a:pt x="28034" y="66634"/>
                  </a:lnTo>
                  <a:lnTo>
                    <a:pt x="25472" y="65583"/>
                  </a:lnTo>
                  <a:lnTo>
                    <a:pt x="24549" y="64302"/>
                  </a:lnTo>
                  <a:lnTo>
                    <a:pt x="25786" y="61510"/>
                  </a:lnTo>
                  <a:lnTo>
                    <a:pt x="24135" y="60225"/>
                  </a:lnTo>
                  <a:lnTo>
                    <a:pt x="21586" y="61551"/>
                  </a:lnTo>
                  <a:lnTo>
                    <a:pt x="19132" y="59701"/>
                  </a:lnTo>
                  <a:lnTo>
                    <a:pt x="15000" y="57833"/>
                  </a:lnTo>
                  <a:lnTo>
                    <a:pt x="11898" y="56484"/>
                  </a:lnTo>
                  <a:lnTo>
                    <a:pt x="10269" y="56590"/>
                  </a:lnTo>
                  <a:lnTo>
                    <a:pt x="9191" y="54720"/>
                  </a:lnTo>
                  <a:lnTo>
                    <a:pt x="4627" y="55967"/>
                  </a:lnTo>
                  <a:lnTo>
                    <a:pt x="4331" y="54096"/>
                  </a:lnTo>
                  <a:lnTo>
                    <a:pt x="3003" y="53159"/>
                  </a:lnTo>
                  <a:lnTo>
                    <a:pt x="1162" y="52847"/>
                  </a:lnTo>
                  <a:lnTo>
                    <a:pt x="884" y="52065"/>
                  </a:lnTo>
                  <a:lnTo>
                    <a:pt x="5201" y="51439"/>
                  </a:lnTo>
                  <a:lnTo>
                    <a:pt x="4776" y="49714"/>
                  </a:lnTo>
                  <a:lnTo>
                    <a:pt x="2136" y="48929"/>
                  </a:lnTo>
                  <a:lnTo>
                    <a:pt x="4354" y="48142"/>
                  </a:lnTo>
                  <a:lnTo>
                    <a:pt x="4785" y="46598"/>
                  </a:lnTo>
                  <a:lnTo>
                    <a:pt x="3408" y="46725"/>
                  </a:lnTo>
                  <a:lnTo>
                    <a:pt x="2091" y="46568"/>
                  </a:lnTo>
                  <a:lnTo>
                    <a:pt x="0" y="47198"/>
                  </a:lnTo>
                  <a:lnTo>
                    <a:pt x="197" y="43883"/>
                  </a:lnTo>
                  <a:lnTo>
                    <a:pt x="1715" y="43973"/>
                  </a:lnTo>
                  <a:lnTo>
                    <a:pt x="3246" y="42868"/>
                  </a:lnTo>
                  <a:lnTo>
                    <a:pt x="5885" y="42199"/>
                  </a:lnTo>
                  <a:lnTo>
                    <a:pt x="8700" y="40871"/>
                  </a:lnTo>
                  <a:lnTo>
                    <a:pt x="9777" y="42299"/>
                  </a:lnTo>
                  <a:lnTo>
                    <a:pt x="10679" y="41030"/>
                  </a:lnTo>
                  <a:lnTo>
                    <a:pt x="13057" y="41506"/>
                  </a:lnTo>
                  <a:lnTo>
                    <a:pt x="13616" y="39526"/>
                  </a:lnTo>
                  <a:lnTo>
                    <a:pt x="14982" y="39080"/>
                  </a:lnTo>
                  <a:lnTo>
                    <a:pt x="18814" y="38485"/>
                  </a:lnTo>
                  <a:lnTo>
                    <a:pt x="20783" y="41273"/>
                  </a:lnTo>
                  <a:lnTo>
                    <a:pt x="22164" y="43250"/>
                  </a:lnTo>
                  <a:lnTo>
                    <a:pt x="23882" y="43883"/>
                  </a:lnTo>
                  <a:lnTo>
                    <a:pt x="27152" y="41824"/>
                  </a:lnTo>
                  <a:lnTo>
                    <a:pt x="28744" y="43092"/>
                  </a:lnTo>
                  <a:lnTo>
                    <a:pt x="30127" y="42127"/>
                  </a:lnTo>
                  <a:lnTo>
                    <a:pt x="32415" y="41189"/>
                  </a:lnTo>
                  <a:lnTo>
                    <a:pt x="32560" y="42933"/>
                  </a:lnTo>
                  <a:lnTo>
                    <a:pt x="35527" y="42442"/>
                  </a:lnTo>
                  <a:lnTo>
                    <a:pt x="37028" y="41665"/>
                  </a:lnTo>
                  <a:lnTo>
                    <a:pt x="35703" y="40236"/>
                  </a:lnTo>
                  <a:lnTo>
                    <a:pt x="35559" y="38326"/>
                  </a:lnTo>
                  <a:lnTo>
                    <a:pt x="35838" y="35689"/>
                  </a:lnTo>
                  <a:lnTo>
                    <a:pt x="35656" y="32405"/>
                  </a:lnTo>
                  <a:lnTo>
                    <a:pt x="34996" y="32566"/>
                  </a:lnTo>
                  <a:lnTo>
                    <a:pt x="32182" y="27315"/>
                  </a:lnTo>
                  <a:lnTo>
                    <a:pt x="31627" y="24167"/>
                  </a:lnTo>
                  <a:lnTo>
                    <a:pt x="36274" y="25141"/>
                  </a:lnTo>
                  <a:lnTo>
                    <a:pt x="39320" y="24330"/>
                  </a:lnTo>
                  <a:lnTo>
                    <a:pt x="38900" y="27407"/>
                  </a:lnTo>
                  <a:lnTo>
                    <a:pt x="40142" y="30636"/>
                  </a:lnTo>
                  <a:lnTo>
                    <a:pt x="41858" y="29508"/>
                  </a:lnTo>
                  <a:lnTo>
                    <a:pt x="48078" y="30314"/>
                  </a:lnTo>
                  <a:lnTo>
                    <a:pt x="50592" y="31441"/>
                  </a:lnTo>
                  <a:lnTo>
                    <a:pt x="50990" y="31333"/>
                  </a:lnTo>
                  <a:lnTo>
                    <a:pt x="53625" y="30616"/>
                  </a:lnTo>
                  <a:lnTo>
                    <a:pt x="56946" y="28540"/>
                  </a:lnTo>
                  <a:lnTo>
                    <a:pt x="54266" y="27586"/>
                  </a:lnTo>
                  <a:lnTo>
                    <a:pt x="54541" y="26010"/>
                  </a:lnTo>
                  <a:lnTo>
                    <a:pt x="55369" y="24654"/>
                  </a:lnTo>
                  <a:lnTo>
                    <a:pt x="59149" y="22156"/>
                  </a:lnTo>
                  <a:lnTo>
                    <a:pt x="62939" y="20748"/>
                  </a:lnTo>
                  <a:lnTo>
                    <a:pt x="67461" y="19066"/>
                  </a:lnTo>
                  <a:lnTo>
                    <a:pt x="69040" y="17234"/>
                  </a:lnTo>
                  <a:lnTo>
                    <a:pt x="70553" y="15164"/>
                  </a:lnTo>
                  <a:lnTo>
                    <a:pt x="70289" y="9061"/>
                  </a:lnTo>
                  <a:lnTo>
                    <a:pt x="70964" y="4764"/>
                  </a:lnTo>
                  <a:lnTo>
                    <a:pt x="73579" y="2774"/>
                  </a:lnTo>
                  <a:lnTo>
                    <a:pt x="75883" y="1498"/>
                  </a:lnTo>
                  <a:lnTo>
                    <a:pt x="80476" y="764"/>
                  </a:lnTo>
                  <a:lnTo>
                    <a:pt x="81363" y="0"/>
                  </a:lnTo>
                  <a:lnTo>
                    <a:pt x="82406" y="3558"/>
                  </a:lnTo>
                  <a:lnTo>
                    <a:pt x="83963" y="6223"/>
                  </a:lnTo>
                  <a:lnTo>
                    <a:pt x="85296" y="7232"/>
                  </a:lnTo>
                  <a:lnTo>
                    <a:pt x="86000" y="6670"/>
                  </a:lnTo>
                  <a:lnTo>
                    <a:pt x="88057" y="5025"/>
                  </a:lnTo>
                  <a:lnTo>
                    <a:pt x="88826" y="6371"/>
                  </a:lnTo>
                  <a:lnTo>
                    <a:pt x="89838" y="9998"/>
                  </a:lnTo>
                  <a:lnTo>
                    <a:pt x="90814" y="11045"/>
                  </a:lnTo>
                  <a:lnTo>
                    <a:pt x="93411" y="10950"/>
                  </a:lnTo>
                  <a:lnTo>
                    <a:pt x="94209" y="13322"/>
                  </a:lnTo>
                  <a:lnTo>
                    <a:pt x="95507" y="13228"/>
                  </a:lnTo>
                  <a:lnTo>
                    <a:pt x="98397" y="13606"/>
                  </a:lnTo>
                  <a:lnTo>
                    <a:pt x="100277" y="14931"/>
                  </a:lnTo>
                  <a:lnTo>
                    <a:pt x="99478" y="16819"/>
                  </a:lnTo>
                  <a:lnTo>
                    <a:pt x="99931" y="18188"/>
                  </a:lnTo>
                  <a:lnTo>
                    <a:pt x="99572" y="19734"/>
                  </a:lnTo>
                  <a:lnTo>
                    <a:pt x="101002" y="20683"/>
                  </a:lnTo>
                  <a:lnTo>
                    <a:pt x="103039" y="20099"/>
                  </a:lnTo>
                  <a:lnTo>
                    <a:pt x="105275" y="19828"/>
                  </a:lnTo>
                  <a:lnTo>
                    <a:pt x="106243" y="17384"/>
                  </a:lnTo>
                  <a:lnTo>
                    <a:pt x="107474" y="16819"/>
                  </a:lnTo>
                  <a:lnTo>
                    <a:pt x="106874" y="19734"/>
                  </a:lnTo>
                  <a:lnTo>
                    <a:pt x="107604" y="21136"/>
                  </a:lnTo>
                  <a:lnTo>
                    <a:pt x="107412" y="22909"/>
                  </a:lnTo>
                  <a:lnTo>
                    <a:pt x="110062" y="23281"/>
                  </a:lnTo>
                  <a:lnTo>
                    <a:pt x="111773" y="24770"/>
                  </a:lnTo>
                  <a:lnTo>
                    <a:pt x="113632" y="26348"/>
                  </a:lnTo>
                  <a:lnTo>
                    <a:pt x="114271" y="28108"/>
                  </a:lnTo>
                  <a:lnTo>
                    <a:pt x="117752" y="26760"/>
                  </a:lnTo>
                  <a:lnTo>
                    <a:pt x="118150" y="27645"/>
                  </a:lnTo>
                  <a:lnTo>
                    <a:pt x="121368" y="28133"/>
                  </a:lnTo>
                  <a:lnTo>
                    <a:pt x="124217" y="28222"/>
                  </a:lnTo>
                  <a:lnTo>
                    <a:pt x="124942" y="28705"/>
                  </a:lnTo>
                  <a:lnTo>
                    <a:pt x="127086" y="31162"/>
                  </a:lnTo>
                  <a:lnTo>
                    <a:pt x="128777" y="33294"/>
                  </a:lnTo>
                  <a:lnTo>
                    <a:pt x="130751" y="32871"/>
                  </a:lnTo>
                  <a:lnTo>
                    <a:pt x="130978" y="33982"/>
                  </a:lnTo>
                  <a:lnTo>
                    <a:pt x="134435" y="33506"/>
                  </a:lnTo>
                  <a:lnTo>
                    <a:pt x="134796" y="33136"/>
                  </a:lnTo>
                  <a:lnTo>
                    <a:pt x="135971" y="33189"/>
                  </a:lnTo>
                  <a:lnTo>
                    <a:pt x="136445" y="34616"/>
                  </a:lnTo>
                  <a:lnTo>
                    <a:pt x="138730" y="35302"/>
                  </a:lnTo>
                  <a:lnTo>
                    <a:pt x="141128" y="35197"/>
                  </a:lnTo>
                  <a:lnTo>
                    <a:pt x="144166" y="36673"/>
                  </a:lnTo>
                  <a:lnTo>
                    <a:pt x="139383" y="42811"/>
                  </a:lnTo>
                  <a:lnTo>
                    <a:pt x="139110" y="44429"/>
                  </a:lnTo>
                  <a:lnTo>
                    <a:pt x="138844" y="47135"/>
                  </a:lnTo>
                  <a:lnTo>
                    <a:pt x="137232" y="49935"/>
                  </a:lnTo>
                  <a:lnTo>
                    <a:pt x="136855" y="52157"/>
                  </a:lnTo>
                  <a:lnTo>
                    <a:pt x="137311" y="52725"/>
                  </a:lnTo>
                  <a:lnTo>
                    <a:pt x="136228" y="57966"/>
                  </a:lnTo>
                  <a:lnTo>
                    <a:pt x="136904" y="59705"/>
                  </a:lnTo>
                  <a:lnTo>
                    <a:pt x="134974" y="62000"/>
                  </a:lnTo>
                  <a:lnTo>
                    <a:pt x="132606" y="61949"/>
                  </a:lnTo>
                  <a:lnTo>
                    <a:pt x="132629" y="61236"/>
                  </a:lnTo>
                  <a:lnTo>
                    <a:pt x="130389" y="61185"/>
                  </a:lnTo>
                  <a:lnTo>
                    <a:pt x="129287" y="63425"/>
                  </a:lnTo>
                  <a:lnTo>
                    <a:pt x="130055" y="63629"/>
                  </a:lnTo>
                  <a:lnTo>
                    <a:pt x="130638" y="64289"/>
                  </a:lnTo>
                  <a:lnTo>
                    <a:pt x="129769" y="64543"/>
                  </a:lnTo>
                  <a:lnTo>
                    <a:pt x="127121" y="68189"/>
                  </a:lnTo>
                  <a:lnTo>
                    <a:pt x="127062" y="68745"/>
                  </a:lnTo>
                  <a:lnTo>
                    <a:pt x="124176" y="70510"/>
                  </a:lnTo>
                  <a:lnTo>
                    <a:pt x="124368" y="72824"/>
                  </a:lnTo>
                  <a:lnTo>
                    <a:pt x="120766" y="75881"/>
                  </a:lnTo>
                  <a:lnTo>
                    <a:pt x="120323" y="78028"/>
                  </a:lnTo>
                  <a:lnTo>
                    <a:pt x="120724" y="79026"/>
                  </a:lnTo>
                  <a:lnTo>
                    <a:pt x="120662" y="81363"/>
                  </a:lnTo>
                  <a:lnTo>
                    <a:pt x="119464" y="83000"/>
                  </a:lnTo>
                  <a:lnTo>
                    <a:pt x="121319" y="83805"/>
                  </a:lnTo>
                  <a:lnTo>
                    <a:pt x="125595" y="78957"/>
                  </a:lnTo>
                  <a:lnTo>
                    <a:pt x="128686" y="77882"/>
                  </a:lnTo>
                  <a:lnTo>
                    <a:pt x="130256" y="83736"/>
                  </a:lnTo>
                  <a:lnTo>
                    <a:pt x="130761" y="86802"/>
                  </a:lnTo>
                  <a:lnTo>
                    <a:pt x="127632" y="88972"/>
                  </a:lnTo>
                  <a:lnTo>
                    <a:pt x="130304" y="91447"/>
                  </a:lnTo>
                  <a:lnTo>
                    <a:pt x="130430" y="93543"/>
                  </a:lnTo>
                  <a:lnTo>
                    <a:pt x="132587" y="94913"/>
                  </a:lnTo>
                  <a:lnTo>
                    <a:pt x="131584" y="96857"/>
                  </a:lnTo>
                  <a:lnTo>
                    <a:pt x="128874" y="99368"/>
                  </a:lnTo>
                  <a:lnTo>
                    <a:pt x="127957" y="98580"/>
                  </a:lnTo>
                  <a:lnTo>
                    <a:pt x="125769" y="99899"/>
                  </a:lnTo>
                  <a:lnTo>
                    <a:pt x="127530" y="102441"/>
                  </a:lnTo>
                  <a:lnTo>
                    <a:pt x="130620" y="103793"/>
                  </a:lnTo>
                  <a:lnTo>
                    <a:pt x="131298" y="106136"/>
                  </a:lnTo>
                  <a:lnTo>
                    <a:pt x="130420" y="106206"/>
                  </a:lnTo>
                  <a:lnTo>
                    <a:pt x="128841" y="108824"/>
                  </a:lnTo>
                  <a:lnTo>
                    <a:pt x="129808" y="111927"/>
                  </a:lnTo>
                  <a:lnTo>
                    <a:pt x="133591" y="114667"/>
                  </a:lnTo>
                  <a:lnTo>
                    <a:pt x="137846" y="114176"/>
                  </a:lnTo>
                  <a:lnTo>
                    <a:pt x="138154" y="116139"/>
                  </a:lnTo>
                  <a:lnTo>
                    <a:pt x="137419" y="119404"/>
                  </a:lnTo>
                  <a:lnTo>
                    <a:pt x="135684" y="121001"/>
                  </a:lnTo>
                  <a:lnTo>
                    <a:pt x="134575" y="122494"/>
                  </a:lnTo>
                  <a:lnTo>
                    <a:pt x="130402" y="125872"/>
                  </a:lnTo>
                  <a:lnTo>
                    <a:pt x="125944" y="130418"/>
                  </a:lnTo>
                  <a:lnTo>
                    <a:pt x="123807" y="131013"/>
                  </a:lnTo>
                  <a:lnTo>
                    <a:pt x="122209" y="131312"/>
                  </a:lnTo>
                  <a:lnTo>
                    <a:pt x="118206" y="132402"/>
                  </a:lnTo>
                  <a:lnTo>
                    <a:pt x="116178" y="132212"/>
                  </a:lnTo>
                  <a:lnTo>
                    <a:pt x="113815" y="131138"/>
                  </a:lnTo>
                  <a:lnTo>
                    <a:pt x="109551" y="127706"/>
                  </a:lnTo>
                  <a:lnTo>
                    <a:pt x="107969" y="127118"/>
                  </a:lnTo>
                  <a:lnTo>
                    <a:pt x="106194" y="127320"/>
                  </a:lnTo>
                  <a:lnTo>
                    <a:pt x="105034" y="127817"/>
                  </a:lnTo>
                  <a:lnTo>
                    <a:pt x="102475" y="127429"/>
                  </a:lnTo>
                  <a:lnTo>
                    <a:pt x="98702" y="125266"/>
                  </a:lnTo>
                  <a:lnTo>
                    <a:pt x="95685" y="125572"/>
                  </a:lnTo>
                  <a:lnTo>
                    <a:pt x="92022" y="127951"/>
                  </a:lnTo>
                  <a:lnTo>
                    <a:pt x="90229" y="129728"/>
                  </a:lnTo>
                  <a:lnTo>
                    <a:pt x="87444" y="133564"/>
                  </a:lnTo>
                  <a:lnTo>
                    <a:pt x="86708" y="136206"/>
                  </a:lnTo>
                  <a:lnTo>
                    <a:pt x="87199" y="139712"/>
                  </a:lnTo>
                  <a:lnTo>
                    <a:pt x="87658" y="142293"/>
                  </a:lnTo>
                  <a:lnTo>
                    <a:pt x="85980" y="141674"/>
                  </a:lnTo>
                  <a:lnTo>
                    <a:pt x="82222" y="142602"/>
                  </a:lnTo>
                  <a:lnTo>
                    <a:pt x="82025" y="143528"/>
                  </a:lnTo>
                  <a:lnTo>
                    <a:pt x="79592" y="143426"/>
                  </a:lnTo>
                  <a:lnTo>
                    <a:pt x="77452" y="142087"/>
                  </a:lnTo>
                  <a:lnTo>
                    <a:pt x="75474" y="143220"/>
                  </a:lnTo>
                  <a:lnTo>
                    <a:pt x="74164" y="143117"/>
                  </a:lnTo>
                  <a:lnTo>
                    <a:pt x="73986" y="142087"/>
                  </a:lnTo>
                  <a:lnTo>
                    <a:pt x="72305" y="141467"/>
                  </a:lnTo>
                  <a:lnTo>
                    <a:pt x="71273" y="141674"/>
                  </a:lnTo>
                  <a:lnTo>
                    <a:pt x="69396" y="142189"/>
                  </a:lnTo>
                  <a:lnTo>
                    <a:pt x="68462" y="141674"/>
                  </a:lnTo>
                  <a:lnTo>
                    <a:pt x="68287" y="139712"/>
                  </a:lnTo>
                  <a:lnTo>
                    <a:pt x="67828" y="138263"/>
                  </a:lnTo>
                  <a:lnTo>
                    <a:pt x="61551" y="136190"/>
                  </a:lnTo>
                  <a:lnTo>
                    <a:pt x="59768" y="136190"/>
                  </a:lnTo>
                  <a:lnTo>
                    <a:pt x="59855" y="138367"/>
                  </a:lnTo>
                  <a:lnTo>
                    <a:pt x="57135" y="138263"/>
                  </a:lnTo>
                  <a:lnTo>
                    <a:pt x="55446" y="138677"/>
                  </a:lnTo>
                  <a:lnTo>
                    <a:pt x="55260" y="137849"/>
                  </a:lnTo>
                  <a:lnTo>
                    <a:pt x="51413" y="138056"/>
                  </a:lnTo>
                  <a:lnTo>
                    <a:pt x="50990" y="137276"/>
                  </a:lnTo>
                  <a:lnTo>
                    <a:pt x="50850" y="137020"/>
                  </a:lnTo>
                  <a:lnTo>
                    <a:pt x="48691" y="135981"/>
                  </a:lnTo>
                  <a:lnTo>
                    <a:pt x="48035" y="136501"/>
                  </a:lnTo>
                  <a:lnTo>
                    <a:pt x="46720" y="136293"/>
                  </a:lnTo>
                  <a:lnTo>
                    <a:pt x="46440" y="136812"/>
                  </a:lnTo>
                  <a:lnTo>
                    <a:pt x="43899" y="134110"/>
                  </a:lnTo>
                  <a:lnTo>
                    <a:pt x="43148" y="134527"/>
                  </a:lnTo>
                  <a:lnTo>
                    <a:pt x="37689" y="132235"/>
                  </a:lnTo>
                  <a:lnTo>
                    <a:pt x="37129" y="132965"/>
                  </a:lnTo>
                  <a:lnTo>
                    <a:pt x="36376" y="132757"/>
                  </a:lnTo>
                  <a:lnTo>
                    <a:pt x="35902" y="132027"/>
                  </a:lnTo>
                  <a:lnTo>
                    <a:pt x="36927" y="130356"/>
                  </a:lnTo>
                  <a:lnTo>
                    <a:pt x="36641" y="129519"/>
                  </a:lnTo>
                  <a:lnTo>
                    <a:pt x="34289" y="129728"/>
                  </a:lnTo>
                  <a:lnTo>
                    <a:pt x="31925" y="12805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8" name="Belgium"/>
            <p:cNvSpPr/>
            <p:nvPr/>
          </p:nvSpPr>
          <p:spPr>
            <a:xfrm>
              <a:off x="2499833" y="2126135"/>
              <a:ext cx="42078" cy="35168"/>
            </a:xfrm>
            <a:custGeom>
              <a:avLst/>
              <a:gdLst/>
              <a:ahLst/>
              <a:cxnLst/>
              <a:pathLst>
                <a:path w="42078" h="35168">
                  <a:moveTo>
                    <a:pt x="0" y="7060"/>
                  </a:moveTo>
                  <a:lnTo>
                    <a:pt x="5272" y="3104"/>
                  </a:lnTo>
                  <a:lnTo>
                    <a:pt x="7705" y="2389"/>
                  </a:lnTo>
                  <a:lnTo>
                    <a:pt x="10585" y="3088"/>
                  </a:lnTo>
                  <a:lnTo>
                    <a:pt x="12917" y="2962"/>
                  </a:lnTo>
                  <a:lnTo>
                    <a:pt x="13961" y="1778"/>
                  </a:lnTo>
                  <a:lnTo>
                    <a:pt x="16351" y="2564"/>
                  </a:lnTo>
                  <a:lnTo>
                    <a:pt x="18396" y="2901"/>
                  </a:lnTo>
                  <a:lnTo>
                    <a:pt x="21000" y="2630"/>
                  </a:lnTo>
                  <a:lnTo>
                    <a:pt x="20873" y="1365"/>
                  </a:lnTo>
                  <a:lnTo>
                    <a:pt x="22408" y="1462"/>
                  </a:lnTo>
                  <a:lnTo>
                    <a:pt x="23946" y="1462"/>
                  </a:lnTo>
                  <a:lnTo>
                    <a:pt x="25286" y="0"/>
                  </a:lnTo>
                  <a:lnTo>
                    <a:pt x="26855" y="1949"/>
                  </a:lnTo>
                  <a:lnTo>
                    <a:pt x="27724" y="975"/>
                  </a:lnTo>
                  <a:lnTo>
                    <a:pt x="28865" y="1462"/>
                  </a:lnTo>
                  <a:lnTo>
                    <a:pt x="30326" y="4474"/>
                  </a:lnTo>
                  <a:lnTo>
                    <a:pt x="33009" y="3602"/>
                  </a:lnTo>
                  <a:lnTo>
                    <a:pt x="36791" y="6603"/>
                  </a:lnTo>
                  <a:lnTo>
                    <a:pt x="36238" y="9978"/>
                  </a:lnTo>
                  <a:lnTo>
                    <a:pt x="35375" y="10747"/>
                  </a:lnTo>
                  <a:lnTo>
                    <a:pt x="35378" y="13431"/>
                  </a:lnTo>
                  <a:lnTo>
                    <a:pt x="38749" y="13240"/>
                  </a:lnTo>
                  <a:lnTo>
                    <a:pt x="40476" y="14645"/>
                  </a:lnTo>
                  <a:lnTo>
                    <a:pt x="41890" y="17527"/>
                  </a:lnTo>
                  <a:lnTo>
                    <a:pt x="42078" y="21211"/>
                  </a:lnTo>
                  <a:lnTo>
                    <a:pt x="39963" y="24162"/>
                  </a:lnTo>
                  <a:lnTo>
                    <a:pt x="38837" y="23596"/>
                  </a:lnTo>
                  <a:lnTo>
                    <a:pt x="38127" y="24225"/>
                  </a:lnTo>
                  <a:lnTo>
                    <a:pt x="36901" y="25378"/>
                  </a:lnTo>
                  <a:lnTo>
                    <a:pt x="35833" y="27891"/>
                  </a:lnTo>
                  <a:lnTo>
                    <a:pt x="35913" y="30434"/>
                  </a:lnTo>
                  <a:lnTo>
                    <a:pt x="37466" y="32015"/>
                  </a:lnTo>
                  <a:lnTo>
                    <a:pt x="36787" y="34705"/>
                  </a:lnTo>
                  <a:lnTo>
                    <a:pt x="36390" y="33820"/>
                  </a:lnTo>
                  <a:lnTo>
                    <a:pt x="32908" y="35168"/>
                  </a:lnTo>
                  <a:lnTo>
                    <a:pt x="32270" y="33408"/>
                  </a:lnTo>
                  <a:lnTo>
                    <a:pt x="30411" y="31829"/>
                  </a:lnTo>
                  <a:lnTo>
                    <a:pt x="28700" y="30341"/>
                  </a:lnTo>
                  <a:lnTo>
                    <a:pt x="26049" y="29969"/>
                  </a:lnTo>
                  <a:lnTo>
                    <a:pt x="26241" y="28196"/>
                  </a:lnTo>
                  <a:lnTo>
                    <a:pt x="25512" y="26794"/>
                  </a:lnTo>
                  <a:lnTo>
                    <a:pt x="26111" y="23879"/>
                  </a:lnTo>
                  <a:lnTo>
                    <a:pt x="24880" y="24444"/>
                  </a:lnTo>
                  <a:lnTo>
                    <a:pt x="23912" y="26888"/>
                  </a:lnTo>
                  <a:lnTo>
                    <a:pt x="21677" y="27159"/>
                  </a:lnTo>
                  <a:lnTo>
                    <a:pt x="19639" y="27743"/>
                  </a:lnTo>
                  <a:lnTo>
                    <a:pt x="18210" y="26794"/>
                  </a:lnTo>
                  <a:lnTo>
                    <a:pt x="18568" y="25247"/>
                  </a:lnTo>
                  <a:lnTo>
                    <a:pt x="18115" y="23879"/>
                  </a:lnTo>
                  <a:lnTo>
                    <a:pt x="18914" y="21991"/>
                  </a:lnTo>
                  <a:lnTo>
                    <a:pt x="17035" y="20666"/>
                  </a:lnTo>
                  <a:lnTo>
                    <a:pt x="14144" y="20288"/>
                  </a:lnTo>
                  <a:lnTo>
                    <a:pt x="12846" y="20382"/>
                  </a:lnTo>
                  <a:lnTo>
                    <a:pt x="12048" y="18009"/>
                  </a:lnTo>
                  <a:lnTo>
                    <a:pt x="9451" y="18105"/>
                  </a:lnTo>
                  <a:lnTo>
                    <a:pt x="8476" y="17058"/>
                  </a:lnTo>
                  <a:lnTo>
                    <a:pt x="7463" y="13431"/>
                  </a:lnTo>
                  <a:lnTo>
                    <a:pt x="6694" y="12085"/>
                  </a:lnTo>
                  <a:lnTo>
                    <a:pt x="4637" y="13730"/>
                  </a:lnTo>
                  <a:lnTo>
                    <a:pt x="3933" y="14292"/>
                  </a:lnTo>
                  <a:lnTo>
                    <a:pt x="2600" y="13283"/>
                  </a:lnTo>
                  <a:lnTo>
                    <a:pt x="1043" y="10618"/>
                  </a:lnTo>
                  <a:lnTo>
                    <a:pt x="0" y="706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49" name="Netherlands"/>
            <p:cNvSpPr/>
            <p:nvPr/>
          </p:nvSpPr>
          <p:spPr>
            <a:xfrm>
              <a:off x="2510953" y="2091339"/>
              <a:ext cx="41315" cy="48230"/>
            </a:xfrm>
            <a:custGeom>
              <a:avLst/>
              <a:gdLst/>
              <a:ahLst/>
              <a:cxnLst/>
              <a:pathLst>
                <a:path w="41315" h="48230">
                  <a:moveTo>
                    <a:pt x="40556" y="4211"/>
                  </a:moveTo>
                  <a:lnTo>
                    <a:pt x="41315" y="7870"/>
                  </a:lnTo>
                  <a:lnTo>
                    <a:pt x="39586" y="10872"/>
                  </a:lnTo>
                  <a:lnTo>
                    <a:pt x="39162" y="14198"/>
                  </a:lnTo>
                  <a:lnTo>
                    <a:pt x="36301" y="13896"/>
                  </a:lnTo>
                  <a:lnTo>
                    <a:pt x="35730" y="15394"/>
                  </a:lnTo>
                  <a:lnTo>
                    <a:pt x="35582" y="16907"/>
                  </a:lnTo>
                  <a:lnTo>
                    <a:pt x="37793" y="18008"/>
                  </a:lnTo>
                  <a:lnTo>
                    <a:pt x="38739" y="17508"/>
                  </a:lnTo>
                  <a:lnTo>
                    <a:pt x="39543" y="18907"/>
                  </a:lnTo>
                  <a:lnTo>
                    <a:pt x="39529" y="21598"/>
                  </a:lnTo>
                  <a:lnTo>
                    <a:pt x="37462" y="23287"/>
                  </a:lnTo>
                  <a:lnTo>
                    <a:pt x="36820" y="26356"/>
                  </a:lnTo>
                  <a:lnTo>
                    <a:pt x="35212" y="27596"/>
                  </a:lnTo>
                  <a:lnTo>
                    <a:pt x="31881" y="28821"/>
                  </a:lnTo>
                  <a:lnTo>
                    <a:pt x="29986" y="27737"/>
                  </a:lnTo>
                  <a:lnTo>
                    <a:pt x="29109" y="28487"/>
                  </a:lnTo>
                  <a:lnTo>
                    <a:pt x="27401" y="29116"/>
                  </a:lnTo>
                  <a:lnTo>
                    <a:pt x="27050" y="30590"/>
                  </a:lnTo>
                  <a:lnTo>
                    <a:pt x="28933" y="32061"/>
                  </a:lnTo>
                  <a:lnTo>
                    <a:pt x="29345" y="34199"/>
                  </a:lnTo>
                  <a:lnTo>
                    <a:pt x="30108" y="36553"/>
                  </a:lnTo>
                  <a:lnTo>
                    <a:pt x="29632" y="37745"/>
                  </a:lnTo>
                  <a:lnTo>
                    <a:pt x="28625" y="39951"/>
                  </a:lnTo>
                  <a:lnTo>
                    <a:pt x="29594" y="40919"/>
                  </a:lnTo>
                  <a:lnTo>
                    <a:pt x="28413" y="41982"/>
                  </a:lnTo>
                  <a:lnTo>
                    <a:pt x="27233" y="43043"/>
                  </a:lnTo>
                  <a:lnTo>
                    <a:pt x="26828" y="43814"/>
                  </a:lnTo>
                  <a:lnTo>
                    <a:pt x="27739" y="44103"/>
                  </a:lnTo>
                  <a:lnTo>
                    <a:pt x="28455" y="45833"/>
                  </a:lnTo>
                  <a:lnTo>
                    <a:pt x="27626" y="48038"/>
                  </a:lnTo>
                  <a:lnTo>
                    <a:pt x="24256" y="48230"/>
                  </a:lnTo>
                  <a:lnTo>
                    <a:pt x="24252" y="45545"/>
                  </a:lnTo>
                  <a:lnTo>
                    <a:pt x="25115" y="44776"/>
                  </a:lnTo>
                  <a:lnTo>
                    <a:pt x="25669" y="41402"/>
                  </a:lnTo>
                  <a:lnTo>
                    <a:pt x="21886" y="38401"/>
                  </a:lnTo>
                  <a:lnTo>
                    <a:pt x="19203" y="39273"/>
                  </a:lnTo>
                  <a:lnTo>
                    <a:pt x="17742" y="36261"/>
                  </a:lnTo>
                  <a:lnTo>
                    <a:pt x="16601" y="35774"/>
                  </a:lnTo>
                  <a:lnTo>
                    <a:pt x="15732" y="36747"/>
                  </a:lnTo>
                  <a:lnTo>
                    <a:pt x="14163" y="34799"/>
                  </a:lnTo>
                  <a:lnTo>
                    <a:pt x="12823" y="36261"/>
                  </a:lnTo>
                  <a:lnTo>
                    <a:pt x="11286" y="36261"/>
                  </a:lnTo>
                  <a:lnTo>
                    <a:pt x="9750" y="36163"/>
                  </a:lnTo>
                  <a:lnTo>
                    <a:pt x="9877" y="37428"/>
                  </a:lnTo>
                  <a:lnTo>
                    <a:pt x="7273" y="37699"/>
                  </a:lnTo>
                  <a:lnTo>
                    <a:pt x="5228" y="37363"/>
                  </a:lnTo>
                  <a:lnTo>
                    <a:pt x="2838" y="36577"/>
                  </a:lnTo>
                  <a:lnTo>
                    <a:pt x="2487" y="35277"/>
                  </a:lnTo>
                  <a:lnTo>
                    <a:pt x="0" y="33151"/>
                  </a:lnTo>
                  <a:lnTo>
                    <a:pt x="3987" y="29329"/>
                  </a:lnTo>
                  <a:lnTo>
                    <a:pt x="8291" y="24282"/>
                  </a:lnTo>
                  <a:lnTo>
                    <a:pt x="9660" y="21385"/>
                  </a:lnTo>
                  <a:lnTo>
                    <a:pt x="12488" y="11767"/>
                  </a:lnTo>
                  <a:lnTo>
                    <a:pt x="13354" y="10906"/>
                  </a:lnTo>
                  <a:lnTo>
                    <a:pt x="16582" y="9914"/>
                  </a:lnTo>
                  <a:lnTo>
                    <a:pt x="18419" y="11993"/>
                  </a:lnTo>
                  <a:lnTo>
                    <a:pt x="19102" y="14210"/>
                  </a:lnTo>
                  <a:lnTo>
                    <a:pt x="17694" y="15885"/>
                  </a:lnTo>
                  <a:lnTo>
                    <a:pt x="16556" y="15420"/>
                  </a:lnTo>
                  <a:lnTo>
                    <a:pt x="16886" y="19502"/>
                  </a:lnTo>
                  <a:lnTo>
                    <a:pt x="15929" y="20518"/>
                  </a:lnTo>
                  <a:lnTo>
                    <a:pt x="21761" y="22363"/>
                  </a:lnTo>
                  <a:lnTo>
                    <a:pt x="22888" y="20426"/>
                  </a:lnTo>
                  <a:lnTo>
                    <a:pt x="24922" y="19502"/>
                  </a:lnTo>
                  <a:lnTo>
                    <a:pt x="25593" y="16071"/>
                  </a:lnTo>
                  <a:lnTo>
                    <a:pt x="23299" y="15885"/>
                  </a:lnTo>
                  <a:lnTo>
                    <a:pt x="22680" y="14862"/>
                  </a:lnTo>
                  <a:lnTo>
                    <a:pt x="22582" y="13184"/>
                  </a:lnTo>
                  <a:lnTo>
                    <a:pt x="23769" y="11876"/>
                  </a:lnTo>
                  <a:lnTo>
                    <a:pt x="22911" y="11689"/>
                  </a:lnTo>
                  <a:lnTo>
                    <a:pt x="20118" y="11127"/>
                  </a:lnTo>
                  <a:lnTo>
                    <a:pt x="20477" y="8407"/>
                  </a:lnTo>
                  <a:lnTo>
                    <a:pt x="20307" y="7323"/>
                  </a:lnTo>
                  <a:lnTo>
                    <a:pt x="20189" y="7042"/>
                  </a:lnTo>
                  <a:lnTo>
                    <a:pt x="20828" y="4683"/>
                  </a:lnTo>
                  <a:lnTo>
                    <a:pt x="23701" y="3024"/>
                  </a:lnTo>
                  <a:lnTo>
                    <a:pt x="27256" y="1025"/>
                  </a:lnTo>
                  <a:lnTo>
                    <a:pt x="30536" y="1272"/>
                  </a:lnTo>
                  <a:lnTo>
                    <a:pt x="35996" y="0"/>
                  </a:lnTo>
                  <a:lnTo>
                    <a:pt x="37226" y="2316"/>
                  </a:lnTo>
                  <a:lnTo>
                    <a:pt x="38875" y="2696"/>
                  </a:lnTo>
                  <a:lnTo>
                    <a:pt x="39256" y="4211"/>
                  </a:lnTo>
                  <a:lnTo>
                    <a:pt x="40556" y="421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0" name="Portugal"/>
            <p:cNvSpPr/>
            <p:nvPr/>
          </p:nvSpPr>
          <p:spPr>
            <a:xfrm>
              <a:off x="2365323" y="2279727"/>
              <a:ext cx="38303" cy="73723"/>
            </a:xfrm>
            <a:custGeom>
              <a:avLst/>
              <a:gdLst/>
              <a:ahLst/>
              <a:cxnLst/>
              <a:pathLst>
                <a:path w="38303" h="73723">
                  <a:moveTo>
                    <a:pt x="22927" y="70674"/>
                  </a:moveTo>
                  <a:lnTo>
                    <a:pt x="21679" y="71306"/>
                  </a:lnTo>
                  <a:lnTo>
                    <a:pt x="19087" y="73133"/>
                  </a:lnTo>
                  <a:lnTo>
                    <a:pt x="16886" y="73460"/>
                  </a:lnTo>
                  <a:lnTo>
                    <a:pt x="14138" y="72346"/>
                  </a:lnTo>
                  <a:lnTo>
                    <a:pt x="11231" y="72346"/>
                  </a:lnTo>
                  <a:lnTo>
                    <a:pt x="9827" y="71887"/>
                  </a:lnTo>
                  <a:lnTo>
                    <a:pt x="6219" y="73723"/>
                  </a:lnTo>
                  <a:lnTo>
                    <a:pt x="5932" y="72609"/>
                  </a:lnTo>
                  <a:lnTo>
                    <a:pt x="7884" y="66229"/>
                  </a:lnTo>
                  <a:lnTo>
                    <a:pt x="7777" y="60804"/>
                  </a:lnTo>
                  <a:lnTo>
                    <a:pt x="6866" y="60074"/>
                  </a:lnTo>
                  <a:lnTo>
                    <a:pt x="8090" y="56615"/>
                  </a:lnTo>
                  <a:lnTo>
                    <a:pt x="7819" y="54080"/>
                  </a:lnTo>
                  <a:lnTo>
                    <a:pt x="8470" y="53349"/>
                  </a:lnTo>
                  <a:lnTo>
                    <a:pt x="7748" y="52443"/>
                  </a:lnTo>
                  <a:lnTo>
                    <a:pt x="5869" y="52993"/>
                  </a:lnTo>
                  <a:lnTo>
                    <a:pt x="3481" y="53613"/>
                  </a:lnTo>
                  <a:lnTo>
                    <a:pt x="2940" y="50735"/>
                  </a:lnTo>
                  <a:lnTo>
                    <a:pt x="5347" y="50400"/>
                  </a:lnTo>
                  <a:lnTo>
                    <a:pt x="6765" y="48987"/>
                  </a:lnTo>
                  <a:lnTo>
                    <a:pt x="6554" y="47892"/>
                  </a:lnTo>
                  <a:lnTo>
                    <a:pt x="5662" y="46436"/>
                  </a:lnTo>
                  <a:lnTo>
                    <a:pt x="4159" y="49125"/>
                  </a:lnTo>
                  <a:lnTo>
                    <a:pt x="2088" y="49997"/>
                  </a:lnTo>
                  <a:lnTo>
                    <a:pt x="297" y="49729"/>
                  </a:lnTo>
                  <a:lnTo>
                    <a:pt x="0" y="48521"/>
                  </a:lnTo>
                  <a:lnTo>
                    <a:pt x="994" y="45965"/>
                  </a:lnTo>
                  <a:lnTo>
                    <a:pt x="1686" y="41983"/>
                  </a:lnTo>
                  <a:lnTo>
                    <a:pt x="1490" y="40019"/>
                  </a:lnTo>
                  <a:lnTo>
                    <a:pt x="2783" y="39283"/>
                  </a:lnTo>
                  <a:lnTo>
                    <a:pt x="4804" y="36013"/>
                  </a:lnTo>
                  <a:lnTo>
                    <a:pt x="7058" y="28835"/>
                  </a:lnTo>
                  <a:lnTo>
                    <a:pt x="6455" y="28079"/>
                  </a:lnTo>
                  <a:lnTo>
                    <a:pt x="9526" y="16304"/>
                  </a:lnTo>
                  <a:lnTo>
                    <a:pt x="7769" y="10147"/>
                  </a:lnTo>
                  <a:lnTo>
                    <a:pt x="7736" y="7334"/>
                  </a:lnTo>
                  <a:lnTo>
                    <a:pt x="7001" y="4794"/>
                  </a:lnTo>
                  <a:lnTo>
                    <a:pt x="8279" y="2967"/>
                  </a:lnTo>
                  <a:lnTo>
                    <a:pt x="12747" y="1274"/>
                  </a:lnTo>
                  <a:lnTo>
                    <a:pt x="15508" y="0"/>
                  </a:lnTo>
                  <a:lnTo>
                    <a:pt x="18168" y="2967"/>
                  </a:lnTo>
                  <a:lnTo>
                    <a:pt x="27306" y="3285"/>
                  </a:lnTo>
                  <a:lnTo>
                    <a:pt x="29969" y="1533"/>
                  </a:lnTo>
                  <a:lnTo>
                    <a:pt x="31649" y="1905"/>
                  </a:lnTo>
                  <a:lnTo>
                    <a:pt x="33016" y="3435"/>
                  </a:lnTo>
                  <a:lnTo>
                    <a:pt x="33769" y="5062"/>
                  </a:lnTo>
                  <a:lnTo>
                    <a:pt x="37992" y="8383"/>
                  </a:lnTo>
                  <a:lnTo>
                    <a:pt x="38303" y="10004"/>
                  </a:lnTo>
                  <a:lnTo>
                    <a:pt x="36859" y="11444"/>
                  </a:lnTo>
                  <a:lnTo>
                    <a:pt x="30669" y="14817"/>
                  </a:lnTo>
                  <a:lnTo>
                    <a:pt x="30248" y="15294"/>
                  </a:lnTo>
                  <a:lnTo>
                    <a:pt x="29995" y="18231"/>
                  </a:lnTo>
                  <a:lnTo>
                    <a:pt x="30355" y="21248"/>
                  </a:lnTo>
                  <a:lnTo>
                    <a:pt x="29694" y="27728"/>
                  </a:lnTo>
                  <a:lnTo>
                    <a:pt x="29978" y="33870"/>
                  </a:lnTo>
                  <a:lnTo>
                    <a:pt x="29759" y="35168"/>
                  </a:lnTo>
                  <a:lnTo>
                    <a:pt x="27465" y="36663"/>
                  </a:lnTo>
                  <a:lnTo>
                    <a:pt x="25046" y="36958"/>
                  </a:lnTo>
                  <a:lnTo>
                    <a:pt x="23601" y="37799"/>
                  </a:lnTo>
                  <a:lnTo>
                    <a:pt x="26047" y="41006"/>
                  </a:lnTo>
                  <a:lnTo>
                    <a:pt x="28327" y="44570"/>
                  </a:lnTo>
                  <a:lnTo>
                    <a:pt x="29146" y="45846"/>
                  </a:lnTo>
                  <a:lnTo>
                    <a:pt x="27407" y="48235"/>
                  </a:lnTo>
                  <a:lnTo>
                    <a:pt x="24867" y="52443"/>
                  </a:lnTo>
                  <a:lnTo>
                    <a:pt x="24014" y="55353"/>
                  </a:lnTo>
                  <a:lnTo>
                    <a:pt x="28090" y="56140"/>
                  </a:lnTo>
                  <a:lnTo>
                    <a:pt x="30133" y="58116"/>
                  </a:lnTo>
                  <a:lnTo>
                    <a:pt x="25701" y="62205"/>
                  </a:lnTo>
                  <a:lnTo>
                    <a:pt x="24487" y="64551"/>
                  </a:lnTo>
                  <a:lnTo>
                    <a:pt x="22966" y="70559"/>
                  </a:lnTo>
                  <a:lnTo>
                    <a:pt x="22927" y="7067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1" name="Peru"/>
            <p:cNvSpPr/>
            <p:nvPr/>
          </p:nvSpPr>
          <p:spPr>
            <a:xfrm>
              <a:off x="1564494" y="2799272"/>
              <a:ext cx="142381" cy="207722"/>
            </a:xfrm>
            <a:custGeom>
              <a:avLst/>
              <a:gdLst/>
              <a:ahLst/>
              <a:cxnLst/>
              <a:pathLst>
                <a:path w="142381" h="207722">
                  <a:moveTo>
                    <a:pt x="131795" y="120657"/>
                  </a:moveTo>
                  <a:lnTo>
                    <a:pt x="137358" y="130082"/>
                  </a:lnTo>
                  <a:lnTo>
                    <a:pt x="141979" y="138525"/>
                  </a:lnTo>
                  <a:lnTo>
                    <a:pt x="142381" y="139756"/>
                  </a:lnTo>
                  <a:lnTo>
                    <a:pt x="140190" y="143543"/>
                  </a:lnTo>
                  <a:lnTo>
                    <a:pt x="139437" y="146236"/>
                  </a:lnTo>
                  <a:lnTo>
                    <a:pt x="138722" y="150605"/>
                  </a:lnTo>
                  <a:lnTo>
                    <a:pt x="139009" y="153299"/>
                  </a:lnTo>
                  <a:lnTo>
                    <a:pt x="140194" y="157961"/>
                  </a:lnTo>
                  <a:lnTo>
                    <a:pt x="139413" y="159718"/>
                  </a:lnTo>
                  <a:lnTo>
                    <a:pt x="138306" y="161479"/>
                  </a:lnTo>
                  <a:lnTo>
                    <a:pt x="135641" y="164494"/>
                  </a:lnTo>
                  <a:lnTo>
                    <a:pt x="135128" y="166841"/>
                  </a:lnTo>
                  <a:lnTo>
                    <a:pt x="136869" y="171230"/>
                  </a:lnTo>
                  <a:lnTo>
                    <a:pt x="135818" y="173145"/>
                  </a:lnTo>
                  <a:lnTo>
                    <a:pt x="135019" y="174913"/>
                  </a:lnTo>
                  <a:lnTo>
                    <a:pt x="135128" y="177413"/>
                  </a:lnTo>
                  <a:lnTo>
                    <a:pt x="138154" y="183510"/>
                  </a:lnTo>
                  <a:lnTo>
                    <a:pt x="138231" y="186240"/>
                  </a:lnTo>
                  <a:lnTo>
                    <a:pt x="136804" y="188540"/>
                  </a:lnTo>
                  <a:lnTo>
                    <a:pt x="133179" y="191744"/>
                  </a:lnTo>
                  <a:lnTo>
                    <a:pt x="132579" y="192933"/>
                  </a:lnTo>
                  <a:lnTo>
                    <a:pt x="132824" y="195452"/>
                  </a:lnTo>
                  <a:lnTo>
                    <a:pt x="133486" y="197006"/>
                  </a:lnTo>
                  <a:lnTo>
                    <a:pt x="133576" y="197748"/>
                  </a:lnTo>
                  <a:lnTo>
                    <a:pt x="130637" y="198732"/>
                  </a:lnTo>
                  <a:lnTo>
                    <a:pt x="129885" y="199777"/>
                  </a:lnTo>
                  <a:lnTo>
                    <a:pt x="128741" y="204695"/>
                  </a:lnTo>
                  <a:lnTo>
                    <a:pt x="127442" y="206268"/>
                  </a:lnTo>
                  <a:lnTo>
                    <a:pt x="123175" y="207722"/>
                  </a:lnTo>
                  <a:lnTo>
                    <a:pt x="122168" y="204996"/>
                  </a:lnTo>
                  <a:lnTo>
                    <a:pt x="120717" y="203360"/>
                  </a:lnTo>
                  <a:lnTo>
                    <a:pt x="113586" y="200103"/>
                  </a:lnTo>
                  <a:lnTo>
                    <a:pt x="112013" y="198843"/>
                  </a:lnTo>
                  <a:lnTo>
                    <a:pt x="110844" y="195282"/>
                  </a:lnTo>
                  <a:lnTo>
                    <a:pt x="109264" y="193283"/>
                  </a:lnTo>
                  <a:lnTo>
                    <a:pt x="106464" y="192104"/>
                  </a:lnTo>
                  <a:lnTo>
                    <a:pt x="103937" y="190629"/>
                  </a:lnTo>
                  <a:lnTo>
                    <a:pt x="101486" y="189301"/>
                  </a:lnTo>
                  <a:lnTo>
                    <a:pt x="98396" y="187683"/>
                  </a:lnTo>
                  <a:lnTo>
                    <a:pt x="94019" y="185254"/>
                  </a:lnTo>
                  <a:lnTo>
                    <a:pt x="90644" y="183342"/>
                  </a:lnTo>
                  <a:lnTo>
                    <a:pt x="86302" y="181361"/>
                  </a:lnTo>
                  <a:lnTo>
                    <a:pt x="82101" y="179602"/>
                  </a:lnTo>
                  <a:lnTo>
                    <a:pt x="75729" y="175201"/>
                  </a:lnTo>
                  <a:lnTo>
                    <a:pt x="68938" y="170076"/>
                  </a:lnTo>
                  <a:lnTo>
                    <a:pt x="62761" y="164374"/>
                  </a:lnTo>
                  <a:lnTo>
                    <a:pt x="59782" y="160723"/>
                  </a:lnTo>
                  <a:lnTo>
                    <a:pt x="57674" y="157222"/>
                  </a:lnTo>
                  <a:lnTo>
                    <a:pt x="57714" y="154960"/>
                  </a:lnTo>
                  <a:lnTo>
                    <a:pt x="57716" y="150297"/>
                  </a:lnTo>
                  <a:lnTo>
                    <a:pt x="56366" y="147171"/>
                  </a:lnTo>
                  <a:lnTo>
                    <a:pt x="52450" y="141803"/>
                  </a:lnTo>
                  <a:lnTo>
                    <a:pt x="45487" y="127554"/>
                  </a:lnTo>
                  <a:lnTo>
                    <a:pt x="44056" y="126184"/>
                  </a:lnTo>
                  <a:lnTo>
                    <a:pt x="41716" y="125107"/>
                  </a:lnTo>
                  <a:lnTo>
                    <a:pt x="41344" y="124674"/>
                  </a:lnTo>
                  <a:lnTo>
                    <a:pt x="41620" y="121931"/>
                  </a:lnTo>
                  <a:lnTo>
                    <a:pt x="41519" y="119913"/>
                  </a:lnTo>
                  <a:lnTo>
                    <a:pt x="40771" y="117897"/>
                  </a:lnTo>
                  <a:lnTo>
                    <a:pt x="34716" y="106690"/>
                  </a:lnTo>
                  <a:lnTo>
                    <a:pt x="29714" y="96731"/>
                  </a:lnTo>
                  <a:lnTo>
                    <a:pt x="26268" y="90296"/>
                  </a:lnTo>
                  <a:lnTo>
                    <a:pt x="19422" y="80593"/>
                  </a:lnTo>
                  <a:lnTo>
                    <a:pt x="18058" y="78811"/>
                  </a:lnTo>
                  <a:lnTo>
                    <a:pt x="15062" y="73896"/>
                  </a:lnTo>
                  <a:lnTo>
                    <a:pt x="12744" y="71763"/>
                  </a:lnTo>
                  <a:lnTo>
                    <a:pt x="8981" y="69562"/>
                  </a:lnTo>
                  <a:lnTo>
                    <a:pt x="4400" y="67720"/>
                  </a:lnTo>
                  <a:lnTo>
                    <a:pt x="1344" y="65875"/>
                  </a:lnTo>
                  <a:lnTo>
                    <a:pt x="1939" y="65020"/>
                  </a:lnTo>
                  <a:lnTo>
                    <a:pt x="2845" y="64448"/>
                  </a:lnTo>
                  <a:lnTo>
                    <a:pt x="5900" y="64299"/>
                  </a:lnTo>
                  <a:lnTo>
                    <a:pt x="6621" y="62234"/>
                  </a:lnTo>
                  <a:lnTo>
                    <a:pt x="6032" y="60812"/>
                  </a:lnTo>
                  <a:lnTo>
                    <a:pt x="3062" y="56409"/>
                  </a:lnTo>
                  <a:lnTo>
                    <a:pt x="1294" y="54210"/>
                  </a:lnTo>
                  <a:lnTo>
                    <a:pt x="0" y="50589"/>
                  </a:lnTo>
                  <a:lnTo>
                    <a:pt x="48" y="49381"/>
                  </a:lnTo>
                  <a:lnTo>
                    <a:pt x="1270" y="46751"/>
                  </a:lnTo>
                  <a:lnTo>
                    <a:pt x="4188" y="43621"/>
                  </a:lnTo>
                  <a:lnTo>
                    <a:pt x="9301" y="39210"/>
                  </a:lnTo>
                  <a:lnTo>
                    <a:pt x="11656" y="38212"/>
                  </a:lnTo>
                  <a:lnTo>
                    <a:pt x="13246" y="37141"/>
                  </a:lnTo>
                  <a:lnTo>
                    <a:pt x="13218" y="40002"/>
                  </a:lnTo>
                  <a:lnTo>
                    <a:pt x="13071" y="42486"/>
                  </a:lnTo>
                  <a:lnTo>
                    <a:pt x="11900" y="44197"/>
                  </a:lnTo>
                  <a:lnTo>
                    <a:pt x="12386" y="46679"/>
                  </a:lnTo>
                  <a:lnTo>
                    <a:pt x="12916" y="47670"/>
                  </a:lnTo>
                  <a:lnTo>
                    <a:pt x="15142" y="48225"/>
                  </a:lnTo>
                  <a:lnTo>
                    <a:pt x="19232" y="48201"/>
                  </a:lnTo>
                  <a:lnTo>
                    <a:pt x="20794" y="49470"/>
                  </a:lnTo>
                  <a:lnTo>
                    <a:pt x="21754" y="51880"/>
                  </a:lnTo>
                  <a:lnTo>
                    <a:pt x="23750" y="54356"/>
                  </a:lnTo>
                  <a:lnTo>
                    <a:pt x="25744" y="54699"/>
                  </a:lnTo>
                  <a:lnTo>
                    <a:pt x="26958" y="54336"/>
                  </a:lnTo>
                  <a:lnTo>
                    <a:pt x="28298" y="52765"/>
                  </a:lnTo>
                  <a:lnTo>
                    <a:pt x="33250" y="40166"/>
                  </a:lnTo>
                  <a:lnTo>
                    <a:pt x="34674" y="37603"/>
                  </a:lnTo>
                  <a:lnTo>
                    <a:pt x="37631" y="34322"/>
                  </a:lnTo>
                  <a:lnTo>
                    <a:pt x="41686" y="31816"/>
                  </a:lnTo>
                  <a:lnTo>
                    <a:pt x="46204" y="30016"/>
                  </a:lnTo>
                  <a:lnTo>
                    <a:pt x="51356" y="28497"/>
                  </a:lnTo>
                  <a:lnTo>
                    <a:pt x="53045" y="28061"/>
                  </a:lnTo>
                  <a:lnTo>
                    <a:pt x="58063" y="24274"/>
                  </a:lnTo>
                  <a:lnTo>
                    <a:pt x="61626" y="20639"/>
                  </a:lnTo>
                  <a:lnTo>
                    <a:pt x="64299" y="16726"/>
                  </a:lnTo>
                  <a:lnTo>
                    <a:pt x="67044" y="10971"/>
                  </a:lnTo>
                  <a:lnTo>
                    <a:pt x="68808" y="9048"/>
                  </a:lnTo>
                  <a:lnTo>
                    <a:pt x="69208" y="7770"/>
                  </a:lnTo>
                  <a:lnTo>
                    <a:pt x="67597" y="3813"/>
                  </a:lnTo>
                  <a:lnTo>
                    <a:pt x="65655" y="0"/>
                  </a:lnTo>
                  <a:lnTo>
                    <a:pt x="70303" y="539"/>
                  </a:lnTo>
                  <a:lnTo>
                    <a:pt x="74799" y="2637"/>
                  </a:lnTo>
                  <a:lnTo>
                    <a:pt x="77370" y="4818"/>
                  </a:lnTo>
                  <a:lnTo>
                    <a:pt x="78415" y="6440"/>
                  </a:lnTo>
                  <a:lnTo>
                    <a:pt x="79459" y="9551"/>
                  </a:lnTo>
                  <a:lnTo>
                    <a:pt x="82100" y="11377"/>
                  </a:lnTo>
                  <a:lnTo>
                    <a:pt x="87055" y="14748"/>
                  </a:lnTo>
                  <a:lnTo>
                    <a:pt x="88314" y="18566"/>
                  </a:lnTo>
                  <a:lnTo>
                    <a:pt x="88705" y="19981"/>
                  </a:lnTo>
                  <a:lnTo>
                    <a:pt x="90541" y="20679"/>
                  </a:lnTo>
                  <a:lnTo>
                    <a:pt x="92942" y="20877"/>
                  </a:lnTo>
                  <a:lnTo>
                    <a:pt x="93810" y="22360"/>
                  </a:lnTo>
                  <a:lnTo>
                    <a:pt x="93789" y="24345"/>
                  </a:lnTo>
                  <a:lnTo>
                    <a:pt x="94253" y="25760"/>
                  </a:lnTo>
                  <a:lnTo>
                    <a:pt x="97127" y="26522"/>
                  </a:lnTo>
                  <a:lnTo>
                    <a:pt x="102334" y="26562"/>
                  </a:lnTo>
                  <a:lnTo>
                    <a:pt x="104819" y="26406"/>
                  </a:lnTo>
                  <a:lnTo>
                    <a:pt x="106511" y="25616"/>
                  </a:lnTo>
                  <a:lnTo>
                    <a:pt x="108777" y="23476"/>
                  </a:lnTo>
                  <a:lnTo>
                    <a:pt x="111398" y="25587"/>
                  </a:lnTo>
                  <a:lnTo>
                    <a:pt x="113390" y="26497"/>
                  </a:lnTo>
                  <a:lnTo>
                    <a:pt x="116940" y="24278"/>
                  </a:lnTo>
                  <a:lnTo>
                    <a:pt x="119492" y="25326"/>
                  </a:lnTo>
                  <a:lnTo>
                    <a:pt x="126007" y="29541"/>
                  </a:lnTo>
                  <a:lnTo>
                    <a:pt x="126643" y="29892"/>
                  </a:lnTo>
                  <a:lnTo>
                    <a:pt x="126468" y="30885"/>
                  </a:lnTo>
                  <a:lnTo>
                    <a:pt x="120675" y="40709"/>
                  </a:lnTo>
                  <a:lnTo>
                    <a:pt x="122922" y="40554"/>
                  </a:lnTo>
                  <a:lnTo>
                    <a:pt x="123730" y="40265"/>
                  </a:lnTo>
                  <a:lnTo>
                    <a:pt x="124918" y="40897"/>
                  </a:lnTo>
                  <a:lnTo>
                    <a:pt x="127801" y="44429"/>
                  </a:lnTo>
                  <a:lnTo>
                    <a:pt x="128585" y="45134"/>
                  </a:lnTo>
                  <a:lnTo>
                    <a:pt x="129265" y="46763"/>
                  </a:lnTo>
                  <a:lnTo>
                    <a:pt x="127556" y="47697"/>
                  </a:lnTo>
                  <a:lnTo>
                    <a:pt x="123579" y="46513"/>
                  </a:lnTo>
                  <a:lnTo>
                    <a:pt x="121107" y="46031"/>
                  </a:lnTo>
                  <a:lnTo>
                    <a:pt x="119494" y="46396"/>
                  </a:lnTo>
                  <a:lnTo>
                    <a:pt x="116467" y="48615"/>
                  </a:lnTo>
                  <a:lnTo>
                    <a:pt x="114607" y="49195"/>
                  </a:lnTo>
                  <a:lnTo>
                    <a:pt x="111249" y="48860"/>
                  </a:lnTo>
                  <a:lnTo>
                    <a:pt x="101750" y="52753"/>
                  </a:lnTo>
                  <a:lnTo>
                    <a:pt x="98234" y="54977"/>
                  </a:lnTo>
                  <a:lnTo>
                    <a:pt x="96367" y="55842"/>
                  </a:lnTo>
                  <a:lnTo>
                    <a:pt x="93364" y="62973"/>
                  </a:lnTo>
                  <a:lnTo>
                    <a:pt x="91762" y="65545"/>
                  </a:lnTo>
                  <a:lnTo>
                    <a:pt x="91658" y="66329"/>
                  </a:lnTo>
                  <a:lnTo>
                    <a:pt x="93046" y="70667"/>
                  </a:lnTo>
                  <a:lnTo>
                    <a:pt x="93108" y="71236"/>
                  </a:lnTo>
                  <a:lnTo>
                    <a:pt x="89973" y="73750"/>
                  </a:lnTo>
                  <a:lnTo>
                    <a:pt x="86866" y="75409"/>
                  </a:lnTo>
                  <a:lnTo>
                    <a:pt x="85119" y="77132"/>
                  </a:lnTo>
                  <a:lnTo>
                    <a:pt x="83880" y="80279"/>
                  </a:lnTo>
                  <a:lnTo>
                    <a:pt x="84414" y="83132"/>
                  </a:lnTo>
                  <a:lnTo>
                    <a:pt x="87516" y="87974"/>
                  </a:lnTo>
                  <a:lnTo>
                    <a:pt x="94197" y="98958"/>
                  </a:lnTo>
                  <a:lnTo>
                    <a:pt x="94732" y="99600"/>
                  </a:lnTo>
                  <a:lnTo>
                    <a:pt x="93491" y="102118"/>
                  </a:lnTo>
                  <a:lnTo>
                    <a:pt x="92452" y="103703"/>
                  </a:lnTo>
                  <a:lnTo>
                    <a:pt x="97891" y="104316"/>
                  </a:lnTo>
                  <a:lnTo>
                    <a:pt x="99972" y="104519"/>
                  </a:lnTo>
                  <a:lnTo>
                    <a:pt x="101537" y="105442"/>
                  </a:lnTo>
                  <a:lnTo>
                    <a:pt x="102745" y="107087"/>
                  </a:lnTo>
                  <a:lnTo>
                    <a:pt x="103225" y="110462"/>
                  </a:lnTo>
                  <a:lnTo>
                    <a:pt x="112469" y="110622"/>
                  </a:lnTo>
                  <a:lnTo>
                    <a:pt x="116291" y="108083"/>
                  </a:lnTo>
                  <a:lnTo>
                    <a:pt x="119543" y="105622"/>
                  </a:lnTo>
                  <a:lnTo>
                    <a:pt x="121177" y="105037"/>
                  </a:lnTo>
                  <a:lnTo>
                    <a:pt x="120885" y="112729"/>
                  </a:lnTo>
                  <a:lnTo>
                    <a:pt x="120394" y="118707"/>
                  </a:lnTo>
                  <a:lnTo>
                    <a:pt x="120935" y="120506"/>
                  </a:lnTo>
                  <a:lnTo>
                    <a:pt x="122526" y="122227"/>
                  </a:lnTo>
                  <a:lnTo>
                    <a:pt x="123954" y="122580"/>
                  </a:lnTo>
                  <a:lnTo>
                    <a:pt x="125747" y="122208"/>
                  </a:lnTo>
                  <a:lnTo>
                    <a:pt x="129689" y="120886"/>
                  </a:lnTo>
                  <a:lnTo>
                    <a:pt x="131795" y="12065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2" name="Norway"/>
            <p:cNvSpPr/>
            <p:nvPr/>
          </p:nvSpPr>
          <p:spPr>
            <a:xfrm>
              <a:off x="2527218" y="1199350"/>
              <a:ext cx="290533" cy="801268"/>
            </a:xfrm>
            <a:custGeom>
              <a:avLst/>
              <a:gdLst/>
              <a:ahLst/>
              <a:cxnLst/>
              <a:pathLst>
                <a:path w="290533" h="801268">
                  <a:moveTo>
                    <a:pt x="189322" y="55860"/>
                  </a:moveTo>
                  <a:lnTo>
                    <a:pt x="181320" y="55472"/>
                  </a:lnTo>
                  <a:lnTo>
                    <a:pt x="171198" y="55015"/>
                  </a:lnTo>
                  <a:lnTo>
                    <a:pt x="162478" y="56806"/>
                  </a:lnTo>
                  <a:lnTo>
                    <a:pt x="158649" y="58537"/>
                  </a:lnTo>
                  <a:lnTo>
                    <a:pt x="148760" y="49569"/>
                  </a:lnTo>
                  <a:lnTo>
                    <a:pt x="152830" y="36408"/>
                  </a:lnTo>
                  <a:lnTo>
                    <a:pt x="156973" y="31358"/>
                  </a:lnTo>
                  <a:lnTo>
                    <a:pt x="160662" y="17911"/>
                  </a:lnTo>
                  <a:lnTo>
                    <a:pt x="166419" y="0"/>
                  </a:lnTo>
                  <a:lnTo>
                    <a:pt x="173206" y="20986"/>
                  </a:lnTo>
                  <a:lnTo>
                    <a:pt x="178212" y="24131"/>
                  </a:lnTo>
                  <a:lnTo>
                    <a:pt x="183808" y="21499"/>
                  </a:lnTo>
                  <a:lnTo>
                    <a:pt x="188324" y="24010"/>
                  </a:lnTo>
                  <a:lnTo>
                    <a:pt x="191851" y="34077"/>
                  </a:lnTo>
                  <a:lnTo>
                    <a:pt x="196193" y="24552"/>
                  </a:lnTo>
                  <a:lnTo>
                    <a:pt x="198852" y="10912"/>
                  </a:lnTo>
                  <a:lnTo>
                    <a:pt x="203202" y="1550"/>
                  </a:lnTo>
                  <a:lnTo>
                    <a:pt x="201646" y="26399"/>
                  </a:lnTo>
                  <a:lnTo>
                    <a:pt x="202077" y="35829"/>
                  </a:lnTo>
                  <a:lnTo>
                    <a:pt x="206343" y="35778"/>
                  </a:lnTo>
                  <a:lnTo>
                    <a:pt x="211312" y="21165"/>
                  </a:lnTo>
                  <a:lnTo>
                    <a:pt x="216630" y="13316"/>
                  </a:lnTo>
                  <a:lnTo>
                    <a:pt x="220657" y="17175"/>
                  </a:lnTo>
                  <a:lnTo>
                    <a:pt x="223455" y="31196"/>
                  </a:lnTo>
                  <a:lnTo>
                    <a:pt x="226991" y="32408"/>
                  </a:lnTo>
                  <a:lnTo>
                    <a:pt x="237054" y="29141"/>
                  </a:lnTo>
                  <a:lnTo>
                    <a:pt x="244790" y="34701"/>
                  </a:lnTo>
                  <a:lnTo>
                    <a:pt x="247555" y="45618"/>
                  </a:lnTo>
                  <a:lnTo>
                    <a:pt x="245013" y="51377"/>
                  </a:lnTo>
                  <a:lnTo>
                    <a:pt x="234965" y="68865"/>
                  </a:lnTo>
                  <a:lnTo>
                    <a:pt x="226828" y="79332"/>
                  </a:lnTo>
                  <a:lnTo>
                    <a:pt x="221462" y="81009"/>
                  </a:lnTo>
                  <a:lnTo>
                    <a:pt x="216573" y="84823"/>
                  </a:lnTo>
                  <a:lnTo>
                    <a:pt x="209934" y="94660"/>
                  </a:lnTo>
                  <a:lnTo>
                    <a:pt x="178486" y="92068"/>
                  </a:lnTo>
                  <a:lnTo>
                    <a:pt x="178319" y="81883"/>
                  </a:lnTo>
                  <a:lnTo>
                    <a:pt x="185802" y="74759"/>
                  </a:lnTo>
                  <a:lnTo>
                    <a:pt x="189322" y="55860"/>
                  </a:lnTo>
                  <a:close/>
                </a:path>
                <a:path w="290533" h="801268">
                  <a:moveTo>
                    <a:pt x="69069" y="777814"/>
                  </a:moveTo>
                  <a:lnTo>
                    <a:pt x="68325" y="775755"/>
                  </a:lnTo>
                  <a:lnTo>
                    <a:pt x="65173" y="777039"/>
                  </a:lnTo>
                  <a:lnTo>
                    <a:pt x="64501" y="776781"/>
                  </a:lnTo>
                  <a:lnTo>
                    <a:pt x="63252" y="774463"/>
                  </a:lnTo>
                  <a:lnTo>
                    <a:pt x="62054" y="771096"/>
                  </a:lnTo>
                  <a:lnTo>
                    <a:pt x="62993" y="769530"/>
                  </a:lnTo>
                  <a:lnTo>
                    <a:pt x="62282" y="766665"/>
                  </a:lnTo>
                  <a:lnTo>
                    <a:pt x="60469" y="768489"/>
                  </a:lnTo>
                  <a:lnTo>
                    <a:pt x="60152" y="771354"/>
                  </a:lnTo>
                  <a:lnTo>
                    <a:pt x="60720" y="773688"/>
                  </a:lnTo>
                  <a:lnTo>
                    <a:pt x="59982" y="774721"/>
                  </a:lnTo>
                  <a:lnTo>
                    <a:pt x="58285" y="777814"/>
                  </a:lnTo>
                  <a:lnTo>
                    <a:pt x="57854" y="779608"/>
                  </a:lnTo>
                  <a:lnTo>
                    <a:pt x="55238" y="780634"/>
                  </a:lnTo>
                  <a:lnTo>
                    <a:pt x="52563" y="779350"/>
                  </a:lnTo>
                  <a:lnTo>
                    <a:pt x="48648" y="782678"/>
                  </a:lnTo>
                  <a:lnTo>
                    <a:pt x="48931" y="783948"/>
                  </a:lnTo>
                  <a:lnTo>
                    <a:pt x="46416" y="786744"/>
                  </a:lnTo>
                  <a:lnTo>
                    <a:pt x="43918" y="789275"/>
                  </a:lnTo>
                  <a:lnTo>
                    <a:pt x="35600" y="797042"/>
                  </a:lnTo>
                  <a:lnTo>
                    <a:pt x="35361" y="798790"/>
                  </a:lnTo>
                  <a:lnTo>
                    <a:pt x="33984" y="799284"/>
                  </a:lnTo>
                  <a:lnTo>
                    <a:pt x="32627" y="799284"/>
                  </a:lnTo>
                  <a:lnTo>
                    <a:pt x="22044" y="801268"/>
                  </a:lnTo>
                  <a:lnTo>
                    <a:pt x="21102" y="799034"/>
                  </a:lnTo>
                  <a:lnTo>
                    <a:pt x="19448" y="797795"/>
                  </a:lnTo>
                  <a:lnTo>
                    <a:pt x="18534" y="799778"/>
                  </a:lnTo>
                  <a:lnTo>
                    <a:pt x="16700" y="798790"/>
                  </a:lnTo>
                  <a:lnTo>
                    <a:pt x="18623" y="797042"/>
                  </a:lnTo>
                  <a:lnTo>
                    <a:pt x="13939" y="794800"/>
                  </a:lnTo>
                  <a:lnTo>
                    <a:pt x="9956" y="791540"/>
                  </a:lnTo>
                  <a:lnTo>
                    <a:pt x="7077" y="791038"/>
                  </a:lnTo>
                  <a:lnTo>
                    <a:pt x="4673" y="785475"/>
                  </a:lnTo>
                  <a:lnTo>
                    <a:pt x="6136" y="781911"/>
                  </a:lnTo>
                  <a:lnTo>
                    <a:pt x="5508" y="779866"/>
                  </a:lnTo>
                  <a:lnTo>
                    <a:pt x="7211" y="780125"/>
                  </a:lnTo>
                  <a:lnTo>
                    <a:pt x="7638" y="783188"/>
                  </a:lnTo>
                  <a:lnTo>
                    <a:pt x="9062" y="781143"/>
                  </a:lnTo>
                  <a:lnTo>
                    <a:pt x="12404" y="783697"/>
                  </a:lnTo>
                  <a:lnTo>
                    <a:pt x="11180" y="781782"/>
                  </a:lnTo>
                  <a:lnTo>
                    <a:pt x="11820" y="780376"/>
                  </a:lnTo>
                  <a:lnTo>
                    <a:pt x="14327" y="779479"/>
                  </a:lnTo>
                  <a:lnTo>
                    <a:pt x="11925" y="779737"/>
                  </a:lnTo>
                  <a:lnTo>
                    <a:pt x="10697" y="780763"/>
                  </a:lnTo>
                  <a:lnTo>
                    <a:pt x="9382" y="778970"/>
                  </a:lnTo>
                  <a:lnTo>
                    <a:pt x="8819" y="777685"/>
                  </a:lnTo>
                  <a:lnTo>
                    <a:pt x="11725" y="774980"/>
                  </a:lnTo>
                  <a:lnTo>
                    <a:pt x="14008" y="773171"/>
                  </a:lnTo>
                  <a:lnTo>
                    <a:pt x="11588" y="773817"/>
                  </a:lnTo>
                  <a:lnTo>
                    <a:pt x="9997" y="772525"/>
                  </a:lnTo>
                  <a:lnTo>
                    <a:pt x="12211" y="770184"/>
                  </a:lnTo>
                  <a:lnTo>
                    <a:pt x="12625" y="767836"/>
                  </a:lnTo>
                  <a:lnTo>
                    <a:pt x="9310" y="772525"/>
                  </a:lnTo>
                  <a:lnTo>
                    <a:pt x="9127" y="769926"/>
                  </a:lnTo>
                  <a:lnTo>
                    <a:pt x="7801" y="768231"/>
                  </a:lnTo>
                  <a:lnTo>
                    <a:pt x="7828" y="770313"/>
                  </a:lnTo>
                  <a:lnTo>
                    <a:pt x="8210" y="772000"/>
                  </a:lnTo>
                  <a:lnTo>
                    <a:pt x="6108" y="773558"/>
                  </a:lnTo>
                  <a:lnTo>
                    <a:pt x="4050" y="773558"/>
                  </a:lnTo>
                  <a:lnTo>
                    <a:pt x="4122" y="770838"/>
                  </a:lnTo>
                  <a:lnTo>
                    <a:pt x="3368" y="773429"/>
                  </a:lnTo>
                  <a:lnTo>
                    <a:pt x="2187" y="772654"/>
                  </a:lnTo>
                  <a:lnTo>
                    <a:pt x="1184" y="768231"/>
                  </a:lnTo>
                  <a:lnTo>
                    <a:pt x="4482" y="763777"/>
                  </a:lnTo>
                  <a:lnTo>
                    <a:pt x="4883" y="768102"/>
                  </a:lnTo>
                  <a:lnTo>
                    <a:pt x="5225" y="764963"/>
                  </a:lnTo>
                  <a:lnTo>
                    <a:pt x="7419" y="766528"/>
                  </a:lnTo>
                  <a:lnTo>
                    <a:pt x="8477" y="765616"/>
                  </a:lnTo>
                  <a:lnTo>
                    <a:pt x="7646" y="764568"/>
                  </a:lnTo>
                  <a:lnTo>
                    <a:pt x="11026" y="763777"/>
                  </a:lnTo>
                  <a:lnTo>
                    <a:pt x="13427" y="761277"/>
                  </a:lnTo>
                  <a:lnTo>
                    <a:pt x="10364" y="762858"/>
                  </a:lnTo>
                  <a:lnTo>
                    <a:pt x="7952" y="762858"/>
                  </a:lnTo>
                  <a:lnTo>
                    <a:pt x="6273" y="761277"/>
                  </a:lnTo>
                  <a:lnTo>
                    <a:pt x="7258" y="759955"/>
                  </a:lnTo>
                  <a:lnTo>
                    <a:pt x="9197" y="758498"/>
                  </a:lnTo>
                  <a:lnTo>
                    <a:pt x="10181" y="753763"/>
                  </a:lnTo>
                  <a:lnTo>
                    <a:pt x="6064" y="753622"/>
                  </a:lnTo>
                  <a:lnTo>
                    <a:pt x="3328" y="754568"/>
                  </a:lnTo>
                  <a:lnTo>
                    <a:pt x="1291" y="751454"/>
                  </a:lnTo>
                  <a:lnTo>
                    <a:pt x="3136" y="750036"/>
                  </a:lnTo>
                  <a:lnTo>
                    <a:pt x="6360" y="745932"/>
                  </a:lnTo>
                  <a:lnTo>
                    <a:pt x="5298" y="744039"/>
                  </a:lnTo>
                  <a:lnTo>
                    <a:pt x="3063" y="744679"/>
                  </a:lnTo>
                  <a:lnTo>
                    <a:pt x="1060" y="744054"/>
                  </a:lnTo>
                  <a:lnTo>
                    <a:pt x="0" y="741837"/>
                  </a:lnTo>
                  <a:lnTo>
                    <a:pt x="1428" y="736881"/>
                  </a:lnTo>
                  <a:lnTo>
                    <a:pt x="4531" y="734136"/>
                  </a:lnTo>
                  <a:lnTo>
                    <a:pt x="1552" y="731565"/>
                  </a:lnTo>
                  <a:lnTo>
                    <a:pt x="423" y="727674"/>
                  </a:lnTo>
                  <a:lnTo>
                    <a:pt x="1789" y="725711"/>
                  </a:lnTo>
                  <a:lnTo>
                    <a:pt x="1346" y="718480"/>
                  </a:lnTo>
                  <a:lnTo>
                    <a:pt x="1879" y="717484"/>
                  </a:lnTo>
                  <a:lnTo>
                    <a:pt x="4854" y="716810"/>
                  </a:lnTo>
                  <a:lnTo>
                    <a:pt x="6820" y="716335"/>
                  </a:lnTo>
                  <a:lnTo>
                    <a:pt x="9101" y="716801"/>
                  </a:lnTo>
                  <a:lnTo>
                    <a:pt x="9511" y="715633"/>
                  </a:lnTo>
                  <a:lnTo>
                    <a:pt x="8236" y="714212"/>
                  </a:lnTo>
                  <a:lnTo>
                    <a:pt x="6104" y="712958"/>
                  </a:lnTo>
                  <a:lnTo>
                    <a:pt x="4962" y="711137"/>
                  </a:lnTo>
                  <a:lnTo>
                    <a:pt x="5452" y="709129"/>
                  </a:lnTo>
                  <a:lnTo>
                    <a:pt x="6510" y="707779"/>
                  </a:lnTo>
                  <a:lnTo>
                    <a:pt x="9396" y="707093"/>
                  </a:lnTo>
                  <a:lnTo>
                    <a:pt x="11958" y="703362"/>
                  </a:lnTo>
                  <a:lnTo>
                    <a:pt x="14798" y="704537"/>
                  </a:lnTo>
                  <a:lnTo>
                    <a:pt x="17295" y="703340"/>
                  </a:lnTo>
                  <a:lnTo>
                    <a:pt x="18192" y="697369"/>
                  </a:lnTo>
                  <a:lnTo>
                    <a:pt x="22378" y="698380"/>
                  </a:lnTo>
                  <a:lnTo>
                    <a:pt x="25728" y="699732"/>
                  </a:lnTo>
                  <a:lnTo>
                    <a:pt x="28597" y="696983"/>
                  </a:lnTo>
                  <a:lnTo>
                    <a:pt x="23636" y="694426"/>
                  </a:lnTo>
                  <a:lnTo>
                    <a:pt x="22302" y="690977"/>
                  </a:lnTo>
                  <a:lnTo>
                    <a:pt x="23487" y="689410"/>
                  </a:lnTo>
                  <a:lnTo>
                    <a:pt x="29263" y="689561"/>
                  </a:lnTo>
                  <a:lnTo>
                    <a:pt x="33527" y="688674"/>
                  </a:lnTo>
                  <a:lnTo>
                    <a:pt x="36225" y="691093"/>
                  </a:lnTo>
                  <a:lnTo>
                    <a:pt x="36522" y="685873"/>
                  </a:lnTo>
                  <a:lnTo>
                    <a:pt x="38910" y="682885"/>
                  </a:lnTo>
                  <a:lnTo>
                    <a:pt x="40399" y="679180"/>
                  </a:lnTo>
                  <a:lnTo>
                    <a:pt x="44313" y="677217"/>
                  </a:lnTo>
                  <a:lnTo>
                    <a:pt x="46509" y="679331"/>
                  </a:lnTo>
                  <a:lnTo>
                    <a:pt x="47198" y="680210"/>
                  </a:lnTo>
                  <a:lnTo>
                    <a:pt x="49703" y="674885"/>
                  </a:lnTo>
                  <a:lnTo>
                    <a:pt x="54062" y="670219"/>
                  </a:lnTo>
                  <a:lnTo>
                    <a:pt x="54485" y="665354"/>
                  </a:lnTo>
                  <a:lnTo>
                    <a:pt x="56670" y="660804"/>
                  </a:lnTo>
                  <a:lnTo>
                    <a:pt x="64177" y="652327"/>
                  </a:lnTo>
                  <a:lnTo>
                    <a:pt x="65857" y="650096"/>
                  </a:lnTo>
                  <a:lnTo>
                    <a:pt x="67038" y="649534"/>
                  </a:lnTo>
                  <a:lnTo>
                    <a:pt x="69455" y="651564"/>
                  </a:lnTo>
                  <a:lnTo>
                    <a:pt x="71133" y="651557"/>
                  </a:lnTo>
                  <a:lnTo>
                    <a:pt x="72734" y="648952"/>
                  </a:lnTo>
                  <a:lnTo>
                    <a:pt x="71606" y="646347"/>
                  </a:lnTo>
                  <a:lnTo>
                    <a:pt x="72313" y="644847"/>
                  </a:lnTo>
                  <a:lnTo>
                    <a:pt x="74761" y="642209"/>
                  </a:lnTo>
                  <a:lnTo>
                    <a:pt x="77055" y="638614"/>
                  </a:lnTo>
                  <a:lnTo>
                    <a:pt x="79469" y="632879"/>
                  </a:lnTo>
                  <a:lnTo>
                    <a:pt x="80695" y="633642"/>
                  </a:lnTo>
                  <a:lnTo>
                    <a:pt x="84085" y="633435"/>
                  </a:lnTo>
                  <a:lnTo>
                    <a:pt x="83747" y="626097"/>
                  </a:lnTo>
                  <a:lnTo>
                    <a:pt x="81385" y="624747"/>
                  </a:lnTo>
                  <a:lnTo>
                    <a:pt x="83559" y="619845"/>
                  </a:lnTo>
                  <a:lnTo>
                    <a:pt x="86120" y="611917"/>
                  </a:lnTo>
                  <a:lnTo>
                    <a:pt x="90335" y="612695"/>
                  </a:lnTo>
                  <a:lnTo>
                    <a:pt x="90574" y="608499"/>
                  </a:lnTo>
                  <a:lnTo>
                    <a:pt x="91055" y="605682"/>
                  </a:lnTo>
                  <a:lnTo>
                    <a:pt x="95836" y="604248"/>
                  </a:lnTo>
                  <a:lnTo>
                    <a:pt x="93850" y="599795"/>
                  </a:lnTo>
                  <a:lnTo>
                    <a:pt x="92208" y="598578"/>
                  </a:lnTo>
                  <a:lnTo>
                    <a:pt x="91241" y="596744"/>
                  </a:lnTo>
                  <a:lnTo>
                    <a:pt x="92060" y="593661"/>
                  </a:lnTo>
                  <a:lnTo>
                    <a:pt x="93631" y="590558"/>
                  </a:lnTo>
                  <a:lnTo>
                    <a:pt x="95958" y="591167"/>
                  </a:lnTo>
                  <a:lnTo>
                    <a:pt x="100412" y="590319"/>
                  </a:lnTo>
                  <a:lnTo>
                    <a:pt x="97687" y="583666"/>
                  </a:lnTo>
                  <a:lnTo>
                    <a:pt x="98935" y="582611"/>
                  </a:lnTo>
                  <a:lnTo>
                    <a:pt x="101114" y="582181"/>
                  </a:lnTo>
                  <a:lnTo>
                    <a:pt x="104662" y="578794"/>
                  </a:lnTo>
                  <a:lnTo>
                    <a:pt x="107628" y="577933"/>
                  </a:lnTo>
                  <a:lnTo>
                    <a:pt x="109170" y="575248"/>
                  </a:lnTo>
                  <a:lnTo>
                    <a:pt x="107374" y="574420"/>
                  </a:lnTo>
                  <a:lnTo>
                    <a:pt x="106848" y="571993"/>
                  </a:lnTo>
                  <a:lnTo>
                    <a:pt x="108295" y="570688"/>
                  </a:lnTo>
                  <a:lnTo>
                    <a:pt x="111382" y="566369"/>
                  </a:lnTo>
                  <a:lnTo>
                    <a:pt x="114173" y="566788"/>
                  </a:lnTo>
                  <a:lnTo>
                    <a:pt x="115932" y="568073"/>
                  </a:lnTo>
                  <a:lnTo>
                    <a:pt x="118110" y="564606"/>
                  </a:lnTo>
                  <a:lnTo>
                    <a:pt x="119956" y="564196"/>
                  </a:lnTo>
                  <a:lnTo>
                    <a:pt x="120136" y="561882"/>
                  </a:lnTo>
                  <a:lnTo>
                    <a:pt x="118024" y="557629"/>
                  </a:lnTo>
                  <a:lnTo>
                    <a:pt x="121166" y="554534"/>
                  </a:lnTo>
                  <a:lnTo>
                    <a:pt x="121896" y="550853"/>
                  </a:lnTo>
                  <a:lnTo>
                    <a:pt x="123582" y="550981"/>
                  </a:lnTo>
                  <a:lnTo>
                    <a:pt x="125383" y="554954"/>
                  </a:lnTo>
                  <a:lnTo>
                    <a:pt x="127377" y="556045"/>
                  </a:lnTo>
                  <a:lnTo>
                    <a:pt x="130017" y="550949"/>
                  </a:lnTo>
                  <a:lnTo>
                    <a:pt x="128606" y="542088"/>
                  </a:lnTo>
                  <a:lnTo>
                    <a:pt x="130804" y="542980"/>
                  </a:lnTo>
                  <a:lnTo>
                    <a:pt x="134304" y="542187"/>
                  </a:lnTo>
                  <a:lnTo>
                    <a:pt x="135342" y="539814"/>
                  </a:lnTo>
                  <a:lnTo>
                    <a:pt x="132315" y="535504"/>
                  </a:lnTo>
                  <a:lnTo>
                    <a:pt x="134376" y="532424"/>
                  </a:lnTo>
                  <a:lnTo>
                    <a:pt x="138467" y="528952"/>
                  </a:lnTo>
                  <a:lnTo>
                    <a:pt x="138936" y="525387"/>
                  </a:lnTo>
                  <a:lnTo>
                    <a:pt x="140238" y="522677"/>
                  </a:lnTo>
                  <a:lnTo>
                    <a:pt x="143903" y="520788"/>
                  </a:lnTo>
                  <a:lnTo>
                    <a:pt x="144275" y="521722"/>
                  </a:lnTo>
                  <a:lnTo>
                    <a:pt x="145651" y="521013"/>
                  </a:lnTo>
                  <a:lnTo>
                    <a:pt x="146161" y="520073"/>
                  </a:lnTo>
                  <a:lnTo>
                    <a:pt x="148632" y="510604"/>
                  </a:lnTo>
                  <a:lnTo>
                    <a:pt x="151241" y="514154"/>
                  </a:lnTo>
                  <a:lnTo>
                    <a:pt x="156050" y="511993"/>
                  </a:lnTo>
                  <a:lnTo>
                    <a:pt x="158115" y="513882"/>
                  </a:lnTo>
                  <a:lnTo>
                    <a:pt x="159441" y="515296"/>
                  </a:lnTo>
                  <a:lnTo>
                    <a:pt x="162682" y="516222"/>
                  </a:lnTo>
                  <a:lnTo>
                    <a:pt x="165370" y="510277"/>
                  </a:lnTo>
                  <a:lnTo>
                    <a:pt x="169119" y="498204"/>
                  </a:lnTo>
                  <a:lnTo>
                    <a:pt x="170553" y="496975"/>
                  </a:lnTo>
                  <a:lnTo>
                    <a:pt x="171355" y="499409"/>
                  </a:lnTo>
                  <a:lnTo>
                    <a:pt x="170462" y="503532"/>
                  </a:lnTo>
                  <a:lnTo>
                    <a:pt x="169551" y="511922"/>
                  </a:lnTo>
                  <a:lnTo>
                    <a:pt x="173521" y="505443"/>
                  </a:lnTo>
                  <a:lnTo>
                    <a:pt x="175540" y="497193"/>
                  </a:lnTo>
                  <a:lnTo>
                    <a:pt x="179650" y="495949"/>
                  </a:lnTo>
                  <a:lnTo>
                    <a:pt x="183095" y="489527"/>
                  </a:lnTo>
                  <a:lnTo>
                    <a:pt x="185286" y="491250"/>
                  </a:lnTo>
                  <a:lnTo>
                    <a:pt x="188624" y="496389"/>
                  </a:lnTo>
                  <a:lnTo>
                    <a:pt x="191468" y="486987"/>
                  </a:lnTo>
                  <a:lnTo>
                    <a:pt x="193063" y="482963"/>
                  </a:lnTo>
                  <a:lnTo>
                    <a:pt x="197956" y="484445"/>
                  </a:lnTo>
                  <a:lnTo>
                    <a:pt x="203059" y="491894"/>
                  </a:lnTo>
                  <a:lnTo>
                    <a:pt x="204049" y="489662"/>
                  </a:lnTo>
                  <a:lnTo>
                    <a:pt x="206456" y="480869"/>
                  </a:lnTo>
                  <a:lnTo>
                    <a:pt x="210009" y="474235"/>
                  </a:lnTo>
                  <a:lnTo>
                    <a:pt x="211430" y="473459"/>
                  </a:lnTo>
                  <a:lnTo>
                    <a:pt x="214248" y="474468"/>
                  </a:lnTo>
                  <a:lnTo>
                    <a:pt x="215941" y="469834"/>
                  </a:lnTo>
                  <a:lnTo>
                    <a:pt x="218290" y="465415"/>
                  </a:lnTo>
                  <a:lnTo>
                    <a:pt x="221394" y="462528"/>
                  </a:lnTo>
                  <a:lnTo>
                    <a:pt x="227411" y="459873"/>
                  </a:lnTo>
                  <a:lnTo>
                    <a:pt x="232348" y="460106"/>
                  </a:lnTo>
                  <a:lnTo>
                    <a:pt x="225647" y="471582"/>
                  </a:lnTo>
                  <a:lnTo>
                    <a:pt x="224441" y="475688"/>
                  </a:lnTo>
                  <a:lnTo>
                    <a:pt x="223902" y="485306"/>
                  </a:lnTo>
                  <a:lnTo>
                    <a:pt x="226007" y="486547"/>
                  </a:lnTo>
                  <a:lnTo>
                    <a:pt x="229473" y="477953"/>
                  </a:lnTo>
                  <a:lnTo>
                    <a:pt x="237147" y="463744"/>
                  </a:lnTo>
                  <a:lnTo>
                    <a:pt x="240978" y="459532"/>
                  </a:lnTo>
                  <a:lnTo>
                    <a:pt x="241118" y="463462"/>
                  </a:lnTo>
                  <a:lnTo>
                    <a:pt x="241099" y="477126"/>
                  </a:lnTo>
                  <a:lnTo>
                    <a:pt x="244630" y="474554"/>
                  </a:lnTo>
                  <a:lnTo>
                    <a:pt x="246823" y="470948"/>
                  </a:lnTo>
                  <a:lnTo>
                    <a:pt x="251112" y="457630"/>
                  </a:lnTo>
                  <a:lnTo>
                    <a:pt x="255921" y="456017"/>
                  </a:lnTo>
                  <a:lnTo>
                    <a:pt x="258858" y="456000"/>
                  </a:lnTo>
                  <a:lnTo>
                    <a:pt x="259942" y="458370"/>
                  </a:lnTo>
                  <a:lnTo>
                    <a:pt x="258025" y="462319"/>
                  </a:lnTo>
                  <a:lnTo>
                    <a:pt x="256341" y="466239"/>
                  </a:lnTo>
                  <a:lnTo>
                    <a:pt x="256717" y="469862"/>
                  </a:lnTo>
                  <a:lnTo>
                    <a:pt x="255117" y="476027"/>
                  </a:lnTo>
                  <a:lnTo>
                    <a:pt x="259733" y="477784"/>
                  </a:lnTo>
                  <a:lnTo>
                    <a:pt x="260839" y="471126"/>
                  </a:lnTo>
                  <a:lnTo>
                    <a:pt x="265362" y="461230"/>
                  </a:lnTo>
                  <a:lnTo>
                    <a:pt x="267474" y="461481"/>
                  </a:lnTo>
                  <a:lnTo>
                    <a:pt x="275907" y="470012"/>
                  </a:lnTo>
                  <a:lnTo>
                    <a:pt x="279253" y="472052"/>
                  </a:lnTo>
                  <a:lnTo>
                    <a:pt x="283938" y="472283"/>
                  </a:lnTo>
                  <a:lnTo>
                    <a:pt x="287195" y="475849"/>
                  </a:lnTo>
                  <a:lnTo>
                    <a:pt x="287692" y="479914"/>
                  </a:lnTo>
                  <a:lnTo>
                    <a:pt x="281597" y="485741"/>
                  </a:lnTo>
                  <a:lnTo>
                    <a:pt x="275837" y="486274"/>
                  </a:lnTo>
                  <a:lnTo>
                    <a:pt x="264640" y="485584"/>
                  </a:lnTo>
                  <a:lnTo>
                    <a:pt x="265610" y="486829"/>
                  </a:lnTo>
                  <a:lnTo>
                    <a:pt x="268540" y="491294"/>
                  </a:lnTo>
                  <a:lnTo>
                    <a:pt x="273843" y="495441"/>
                  </a:lnTo>
                  <a:lnTo>
                    <a:pt x="275767" y="499821"/>
                  </a:lnTo>
                  <a:lnTo>
                    <a:pt x="279412" y="499071"/>
                  </a:lnTo>
                  <a:lnTo>
                    <a:pt x="282817" y="497592"/>
                  </a:lnTo>
                  <a:lnTo>
                    <a:pt x="286985" y="498057"/>
                  </a:lnTo>
                  <a:lnTo>
                    <a:pt x="290533" y="501682"/>
                  </a:lnTo>
                  <a:lnTo>
                    <a:pt x="288504" y="505820"/>
                  </a:lnTo>
                  <a:lnTo>
                    <a:pt x="285932" y="508732"/>
                  </a:lnTo>
                  <a:lnTo>
                    <a:pt x="281799" y="509031"/>
                  </a:lnTo>
                  <a:lnTo>
                    <a:pt x="277940" y="510756"/>
                  </a:lnTo>
                  <a:lnTo>
                    <a:pt x="272805" y="517691"/>
                  </a:lnTo>
                  <a:lnTo>
                    <a:pt x="267731" y="527093"/>
                  </a:lnTo>
                  <a:lnTo>
                    <a:pt x="264273" y="531289"/>
                  </a:lnTo>
                  <a:lnTo>
                    <a:pt x="264265" y="528528"/>
                  </a:lnTo>
                  <a:lnTo>
                    <a:pt x="264748" y="523422"/>
                  </a:lnTo>
                  <a:lnTo>
                    <a:pt x="269130" y="510407"/>
                  </a:lnTo>
                  <a:lnTo>
                    <a:pt x="268910" y="506586"/>
                  </a:lnTo>
                  <a:lnTo>
                    <a:pt x="264494" y="501592"/>
                  </a:lnTo>
                  <a:lnTo>
                    <a:pt x="261128" y="499944"/>
                  </a:lnTo>
                  <a:lnTo>
                    <a:pt x="255488" y="493683"/>
                  </a:lnTo>
                  <a:lnTo>
                    <a:pt x="252700" y="493724"/>
                  </a:lnTo>
                  <a:lnTo>
                    <a:pt x="249918" y="494746"/>
                  </a:lnTo>
                  <a:lnTo>
                    <a:pt x="239872" y="496118"/>
                  </a:lnTo>
                  <a:lnTo>
                    <a:pt x="235531" y="501532"/>
                  </a:lnTo>
                  <a:lnTo>
                    <a:pt x="232688" y="507592"/>
                  </a:lnTo>
                  <a:lnTo>
                    <a:pt x="231385" y="513803"/>
                  </a:lnTo>
                  <a:lnTo>
                    <a:pt x="230988" y="520871"/>
                  </a:lnTo>
                  <a:lnTo>
                    <a:pt x="230045" y="527858"/>
                  </a:lnTo>
                  <a:lnTo>
                    <a:pt x="223777" y="534378"/>
                  </a:lnTo>
                  <a:lnTo>
                    <a:pt x="220856" y="539421"/>
                  </a:lnTo>
                  <a:lnTo>
                    <a:pt x="219306" y="537402"/>
                  </a:lnTo>
                  <a:lnTo>
                    <a:pt x="212846" y="530636"/>
                  </a:lnTo>
                  <a:lnTo>
                    <a:pt x="204537" y="533734"/>
                  </a:lnTo>
                  <a:lnTo>
                    <a:pt x="197461" y="533146"/>
                  </a:lnTo>
                  <a:lnTo>
                    <a:pt x="194771" y="531351"/>
                  </a:lnTo>
                  <a:lnTo>
                    <a:pt x="190453" y="523083"/>
                  </a:lnTo>
                  <a:lnTo>
                    <a:pt x="185470" y="514465"/>
                  </a:lnTo>
                  <a:lnTo>
                    <a:pt x="183027" y="513316"/>
                  </a:lnTo>
                  <a:lnTo>
                    <a:pt x="181246" y="514763"/>
                  </a:lnTo>
                  <a:lnTo>
                    <a:pt x="176172" y="523984"/>
                  </a:lnTo>
                  <a:lnTo>
                    <a:pt x="175602" y="523093"/>
                  </a:lnTo>
                  <a:lnTo>
                    <a:pt x="173545" y="522656"/>
                  </a:lnTo>
                  <a:lnTo>
                    <a:pt x="169207" y="523183"/>
                  </a:lnTo>
                  <a:lnTo>
                    <a:pt x="167797" y="537924"/>
                  </a:lnTo>
                  <a:lnTo>
                    <a:pt x="166974" y="544033"/>
                  </a:lnTo>
                  <a:lnTo>
                    <a:pt x="165609" y="547411"/>
                  </a:lnTo>
                  <a:lnTo>
                    <a:pt x="163988" y="547209"/>
                  </a:lnTo>
                  <a:lnTo>
                    <a:pt x="160633" y="545466"/>
                  </a:lnTo>
                  <a:lnTo>
                    <a:pt x="155759" y="543513"/>
                  </a:lnTo>
                  <a:lnTo>
                    <a:pt x="147076" y="538214"/>
                  </a:lnTo>
                  <a:lnTo>
                    <a:pt x="146237" y="540716"/>
                  </a:lnTo>
                  <a:lnTo>
                    <a:pt x="146126" y="549684"/>
                  </a:lnTo>
                  <a:lnTo>
                    <a:pt x="145712" y="552352"/>
                  </a:lnTo>
                  <a:lnTo>
                    <a:pt x="144113" y="556344"/>
                  </a:lnTo>
                  <a:lnTo>
                    <a:pt x="140630" y="556391"/>
                  </a:lnTo>
                  <a:lnTo>
                    <a:pt x="136259" y="555131"/>
                  </a:lnTo>
                  <a:lnTo>
                    <a:pt x="134858" y="554929"/>
                  </a:lnTo>
                  <a:lnTo>
                    <a:pt x="132529" y="557161"/>
                  </a:lnTo>
                  <a:lnTo>
                    <a:pt x="125086" y="572631"/>
                  </a:lnTo>
                  <a:lnTo>
                    <a:pt x="125334" y="575398"/>
                  </a:lnTo>
                  <a:lnTo>
                    <a:pt x="126190" y="581937"/>
                  </a:lnTo>
                  <a:lnTo>
                    <a:pt x="125248" y="586343"/>
                  </a:lnTo>
                  <a:lnTo>
                    <a:pt x="122162" y="590743"/>
                  </a:lnTo>
                  <a:lnTo>
                    <a:pt x="115519" y="602294"/>
                  </a:lnTo>
                  <a:lnTo>
                    <a:pt x="112075" y="607783"/>
                  </a:lnTo>
                  <a:lnTo>
                    <a:pt x="107154" y="608046"/>
                  </a:lnTo>
                  <a:lnTo>
                    <a:pt x="106544" y="611055"/>
                  </a:lnTo>
                  <a:lnTo>
                    <a:pt x="106246" y="622907"/>
                  </a:lnTo>
                  <a:lnTo>
                    <a:pt x="104643" y="630111"/>
                  </a:lnTo>
                  <a:lnTo>
                    <a:pt x="102722" y="635702"/>
                  </a:lnTo>
                  <a:lnTo>
                    <a:pt x="99840" y="641607"/>
                  </a:lnTo>
                  <a:lnTo>
                    <a:pt x="97362" y="648003"/>
                  </a:lnTo>
                  <a:lnTo>
                    <a:pt x="99058" y="649471"/>
                  </a:lnTo>
                  <a:lnTo>
                    <a:pt x="100968" y="652598"/>
                  </a:lnTo>
                  <a:lnTo>
                    <a:pt x="102231" y="659381"/>
                  </a:lnTo>
                  <a:lnTo>
                    <a:pt x="101378" y="661398"/>
                  </a:lnTo>
                  <a:lnTo>
                    <a:pt x="99169" y="663422"/>
                  </a:lnTo>
                  <a:lnTo>
                    <a:pt x="95496" y="663828"/>
                  </a:lnTo>
                  <a:lnTo>
                    <a:pt x="90822" y="663520"/>
                  </a:lnTo>
                  <a:lnTo>
                    <a:pt x="87725" y="664825"/>
                  </a:lnTo>
                  <a:lnTo>
                    <a:pt x="84649" y="667750"/>
                  </a:lnTo>
                  <a:lnTo>
                    <a:pt x="81553" y="673165"/>
                  </a:lnTo>
                  <a:lnTo>
                    <a:pt x="79602" y="678695"/>
                  </a:lnTo>
                  <a:lnTo>
                    <a:pt x="79217" y="686079"/>
                  </a:lnTo>
                  <a:lnTo>
                    <a:pt x="77468" y="698079"/>
                  </a:lnTo>
                  <a:lnTo>
                    <a:pt x="80733" y="705977"/>
                  </a:lnTo>
                  <a:lnTo>
                    <a:pt x="79050" y="718483"/>
                  </a:lnTo>
                  <a:lnTo>
                    <a:pt x="81970" y="722594"/>
                  </a:lnTo>
                  <a:lnTo>
                    <a:pt x="85551" y="724546"/>
                  </a:lnTo>
                  <a:lnTo>
                    <a:pt x="87041" y="727097"/>
                  </a:lnTo>
                  <a:lnTo>
                    <a:pt x="84875" y="734067"/>
                  </a:lnTo>
                  <a:lnTo>
                    <a:pt x="80158" y="735727"/>
                  </a:lnTo>
                  <a:lnTo>
                    <a:pt x="83022" y="743278"/>
                  </a:lnTo>
                  <a:lnTo>
                    <a:pt x="84324" y="747629"/>
                  </a:lnTo>
                  <a:lnTo>
                    <a:pt x="83076" y="751141"/>
                  </a:lnTo>
                  <a:lnTo>
                    <a:pt x="82930" y="756502"/>
                  </a:lnTo>
                  <a:lnTo>
                    <a:pt x="79077" y="760350"/>
                  </a:lnTo>
                  <a:lnTo>
                    <a:pt x="77000" y="760486"/>
                  </a:lnTo>
                  <a:lnTo>
                    <a:pt x="76413" y="764697"/>
                  </a:lnTo>
                  <a:lnTo>
                    <a:pt x="73876" y="766924"/>
                  </a:lnTo>
                  <a:lnTo>
                    <a:pt x="74975" y="775101"/>
                  </a:lnTo>
                  <a:lnTo>
                    <a:pt x="73352" y="782291"/>
                  </a:lnTo>
                  <a:lnTo>
                    <a:pt x="71295" y="782420"/>
                  </a:lnTo>
                  <a:lnTo>
                    <a:pt x="70539" y="779099"/>
                  </a:lnTo>
                  <a:lnTo>
                    <a:pt x="69069" y="777814"/>
                  </a:lnTo>
                  <a:close/>
                </a:path>
                <a:path w="290533" h="801268">
                  <a:moveTo>
                    <a:pt x="92172" y="54735"/>
                  </a:moveTo>
                  <a:lnTo>
                    <a:pt x="92515" y="74209"/>
                  </a:lnTo>
                  <a:lnTo>
                    <a:pt x="93782" y="77466"/>
                  </a:lnTo>
                  <a:lnTo>
                    <a:pt x="102275" y="81706"/>
                  </a:lnTo>
                  <a:lnTo>
                    <a:pt x="103381" y="71355"/>
                  </a:lnTo>
                  <a:lnTo>
                    <a:pt x="104033" y="59683"/>
                  </a:lnTo>
                  <a:lnTo>
                    <a:pt x="106908" y="55709"/>
                  </a:lnTo>
                  <a:lnTo>
                    <a:pt x="109531" y="54548"/>
                  </a:lnTo>
                  <a:lnTo>
                    <a:pt x="114290" y="67934"/>
                  </a:lnTo>
                  <a:lnTo>
                    <a:pt x="120274" y="89013"/>
                  </a:lnTo>
                  <a:lnTo>
                    <a:pt x="124274" y="95316"/>
                  </a:lnTo>
                  <a:lnTo>
                    <a:pt x="127123" y="89475"/>
                  </a:lnTo>
                  <a:lnTo>
                    <a:pt x="126013" y="81458"/>
                  </a:lnTo>
                  <a:lnTo>
                    <a:pt x="123704" y="71691"/>
                  </a:lnTo>
                  <a:lnTo>
                    <a:pt x="122067" y="58368"/>
                  </a:lnTo>
                  <a:lnTo>
                    <a:pt x="121861" y="52143"/>
                  </a:lnTo>
                  <a:lnTo>
                    <a:pt x="126426" y="40434"/>
                  </a:lnTo>
                  <a:lnTo>
                    <a:pt x="131444" y="43428"/>
                  </a:lnTo>
                  <a:lnTo>
                    <a:pt x="133882" y="48585"/>
                  </a:lnTo>
                  <a:lnTo>
                    <a:pt x="140291" y="49087"/>
                  </a:lnTo>
                  <a:lnTo>
                    <a:pt x="143227" y="54185"/>
                  </a:lnTo>
                  <a:lnTo>
                    <a:pt x="142828" y="65970"/>
                  </a:lnTo>
                  <a:lnTo>
                    <a:pt x="141981" y="74237"/>
                  </a:lnTo>
                  <a:lnTo>
                    <a:pt x="142502" y="78586"/>
                  </a:lnTo>
                  <a:lnTo>
                    <a:pt x="145254" y="81799"/>
                  </a:lnTo>
                  <a:lnTo>
                    <a:pt x="148983" y="72522"/>
                  </a:lnTo>
                  <a:lnTo>
                    <a:pt x="151191" y="69751"/>
                  </a:lnTo>
                  <a:lnTo>
                    <a:pt x="154509" y="80625"/>
                  </a:lnTo>
                  <a:lnTo>
                    <a:pt x="157908" y="89691"/>
                  </a:lnTo>
                  <a:lnTo>
                    <a:pt x="161845" y="93882"/>
                  </a:lnTo>
                  <a:lnTo>
                    <a:pt x="166603" y="96984"/>
                  </a:lnTo>
                  <a:lnTo>
                    <a:pt x="174985" y="108301"/>
                  </a:lnTo>
                  <a:lnTo>
                    <a:pt x="177481" y="114394"/>
                  </a:lnTo>
                  <a:lnTo>
                    <a:pt x="170941" y="121510"/>
                  </a:lnTo>
                  <a:lnTo>
                    <a:pt x="161001" y="127080"/>
                  </a:lnTo>
                  <a:lnTo>
                    <a:pt x="157510" y="134487"/>
                  </a:lnTo>
                  <a:lnTo>
                    <a:pt x="153843" y="162573"/>
                  </a:lnTo>
                  <a:lnTo>
                    <a:pt x="149407" y="183498"/>
                  </a:lnTo>
                  <a:lnTo>
                    <a:pt x="143176" y="186217"/>
                  </a:lnTo>
                  <a:lnTo>
                    <a:pt x="139336" y="198507"/>
                  </a:lnTo>
                  <a:lnTo>
                    <a:pt x="137052" y="211773"/>
                  </a:lnTo>
                  <a:lnTo>
                    <a:pt x="136909" y="220145"/>
                  </a:lnTo>
                  <a:lnTo>
                    <a:pt x="132964" y="224726"/>
                  </a:lnTo>
                  <a:lnTo>
                    <a:pt x="130177" y="224338"/>
                  </a:lnTo>
                  <a:lnTo>
                    <a:pt x="122190" y="216519"/>
                  </a:lnTo>
                  <a:lnTo>
                    <a:pt x="112749" y="205186"/>
                  </a:lnTo>
                  <a:lnTo>
                    <a:pt x="105904" y="192269"/>
                  </a:lnTo>
                  <a:lnTo>
                    <a:pt x="109173" y="183852"/>
                  </a:lnTo>
                  <a:lnTo>
                    <a:pt x="117019" y="182894"/>
                  </a:lnTo>
                  <a:lnTo>
                    <a:pt x="125987" y="179684"/>
                  </a:lnTo>
                  <a:lnTo>
                    <a:pt x="130719" y="170597"/>
                  </a:lnTo>
                  <a:lnTo>
                    <a:pt x="127449" y="164663"/>
                  </a:lnTo>
                  <a:lnTo>
                    <a:pt x="118311" y="167965"/>
                  </a:lnTo>
                  <a:lnTo>
                    <a:pt x="110460" y="170780"/>
                  </a:lnTo>
                  <a:lnTo>
                    <a:pt x="101965" y="171767"/>
                  </a:lnTo>
                  <a:lnTo>
                    <a:pt x="99448" y="159355"/>
                  </a:lnTo>
                  <a:lnTo>
                    <a:pt x="104255" y="157910"/>
                  </a:lnTo>
                  <a:lnTo>
                    <a:pt x="111129" y="152682"/>
                  </a:lnTo>
                  <a:lnTo>
                    <a:pt x="121909" y="144976"/>
                  </a:lnTo>
                  <a:lnTo>
                    <a:pt x="129666" y="133777"/>
                  </a:lnTo>
                  <a:lnTo>
                    <a:pt x="117000" y="123529"/>
                  </a:lnTo>
                  <a:lnTo>
                    <a:pt x="112583" y="116045"/>
                  </a:lnTo>
                  <a:lnTo>
                    <a:pt x="109631" y="119601"/>
                  </a:lnTo>
                  <a:lnTo>
                    <a:pt x="104436" y="135969"/>
                  </a:lnTo>
                  <a:lnTo>
                    <a:pt x="99076" y="143273"/>
                  </a:lnTo>
                  <a:lnTo>
                    <a:pt x="96253" y="144738"/>
                  </a:lnTo>
                  <a:lnTo>
                    <a:pt x="90054" y="140467"/>
                  </a:lnTo>
                  <a:lnTo>
                    <a:pt x="88360" y="136121"/>
                  </a:lnTo>
                  <a:lnTo>
                    <a:pt x="83094" y="126840"/>
                  </a:lnTo>
                  <a:lnTo>
                    <a:pt x="79050" y="120902"/>
                  </a:lnTo>
                  <a:lnTo>
                    <a:pt x="75548" y="110312"/>
                  </a:lnTo>
                  <a:lnTo>
                    <a:pt x="84067" y="99907"/>
                  </a:lnTo>
                  <a:lnTo>
                    <a:pt x="79968" y="84624"/>
                  </a:lnTo>
                  <a:lnTo>
                    <a:pt x="73151" y="93201"/>
                  </a:lnTo>
                  <a:lnTo>
                    <a:pt x="70811" y="91111"/>
                  </a:lnTo>
                  <a:lnTo>
                    <a:pt x="66179" y="70647"/>
                  </a:lnTo>
                  <a:lnTo>
                    <a:pt x="70245" y="60607"/>
                  </a:lnTo>
                  <a:lnTo>
                    <a:pt x="72832" y="60021"/>
                  </a:lnTo>
                  <a:lnTo>
                    <a:pt x="78222" y="56583"/>
                  </a:lnTo>
                  <a:lnTo>
                    <a:pt x="83319" y="57658"/>
                  </a:lnTo>
                  <a:lnTo>
                    <a:pt x="86213" y="55933"/>
                  </a:lnTo>
                  <a:lnTo>
                    <a:pt x="92172" y="5473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3" name="French-Guayana"/>
            <p:cNvSpPr/>
            <p:nvPr/>
          </p:nvSpPr>
          <p:spPr>
            <a:xfrm>
              <a:off x="1865685" y="2734199"/>
              <a:ext cx="30884" cy="41179"/>
            </a:xfrm>
            <a:custGeom>
              <a:avLst/>
              <a:gdLst/>
              <a:ahLst/>
              <a:cxnLst/>
              <a:pathLst>
                <a:path w="30884" h="41179">
                  <a:moveTo>
                    <a:pt x="30809" y="16482"/>
                  </a:moveTo>
                  <a:lnTo>
                    <a:pt x="30884" y="18604"/>
                  </a:lnTo>
                  <a:lnTo>
                    <a:pt x="25356" y="26871"/>
                  </a:lnTo>
                  <a:lnTo>
                    <a:pt x="23214" y="30715"/>
                  </a:lnTo>
                  <a:lnTo>
                    <a:pt x="21010" y="35692"/>
                  </a:lnTo>
                  <a:lnTo>
                    <a:pt x="18682" y="39109"/>
                  </a:lnTo>
                  <a:lnTo>
                    <a:pt x="17182" y="40181"/>
                  </a:lnTo>
                  <a:lnTo>
                    <a:pt x="14376" y="40056"/>
                  </a:lnTo>
                  <a:lnTo>
                    <a:pt x="8807" y="38104"/>
                  </a:lnTo>
                  <a:lnTo>
                    <a:pt x="4386" y="41179"/>
                  </a:lnTo>
                  <a:lnTo>
                    <a:pt x="3258" y="40831"/>
                  </a:lnTo>
                  <a:lnTo>
                    <a:pt x="0" y="38299"/>
                  </a:lnTo>
                  <a:lnTo>
                    <a:pt x="2452" y="33463"/>
                  </a:lnTo>
                  <a:lnTo>
                    <a:pt x="4580" y="26073"/>
                  </a:lnTo>
                  <a:lnTo>
                    <a:pt x="4436" y="23873"/>
                  </a:lnTo>
                  <a:lnTo>
                    <a:pt x="1821" y="19629"/>
                  </a:lnTo>
                  <a:lnTo>
                    <a:pt x="1390" y="16294"/>
                  </a:lnTo>
                  <a:lnTo>
                    <a:pt x="718" y="13101"/>
                  </a:lnTo>
                  <a:lnTo>
                    <a:pt x="248" y="11185"/>
                  </a:lnTo>
                  <a:lnTo>
                    <a:pt x="937" y="8195"/>
                  </a:lnTo>
                  <a:lnTo>
                    <a:pt x="2896" y="4413"/>
                  </a:lnTo>
                  <a:lnTo>
                    <a:pt x="6145" y="0"/>
                  </a:lnTo>
                  <a:lnTo>
                    <a:pt x="7237" y="469"/>
                  </a:lnTo>
                  <a:lnTo>
                    <a:pt x="12416" y="1952"/>
                  </a:lnTo>
                  <a:lnTo>
                    <a:pt x="15173" y="2942"/>
                  </a:lnTo>
                  <a:lnTo>
                    <a:pt x="19182" y="5707"/>
                  </a:lnTo>
                  <a:lnTo>
                    <a:pt x="25522" y="11166"/>
                  </a:lnTo>
                  <a:lnTo>
                    <a:pt x="28253" y="14002"/>
                  </a:lnTo>
                  <a:lnTo>
                    <a:pt x="29843" y="16342"/>
                  </a:lnTo>
                  <a:lnTo>
                    <a:pt x="30809" y="1648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4" name="United Kingdom"/>
            <p:cNvSpPr/>
            <p:nvPr/>
          </p:nvSpPr>
          <p:spPr>
            <a:xfrm>
              <a:off x="2381186" y="1988001"/>
              <a:ext cx="109390" cy="164968"/>
            </a:xfrm>
            <a:custGeom>
              <a:avLst/>
              <a:gdLst/>
              <a:ahLst/>
              <a:cxnLst/>
              <a:pathLst>
                <a:path w="109390" h="164968">
                  <a:moveTo>
                    <a:pt x="88269" y="100843"/>
                  </a:moveTo>
                  <a:lnTo>
                    <a:pt x="91442" y="103409"/>
                  </a:lnTo>
                  <a:lnTo>
                    <a:pt x="92484" y="105148"/>
                  </a:lnTo>
                  <a:lnTo>
                    <a:pt x="93524" y="108245"/>
                  </a:lnTo>
                  <a:lnTo>
                    <a:pt x="93335" y="109853"/>
                  </a:lnTo>
                  <a:lnTo>
                    <a:pt x="90600" y="114537"/>
                  </a:lnTo>
                  <a:lnTo>
                    <a:pt x="94181" y="115995"/>
                  </a:lnTo>
                  <a:lnTo>
                    <a:pt x="96163" y="113415"/>
                  </a:lnTo>
                  <a:lnTo>
                    <a:pt x="98805" y="112423"/>
                  </a:lnTo>
                  <a:lnTo>
                    <a:pt x="101823" y="112659"/>
                  </a:lnTo>
                  <a:lnTo>
                    <a:pt x="105871" y="114121"/>
                  </a:lnTo>
                  <a:lnTo>
                    <a:pt x="108209" y="117051"/>
                  </a:lnTo>
                  <a:lnTo>
                    <a:pt x="109390" y="123249"/>
                  </a:lnTo>
                  <a:lnTo>
                    <a:pt x="109001" y="125064"/>
                  </a:lnTo>
                  <a:lnTo>
                    <a:pt x="107386" y="128442"/>
                  </a:lnTo>
                  <a:lnTo>
                    <a:pt x="102031" y="132292"/>
                  </a:lnTo>
                  <a:lnTo>
                    <a:pt x="98186" y="136828"/>
                  </a:lnTo>
                  <a:lnTo>
                    <a:pt x="93371" y="138741"/>
                  </a:lnTo>
                  <a:lnTo>
                    <a:pt x="99501" y="140088"/>
                  </a:lnTo>
                  <a:lnTo>
                    <a:pt x="102017" y="140434"/>
                  </a:lnTo>
                  <a:lnTo>
                    <a:pt x="103792" y="139601"/>
                  </a:lnTo>
                  <a:lnTo>
                    <a:pt x="105746" y="140540"/>
                  </a:lnTo>
                  <a:lnTo>
                    <a:pt x="105414" y="144674"/>
                  </a:lnTo>
                  <a:lnTo>
                    <a:pt x="100412" y="147136"/>
                  </a:lnTo>
                  <a:lnTo>
                    <a:pt x="100438" y="148714"/>
                  </a:lnTo>
                  <a:lnTo>
                    <a:pt x="98033" y="148042"/>
                  </a:lnTo>
                  <a:lnTo>
                    <a:pt x="92677" y="151561"/>
                  </a:lnTo>
                  <a:lnTo>
                    <a:pt x="88269" y="150433"/>
                  </a:lnTo>
                  <a:lnTo>
                    <a:pt x="86798" y="150055"/>
                  </a:lnTo>
                  <a:lnTo>
                    <a:pt x="81190" y="151728"/>
                  </a:lnTo>
                  <a:lnTo>
                    <a:pt x="78244" y="150055"/>
                  </a:lnTo>
                  <a:lnTo>
                    <a:pt x="75245" y="150944"/>
                  </a:lnTo>
                  <a:lnTo>
                    <a:pt x="67302" y="152062"/>
                  </a:lnTo>
                  <a:lnTo>
                    <a:pt x="67989" y="154396"/>
                  </a:lnTo>
                  <a:lnTo>
                    <a:pt x="63440" y="153063"/>
                  </a:lnTo>
                  <a:lnTo>
                    <a:pt x="62119" y="154396"/>
                  </a:lnTo>
                  <a:lnTo>
                    <a:pt x="57549" y="151728"/>
                  </a:lnTo>
                  <a:lnTo>
                    <a:pt x="55875" y="152862"/>
                  </a:lnTo>
                  <a:lnTo>
                    <a:pt x="51300" y="153564"/>
                  </a:lnTo>
                  <a:lnTo>
                    <a:pt x="50835" y="158049"/>
                  </a:lnTo>
                  <a:lnTo>
                    <a:pt x="49143" y="160528"/>
                  </a:lnTo>
                  <a:lnTo>
                    <a:pt x="47285" y="160858"/>
                  </a:lnTo>
                  <a:lnTo>
                    <a:pt x="45920" y="158876"/>
                  </a:lnTo>
                  <a:lnTo>
                    <a:pt x="43264" y="157524"/>
                  </a:lnTo>
                  <a:lnTo>
                    <a:pt x="42588" y="158711"/>
                  </a:lnTo>
                  <a:lnTo>
                    <a:pt x="39944" y="158110"/>
                  </a:lnTo>
                  <a:lnTo>
                    <a:pt x="35192" y="160652"/>
                  </a:lnTo>
                  <a:lnTo>
                    <a:pt x="31678" y="164968"/>
                  </a:lnTo>
                  <a:lnTo>
                    <a:pt x="30042" y="163163"/>
                  </a:lnTo>
                  <a:lnTo>
                    <a:pt x="26157" y="162011"/>
                  </a:lnTo>
                  <a:lnTo>
                    <a:pt x="32175" y="158313"/>
                  </a:lnTo>
                  <a:lnTo>
                    <a:pt x="34639" y="154563"/>
                  </a:lnTo>
                  <a:lnTo>
                    <a:pt x="36883" y="153797"/>
                  </a:lnTo>
                  <a:lnTo>
                    <a:pt x="39231" y="150725"/>
                  </a:lnTo>
                  <a:lnTo>
                    <a:pt x="39822" y="146865"/>
                  </a:lnTo>
                  <a:lnTo>
                    <a:pt x="41036" y="147370"/>
                  </a:lnTo>
                  <a:lnTo>
                    <a:pt x="42878" y="145687"/>
                  </a:lnTo>
                  <a:lnTo>
                    <a:pt x="42836" y="143492"/>
                  </a:lnTo>
                  <a:lnTo>
                    <a:pt x="47915" y="142646"/>
                  </a:lnTo>
                  <a:lnTo>
                    <a:pt x="51728" y="143600"/>
                  </a:lnTo>
                  <a:lnTo>
                    <a:pt x="56374" y="143661"/>
                  </a:lnTo>
                  <a:lnTo>
                    <a:pt x="56741" y="140951"/>
                  </a:lnTo>
                  <a:lnTo>
                    <a:pt x="58284" y="139809"/>
                  </a:lnTo>
                  <a:lnTo>
                    <a:pt x="59894" y="135327"/>
                  </a:lnTo>
                  <a:lnTo>
                    <a:pt x="55185" y="138503"/>
                  </a:lnTo>
                  <a:lnTo>
                    <a:pt x="51549" y="138632"/>
                  </a:lnTo>
                  <a:lnTo>
                    <a:pt x="44192" y="134738"/>
                  </a:lnTo>
                  <a:lnTo>
                    <a:pt x="34836" y="134290"/>
                  </a:lnTo>
                  <a:lnTo>
                    <a:pt x="32834" y="132746"/>
                  </a:lnTo>
                  <a:lnTo>
                    <a:pt x="32053" y="131434"/>
                  </a:lnTo>
                  <a:lnTo>
                    <a:pt x="34140" y="128791"/>
                  </a:lnTo>
                  <a:lnTo>
                    <a:pt x="39069" y="127213"/>
                  </a:lnTo>
                  <a:lnTo>
                    <a:pt x="42684" y="125272"/>
                  </a:lnTo>
                  <a:lnTo>
                    <a:pt x="44590" y="122121"/>
                  </a:lnTo>
                  <a:lnTo>
                    <a:pt x="44921" y="115295"/>
                  </a:lnTo>
                  <a:lnTo>
                    <a:pt x="44323" y="113703"/>
                  </a:lnTo>
                  <a:lnTo>
                    <a:pt x="40749" y="114083"/>
                  </a:lnTo>
                  <a:lnTo>
                    <a:pt x="39044" y="113720"/>
                  </a:lnTo>
                  <a:lnTo>
                    <a:pt x="40486" y="110762"/>
                  </a:lnTo>
                  <a:lnTo>
                    <a:pt x="42429" y="108904"/>
                  </a:lnTo>
                  <a:lnTo>
                    <a:pt x="46450" y="106786"/>
                  </a:lnTo>
                  <a:lnTo>
                    <a:pt x="53438" y="106267"/>
                  </a:lnTo>
                  <a:lnTo>
                    <a:pt x="58063" y="105632"/>
                  </a:lnTo>
                  <a:lnTo>
                    <a:pt x="56478" y="101025"/>
                  </a:lnTo>
                  <a:lnTo>
                    <a:pt x="57338" y="95243"/>
                  </a:lnTo>
                  <a:lnTo>
                    <a:pt x="58611" y="91317"/>
                  </a:lnTo>
                  <a:lnTo>
                    <a:pt x="58381" y="88648"/>
                  </a:lnTo>
                  <a:lnTo>
                    <a:pt x="54197" y="89171"/>
                  </a:lnTo>
                  <a:lnTo>
                    <a:pt x="51770" y="86628"/>
                  </a:lnTo>
                  <a:lnTo>
                    <a:pt x="50767" y="83943"/>
                  </a:lnTo>
                  <a:lnTo>
                    <a:pt x="52314" y="79561"/>
                  </a:lnTo>
                  <a:lnTo>
                    <a:pt x="55411" y="75796"/>
                  </a:lnTo>
                  <a:lnTo>
                    <a:pt x="53670" y="74892"/>
                  </a:lnTo>
                  <a:lnTo>
                    <a:pt x="50684" y="74122"/>
                  </a:lnTo>
                  <a:lnTo>
                    <a:pt x="46996" y="76733"/>
                  </a:lnTo>
                  <a:lnTo>
                    <a:pt x="44612" y="77259"/>
                  </a:lnTo>
                  <a:lnTo>
                    <a:pt x="40834" y="75325"/>
                  </a:lnTo>
                  <a:lnTo>
                    <a:pt x="40393" y="77014"/>
                  </a:lnTo>
                  <a:lnTo>
                    <a:pt x="39282" y="78700"/>
                  </a:lnTo>
                  <a:lnTo>
                    <a:pt x="35911" y="77806"/>
                  </a:lnTo>
                  <a:lnTo>
                    <a:pt x="33583" y="76648"/>
                  </a:lnTo>
                  <a:lnTo>
                    <a:pt x="34082" y="73656"/>
                  </a:lnTo>
                  <a:lnTo>
                    <a:pt x="35827" y="70508"/>
                  </a:lnTo>
                  <a:lnTo>
                    <a:pt x="38854" y="64294"/>
                  </a:lnTo>
                  <a:lnTo>
                    <a:pt x="37382" y="63104"/>
                  </a:lnTo>
                  <a:lnTo>
                    <a:pt x="35852" y="59644"/>
                  </a:lnTo>
                  <a:lnTo>
                    <a:pt x="35993" y="57502"/>
                  </a:lnTo>
                  <a:lnTo>
                    <a:pt x="37516" y="56558"/>
                  </a:lnTo>
                  <a:lnTo>
                    <a:pt x="39022" y="54805"/>
                  </a:lnTo>
                  <a:lnTo>
                    <a:pt x="38048" y="50350"/>
                  </a:lnTo>
                  <a:lnTo>
                    <a:pt x="36514" y="51033"/>
                  </a:lnTo>
                  <a:lnTo>
                    <a:pt x="33324" y="55094"/>
                  </a:lnTo>
                  <a:lnTo>
                    <a:pt x="31108" y="55371"/>
                  </a:lnTo>
                  <a:lnTo>
                    <a:pt x="28471" y="57930"/>
                  </a:lnTo>
                  <a:lnTo>
                    <a:pt x="27770" y="54170"/>
                  </a:lnTo>
                  <a:lnTo>
                    <a:pt x="29286" y="49430"/>
                  </a:lnTo>
                  <a:lnTo>
                    <a:pt x="31480" y="44379"/>
                  </a:lnTo>
                  <a:lnTo>
                    <a:pt x="31808" y="42047"/>
                  </a:lnTo>
                  <a:lnTo>
                    <a:pt x="29718" y="40266"/>
                  </a:lnTo>
                  <a:lnTo>
                    <a:pt x="28734" y="39856"/>
                  </a:lnTo>
                  <a:lnTo>
                    <a:pt x="27643" y="42610"/>
                  </a:lnTo>
                  <a:lnTo>
                    <a:pt x="25668" y="44947"/>
                  </a:lnTo>
                  <a:lnTo>
                    <a:pt x="23196" y="43449"/>
                  </a:lnTo>
                  <a:lnTo>
                    <a:pt x="24696" y="38214"/>
                  </a:lnTo>
                  <a:lnTo>
                    <a:pt x="27404" y="34044"/>
                  </a:lnTo>
                  <a:lnTo>
                    <a:pt x="27857" y="32789"/>
                  </a:lnTo>
                  <a:lnTo>
                    <a:pt x="26731" y="27474"/>
                  </a:lnTo>
                  <a:lnTo>
                    <a:pt x="28566" y="26623"/>
                  </a:lnTo>
                  <a:lnTo>
                    <a:pt x="29691" y="24787"/>
                  </a:lnTo>
                  <a:lnTo>
                    <a:pt x="26323" y="19980"/>
                  </a:lnTo>
                  <a:lnTo>
                    <a:pt x="28490" y="16692"/>
                  </a:lnTo>
                  <a:lnTo>
                    <a:pt x="32262" y="18107"/>
                  </a:lnTo>
                  <a:lnTo>
                    <a:pt x="34205" y="17243"/>
                  </a:lnTo>
                  <a:lnTo>
                    <a:pt x="30970" y="10069"/>
                  </a:lnTo>
                  <a:lnTo>
                    <a:pt x="35859" y="8460"/>
                  </a:lnTo>
                  <a:lnTo>
                    <a:pt x="33568" y="3669"/>
                  </a:lnTo>
                  <a:lnTo>
                    <a:pt x="35654" y="0"/>
                  </a:lnTo>
                  <a:lnTo>
                    <a:pt x="40286" y="3498"/>
                  </a:lnTo>
                  <a:lnTo>
                    <a:pt x="44420" y="2606"/>
                  </a:lnTo>
                  <a:lnTo>
                    <a:pt x="47856" y="1277"/>
                  </a:lnTo>
                  <a:lnTo>
                    <a:pt x="52201" y="821"/>
                  </a:lnTo>
                  <a:lnTo>
                    <a:pt x="55272" y="956"/>
                  </a:lnTo>
                  <a:lnTo>
                    <a:pt x="56794" y="3438"/>
                  </a:lnTo>
                  <a:lnTo>
                    <a:pt x="55256" y="6213"/>
                  </a:lnTo>
                  <a:lnTo>
                    <a:pt x="46600" y="12897"/>
                  </a:lnTo>
                  <a:lnTo>
                    <a:pt x="44291" y="15490"/>
                  </a:lnTo>
                  <a:lnTo>
                    <a:pt x="43198" y="19635"/>
                  </a:lnTo>
                  <a:lnTo>
                    <a:pt x="44313" y="21337"/>
                  </a:lnTo>
                  <a:lnTo>
                    <a:pt x="48243" y="21607"/>
                  </a:lnTo>
                  <a:lnTo>
                    <a:pt x="52644" y="20881"/>
                  </a:lnTo>
                  <a:lnTo>
                    <a:pt x="56078" y="20869"/>
                  </a:lnTo>
                  <a:lnTo>
                    <a:pt x="58737" y="21570"/>
                  </a:lnTo>
                  <a:lnTo>
                    <a:pt x="66578" y="20974"/>
                  </a:lnTo>
                  <a:lnTo>
                    <a:pt x="68870" y="24507"/>
                  </a:lnTo>
                  <a:lnTo>
                    <a:pt x="67052" y="28456"/>
                  </a:lnTo>
                  <a:lnTo>
                    <a:pt x="65989" y="31445"/>
                  </a:lnTo>
                  <a:lnTo>
                    <a:pt x="66482" y="32480"/>
                  </a:lnTo>
                  <a:lnTo>
                    <a:pt x="63650" y="38539"/>
                  </a:lnTo>
                  <a:lnTo>
                    <a:pt x="62517" y="39552"/>
                  </a:lnTo>
                  <a:lnTo>
                    <a:pt x="60819" y="43525"/>
                  </a:lnTo>
                  <a:lnTo>
                    <a:pt x="57327" y="45891"/>
                  </a:lnTo>
                  <a:lnTo>
                    <a:pt x="55412" y="46228"/>
                  </a:lnTo>
                  <a:lnTo>
                    <a:pt x="57674" y="47912"/>
                  </a:lnTo>
                  <a:lnTo>
                    <a:pt x="60221" y="49412"/>
                  </a:lnTo>
                  <a:lnTo>
                    <a:pt x="59641" y="49550"/>
                  </a:lnTo>
                  <a:lnTo>
                    <a:pt x="58276" y="51266"/>
                  </a:lnTo>
                  <a:lnTo>
                    <a:pt x="55218" y="51733"/>
                  </a:lnTo>
                  <a:lnTo>
                    <a:pt x="53840" y="53492"/>
                  </a:lnTo>
                  <a:lnTo>
                    <a:pt x="47138" y="53270"/>
                  </a:lnTo>
                  <a:lnTo>
                    <a:pt x="49165" y="55268"/>
                  </a:lnTo>
                  <a:lnTo>
                    <a:pt x="50679" y="55268"/>
                  </a:lnTo>
                  <a:lnTo>
                    <a:pt x="53145" y="56102"/>
                  </a:lnTo>
                  <a:lnTo>
                    <a:pt x="55311" y="56043"/>
                  </a:lnTo>
                  <a:lnTo>
                    <a:pt x="57914" y="54048"/>
                  </a:lnTo>
                  <a:lnTo>
                    <a:pt x="59984" y="53825"/>
                  </a:lnTo>
                  <a:lnTo>
                    <a:pt x="62232" y="55268"/>
                  </a:lnTo>
                  <a:lnTo>
                    <a:pt x="65523" y="56732"/>
                  </a:lnTo>
                  <a:lnTo>
                    <a:pt x="68899" y="61772"/>
                  </a:lnTo>
                  <a:lnTo>
                    <a:pt x="71384" y="63786"/>
                  </a:lnTo>
                  <a:lnTo>
                    <a:pt x="71975" y="65243"/>
                  </a:lnTo>
                  <a:lnTo>
                    <a:pt x="71641" y="67341"/>
                  </a:lnTo>
                  <a:lnTo>
                    <a:pt x="73205" y="74177"/>
                  </a:lnTo>
                  <a:lnTo>
                    <a:pt x="75063" y="78841"/>
                  </a:lnTo>
                  <a:lnTo>
                    <a:pt x="77256" y="80480"/>
                  </a:lnTo>
                  <a:lnTo>
                    <a:pt x="80838" y="81407"/>
                  </a:lnTo>
                  <a:lnTo>
                    <a:pt x="83800" y="86140"/>
                  </a:lnTo>
                  <a:lnTo>
                    <a:pt x="87246" y="91224"/>
                  </a:lnTo>
                  <a:lnTo>
                    <a:pt x="87922" y="95649"/>
                  </a:lnTo>
                  <a:lnTo>
                    <a:pt x="86982" y="99799"/>
                  </a:lnTo>
                  <a:lnTo>
                    <a:pt x="88269" y="100843"/>
                  </a:lnTo>
                  <a:close/>
                </a:path>
                <a:path w="109390" h="164968">
                  <a:moveTo>
                    <a:pt x="21382" y="92673"/>
                  </a:moveTo>
                  <a:lnTo>
                    <a:pt x="20490" y="90353"/>
                  </a:lnTo>
                  <a:lnTo>
                    <a:pt x="15641" y="90971"/>
                  </a:lnTo>
                  <a:lnTo>
                    <a:pt x="16258" y="88776"/>
                  </a:lnTo>
                  <a:lnTo>
                    <a:pt x="14434" y="87492"/>
                  </a:lnTo>
                  <a:lnTo>
                    <a:pt x="13127" y="85286"/>
                  </a:lnTo>
                  <a:lnTo>
                    <a:pt x="11448" y="84365"/>
                  </a:lnTo>
                  <a:lnTo>
                    <a:pt x="10180" y="87492"/>
                  </a:lnTo>
                  <a:lnTo>
                    <a:pt x="6415" y="89691"/>
                  </a:lnTo>
                  <a:lnTo>
                    <a:pt x="2515" y="88043"/>
                  </a:lnTo>
                  <a:lnTo>
                    <a:pt x="504" y="85654"/>
                  </a:lnTo>
                  <a:lnTo>
                    <a:pt x="0" y="83257"/>
                  </a:lnTo>
                  <a:lnTo>
                    <a:pt x="4312" y="80851"/>
                  </a:lnTo>
                  <a:lnTo>
                    <a:pt x="1889" y="78623"/>
                  </a:lnTo>
                  <a:lnTo>
                    <a:pt x="5989" y="77693"/>
                  </a:lnTo>
                  <a:lnTo>
                    <a:pt x="7920" y="73473"/>
                  </a:lnTo>
                  <a:lnTo>
                    <a:pt x="7775" y="71414"/>
                  </a:lnTo>
                  <a:lnTo>
                    <a:pt x="10026" y="70628"/>
                  </a:lnTo>
                  <a:lnTo>
                    <a:pt x="12574" y="69305"/>
                  </a:lnTo>
                  <a:lnTo>
                    <a:pt x="16492" y="68633"/>
                  </a:lnTo>
                  <a:lnTo>
                    <a:pt x="18619" y="69021"/>
                  </a:lnTo>
                  <a:lnTo>
                    <a:pt x="20570" y="69936"/>
                  </a:lnTo>
                  <a:lnTo>
                    <a:pt x="22383" y="69535"/>
                  </a:lnTo>
                  <a:lnTo>
                    <a:pt x="23479" y="70846"/>
                  </a:lnTo>
                  <a:lnTo>
                    <a:pt x="26078" y="77742"/>
                  </a:lnTo>
                  <a:lnTo>
                    <a:pt x="26315" y="79294"/>
                  </a:lnTo>
                  <a:lnTo>
                    <a:pt x="25911" y="81873"/>
                  </a:lnTo>
                  <a:lnTo>
                    <a:pt x="27453" y="85718"/>
                  </a:lnTo>
                  <a:lnTo>
                    <a:pt x="26675" y="88530"/>
                  </a:lnTo>
                  <a:lnTo>
                    <a:pt x="24660" y="91334"/>
                  </a:lnTo>
                  <a:lnTo>
                    <a:pt x="22882" y="92354"/>
                  </a:lnTo>
                  <a:lnTo>
                    <a:pt x="21382" y="92673"/>
                  </a:lnTo>
                  <a:close/>
                </a:path>
                <a:path w="109390" h="164968">
                  <a:moveTo>
                    <a:pt x="27045" y="66201"/>
                  </a:moveTo>
                  <a:lnTo>
                    <a:pt x="26404" y="63324"/>
                  </a:lnTo>
                  <a:lnTo>
                    <a:pt x="27151" y="60351"/>
                  </a:lnTo>
                  <a:lnTo>
                    <a:pt x="29054" y="59562"/>
                  </a:lnTo>
                  <a:lnTo>
                    <a:pt x="29449" y="64003"/>
                  </a:lnTo>
                  <a:lnTo>
                    <a:pt x="27912" y="66224"/>
                  </a:lnTo>
                  <a:lnTo>
                    <a:pt x="27045" y="6620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5" name="Guyana"/>
            <p:cNvSpPr/>
            <p:nvPr/>
          </p:nvSpPr>
          <p:spPr>
            <a:xfrm>
              <a:off x="1789162" y="2703314"/>
              <a:ext cx="50944" cy="81532"/>
            </a:xfrm>
            <a:custGeom>
              <a:avLst/>
              <a:gdLst/>
              <a:ahLst/>
              <a:cxnLst/>
              <a:pathLst>
                <a:path w="50944" h="81532">
                  <a:moveTo>
                    <a:pt x="7819" y="38504"/>
                  </a:moveTo>
                  <a:lnTo>
                    <a:pt x="5296" y="35248"/>
                  </a:lnTo>
                  <a:lnTo>
                    <a:pt x="1626" y="31498"/>
                  </a:lnTo>
                  <a:lnTo>
                    <a:pt x="0" y="28873"/>
                  </a:lnTo>
                  <a:lnTo>
                    <a:pt x="359" y="27802"/>
                  </a:lnTo>
                  <a:lnTo>
                    <a:pt x="2336" y="25083"/>
                  </a:lnTo>
                  <a:lnTo>
                    <a:pt x="2296" y="22161"/>
                  </a:lnTo>
                  <a:lnTo>
                    <a:pt x="2601" y="19877"/>
                  </a:lnTo>
                  <a:lnTo>
                    <a:pt x="7778" y="18919"/>
                  </a:lnTo>
                  <a:lnTo>
                    <a:pt x="9834" y="18193"/>
                  </a:lnTo>
                  <a:lnTo>
                    <a:pt x="11375" y="16685"/>
                  </a:lnTo>
                  <a:lnTo>
                    <a:pt x="10671" y="15261"/>
                  </a:lnTo>
                  <a:lnTo>
                    <a:pt x="7564" y="12209"/>
                  </a:lnTo>
                  <a:lnTo>
                    <a:pt x="7195" y="11140"/>
                  </a:lnTo>
                  <a:lnTo>
                    <a:pt x="7698" y="9851"/>
                  </a:lnTo>
                  <a:lnTo>
                    <a:pt x="15999" y="3579"/>
                  </a:lnTo>
                  <a:lnTo>
                    <a:pt x="16301" y="1501"/>
                  </a:lnTo>
                  <a:lnTo>
                    <a:pt x="15827" y="0"/>
                  </a:lnTo>
                  <a:lnTo>
                    <a:pt x="16188" y="250"/>
                  </a:lnTo>
                  <a:lnTo>
                    <a:pt x="18674" y="1962"/>
                  </a:lnTo>
                  <a:lnTo>
                    <a:pt x="22965" y="4600"/>
                  </a:lnTo>
                  <a:lnTo>
                    <a:pt x="26450" y="7238"/>
                  </a:lnTo>
                  <a:lnTo>
                    <a:pt x="29396" y="10589"/>
                  </a:lnTo>
                  <a:lnTo>
                    <a:pt x="30039" y="12659"/>
                  </a:lnTo>
                  <a:lnTo>
                    <a:pt x="29859" y="16371"/>
                  </a:lnTo>
                  <a:lnTo>
                    <a:pt x="30601" y="21145"/>
                  </a:lnTo>
                  <a:lnTo>
                    <a:pt x="32094" y="18149"/>
                  </a:lnTo>
                  <a:lnTo>
                    <a:pt x="33199" y="17648"/>
                  </a:lnTo>
                  <a:lnTo>
                    <a:pt x="36204" y="18568"/>
                  </a:lnTo>
                  <a:lnTo>
                    <a:pt x="36709" y="19209"/>
                  </a:lnTo>
                  <a:lnTo>
                    <a:pt x="39251" y="20701"/>
                  </a:lnTo>
                  <a:lnTo>
                    <a:pt x="42800" y="23473"/>
                  </a:lnTo>
                  <a:lnTo>
                    <a:pt x="44811" y="25962"/>
                  </a:lnTo>
                  <a:lnTo>
                    <a:pt x="46684" y="29233"/>
                  </a:lnTo>
                  <a:lnTo>
                    <a:pt x="46609" y="30944"/>
                  </a:lnTo>
                  <a:lnTo>
                    <a:pt x="45896" y="33440"/>
                  </a:lnTo>
                  <a:lnTo>
                    <a:pt x="45486" y="37782"/>
                  </a:lnTo>
                  <a:lnTo>
                    <a:pt x="44572" y="39138"/>
                  </a:lnTo>
                  <a:lnTo>
                    <a:pt x="38897" y="39599"/>
                  </a:lnTo>
                  <a:lnTo>
                    <a:pt x="38049" y="40457"/>
                  </a:lnTo>
                  <a:lnTo>
                    <a:pt x="38439" y="44364"/>
                  </a:lnTo>
                  <a:lnTo>
                    <a:pt x="37964" y="46712"/>
                  </a:lnTo>
                  <a:lnTo>
                    <a:pt x="36322" y="50202"/>
                  </a:lnTo>
                  <a:lnTo>
                    <a:pt x="39183" y="54373"/>
                  </a:lnTo>
                  <a:lnTo>
                    <a:pt x="41850" y="57764"/>
                  </a:lnTo>
                  <a:lnTo>
                    <a:pt x="44665" y="58102"/>
                  </a:lnTo>
                  <a:lnTo>
                    <a:pt x="45588" y="59586"/>
                  </a:lnTo>
                  <a:lnTo>
                    <a:pt x="46822" y="63764"/>
                  </a:lnTo>
                  <a:lnTo>
                    <a:pt x="49281" y="69422"/>
                  </a:lnTo>
                  <a:lnTo>
                    <a:pt x="50944" y="72247"/>
                  </a:lnTo>
                  <a:lnTo>
                    <a:pt x="50645" y="73312"/>
                  </a:lnTo>
                  <a:lnTo>
                    <a:pt x="45917" y="73199"/>
                  </a:lnTo>
                  <a:lnTo>
                    <a:pt x="41234" y="75353"/>
                  </a:lnTo>
                  <a:lnTo>
                    <a:pt x="36219" y="77012"/>
                  </a:lnTo>
                  <a:lnTo>
                    <a:pt x="33684" y="78586"/>
                  </a:lnTo>
                  <a:lnTo>
                    <a:pt x="30203" y="81157"/>
                  </a:lnTo>
                  <a:lnTo>
                    <a:pt x="26765" y="81532"/>
                  </a:lnTo>
                  <a:lnTo>
                    <a:pt x="23690" y="79567"/>
                  </a:lnTo>
                  <a:lnTo>
                    <a:pt x="18162" y="75065"/>
                  </a:lnTo>
                  <a:lnTo>
                    <a:pt x="17411" y="73581"/>
                  </a:lnTo>
                  <a:lnTo>
                    <a:pt x="17369" y="71597"/>
                  </a:lnTo>
                  <a:lnTo>
                    <a:pt x="17730" y="69822"/>
                  </a:lnTo>
                  <a:lnTo>
                    <a:pt x="16893" y="68268"/>
                  </a:lnTo>
                  <a:lnTo>
                    <a:pt x="15483" y="66291"/>
                  </a:lnTo>
                  <a:lnTo>
                    <a:pt x="14702" y="63955"/>
                  </a:lnTo>
                  <a:lnTo>
                    <a:pt x="15769" y="59126"/>
                  </a:lnTo>
                  <a:lnTo>
                    <a:pt x="18510" y="52012"/>
                  </a:lnTo>
                  <a:lnTo>
                    <a:pt x="19409" y="50161"/>
                  </a:lnTo>
                  <a:lnTo>
                    <a:pt x="17231" y="45343"/>
                  </a:lnTo>
                  <a:lnTo>
                    <a:pt x="14559" y="44649"/>
                  </a:lnTo>
                  <a:lnTo>
                    <a:pt x="13036" y="44658"/>
                  </a:lnTo>
                  <a:lnTo>
                    <a:pt x="15303" y="39171"/>
                  </a:lnTo>
                  <a:lnTo>
                    <a:pt x="15103" y="38105"/>
                  </a:lnTo>
                  <a:lnTo>
                    <a:pt x="13800" y="37544"/>
                  </a:lnTo>
                  <a:lnTo>
                    <a:pt x="11211" y="36919"/>
                  </a:lnTo>
                  <a:lnTo>
                    <a:pt x="9698" y="37213"/>
                  </a:lnTo>
                  <a:lnTo>
                    <a:pt x="7819" y="3850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6" name="Ireland"/>
            <p:cNvSpPr/>
            <p:nvPr/>
          </p:nvSpPr>
          <p:spPr>
            <a:xfrm>
              <a:off x="2354748" y="2055723"/>
              <a:ext cx="49634" cy="71354"/>
            </a:xfrm>
            <a:custGeom>
              <a:avLst/>
              <a:gdLst/>
              <a:ahLst/>
              <a:cxnLst/>
              <a:pathLst>
                <a:path w="49634" h="71354">
                  <a:moveTo>
                    <a:pt x="47814" y="24945"/>
                  </a:moveTo>
                  <a:lnTo>
                    <a:pt x="46290" y="25269"/>
                  </a:lnTo>
                  <a:lnTo>
                    <a:pt x="45173" y="26031"/>
                  </a:lnTo>
                  <a:lnTo>
                    <a:pt x="46381" y="28174"/>
                  </a:lnTo>
                  <a:lnTo>
                    <a:pt x="48194" y="34690"/>
                  </a:lnTo>
                  <a:lnTo>
                    <a:pt x="49634" y="44845"/>
                  </a:lnTo>
                  <a:lnTo>
                    <a:pt x="49326" y="47179"/>
                  </a:lnTo>
                  <a:lnTo>
                    <a:pt x="47527" y="49998"/>
                  </a:lnTo>
                  <a:lnTo>
                    <a:pt x="46315" y="53410"/>
                  </a:lnTo>
                  <a:lnTo>
                    <a:pt x="45590" y="57288"/>
                  </a:lnTo>
                  <a:lnTo>
                    <a:pt x="44663" y="57653"/>
                  </a:lnTo>
                  <a:lnTo>
                    <a:pt x="43240" y="57174"/>
                  </a:lnTo>
                  <a:lnTo>
                    <a:pt x="40153" y="57429"/>
                  </a:lnTo>
                  <a:lnTo>
                    <a:pt x="39398" y="59164"/>
                  </a:lnTo>
                  <a:lnTo>
                    <a:pt x="34821" y="59510"/>
                  </a:lnTo>
                  <a:lnTo>
                    <a:pt x="30606" y="60587"/>
                  </a:lnTo>
                  <a:lnTo>
                    <a:pt x="29369" y="61757"/>
                  </a:lnTo>
                  <a:lnTo>
                    <a:pt x="26058" y="64078"/>
                  </a:lnTo>
                  <a:lnTo>
                    <a:pt x="21529" y="68113"/>
                  </a:lnTo>
                  <a:lnTo>
                    <a:pt x="18381" y="68393"/>
                  </a:lnTo>
                  <a:lnTo>
                    <a:pt x="13973" y="70673"/>
                  </a:lnTo>
                  <a:lnTo>
                    <a:pt x="7557" y="71354"/>
                  </a:lnTo>
                  <a:lnTo>
                    <a:pt x="7823" y="68307"/>
                  </a:lnTo>
                  <a:lnTo>
                    <a:pt x="7376" y="64734"/>
                  </a:lnTo>
                  <a:lnTo>
                    <a:pt x="3125" y="65543"/>
                  </a:lnTo>
                  <a:lnTo>
                    <a:pt x="2265" y="61585"/>
                  </a:lnTo>
                  <a:lnTo>
                    <a:pt x="5945" y="59510"/>
                  </a:lnTo>
                  <a:lnTo>
                    <a:pt x="0" y="59337"/>
                  </a:lnTo>
                  <a:lnTo>
                    <a:pt x="313" y="57429"/>
                  </a:lnTo>
                  <a:lnTo>
                    <a:pt x="6760" y="57652"/>
                  </a:lnTo>
                  <a:lnTo>
                    <a:pt x="7752" y="56803"/>
                  </a:lnTo>
                  <a:lnTo>
                    <a:pt x="7949" y="54987"/>
                  </a:lnTo>
                  <a:lnTo>
                    <a:pt x="8487" y="52437"/>
                  </a:lnTo>
                  <a:lnTo>
                    <a:pt x="11069" y="51333"/>
                  </a:lnTo>
                  <a:lnTo>
                    <a:pt x="14538" y="51078"/>
                  </a:lnTo>
                  <a:lnTo>
                    <a:pt x="15188" y="48756"/>
                  </a:lnTo>
                  <a:lnTo>
                    <a:pt x="9824" y="49570"/>
                  </a:lnTo>
                  <a:lnTo>
                    <a:pt x="11764" y="45950"/>
                  </a:lnTo>
                  <a:lnTo>
                    <a:pt x="10826" y="44633"/>
                  </a:lnTo>
                  <a:lnTo>
                    <a:pt x="13238" y="40729"/>
                  </a:lnTo>
                  <a:lnTo>
                    <a:pt x="16718" y="40633"/>
                  </a:lnTo>
                  <a:lnTo>
                    <a:pt x="17536" y="39887"/>
                  </a:lnTo>
                  <a:lnTo>
                    <a:pt x="16666" y="37284"/>
                  </a:lnTo>
                  <a:lnTo>
                    <a:pt x="14922" y="38769"/>
                  </a:lnTo>
                  <a:lnTo>
                    <a:pt x="13371" y="37668"/>
                  </a:lnTo>
                  <a:lnTo>
                    <a:pt x="11774" y="37921"/>
                  </a:lnTo>
                  <a:lnTo>
                    <a:pt x="9813" y="36435"/>
                  </a:lnTo>
                  <a:lnTo>
                    <a:pt x="7738" y="36445"/>
                  </a:lnTo>
                  <a:lnTo>
                    <a:pt x="6825" y="37340"/>
                  </a:lnTo>
                  <a:lnTo>
                    <a:pt x="3761" y="35907"/>
                  </a:lnTo>
                  <a:lnTo>
                    <a:pt x="5307" y="33329"/>
                  </a:lnTo>
                  <a:lnTo>
                    <a:pt x="3854" y="32133"/>
                  </a:lnTo>
                  <a:lnTo>
                    <a:pt x="7663" y="31066"/>
                  </a:lnTo>
                  <a:lnTo>
                    <a:pt x="6964" y="28518"/>
                  </a:lnTo>
                  <a:lnTo>
                    <a:pt x="8924" y="26522"/>
                  </a:lnTo>
                  <a:lnTo>
                    <a:pt x="6513" y="24703"/>
                  </a:lnTo>
                  <a:lnTo>
                    <a:pt x="3552" y="25795"/>
                  </a:lnTo>
                  <a:lnTo>
                    <a:pt x="3762" y="21598"/>
                  </a:lnTo>
                  <a:lnTo>
                    <a:pt x="5667" y="19299"/>
                  </a:lnTo>
                  <a:lnTo>
                    <a:pt x="6745" y="17926"/>
                  </a:lnTo>
                  <a:lnTo>
                    <a:pt x="11400" y="19535"/>
                  </a:lnTo>
                  <a:lnTo>
                    <a:pt x="13087" y="18891"/>
                  </a:lnTo>
                  <a:lnTo>
                    <a:pt x="15728" y="19213"/>
                  </a:lnTo>
                  <a:lnTo>
                    <a:pt x="21252" y="20269"/>
                  </a:lnTo>
                  <a:lnTo>
                    <a:pt x="20175" y="17189"/>
                  </a:lnTo>
                  <a:lnTo>
                    <a:pt x="24478" y="14790"/>
                  </a:lnTo>
                  <a:lnTo>
                    <a:pt x="25471" y="12010"/>
                  </a:lnTo>
                  <a:lnTo>
                    <a:pt x="18586" y="12010"/>
                  </a:lnTo>
                  <a:lnTo>
                    <a:pt x="19358" y="10709"/>
                  </a:lnTo>
                  <a:lnTo>
                    <a:pt x="22214" y="9778"/>
                  </a:lnTo>
                  <a:lnTo>
                    <a:pt x="22521" y="7259"/>
                  </a:lnTo>
                  <a:lnTo>
                    <a:pt x="23979" y="3073"/>
                  </a:lnTo>
                  <a:lnTo>
                    <a:pt x="26509" y="1487"/>
                  </a:lnTo>
                  <a:lnTo>
                    <a:pt x="30544" y="0"/>
                  </a:lnTo>
                  <a:lnTo>
                    <a:pt x="31646" y="2654"/>
                  </a:lnTo>
                  <a:lnTo>
                    <a:pt x="33423" y="3960"/>
                  </a:lnTo>
                  <a:lnTo>
                    <a:pt x="34207" y="3686"/>
                  </a:lnTo>
                  <a:lnTo>
                    <a:pt x="34352" y="5745"/>
                  </a:lnTo>
                  <a:lnTo>
                    <a:pt x="32421" y="9965"/>
                  </a:lnTo>
                  <a:lnTo>
                    <a:pt x="28321" y="10895"/>
                  </a:lnTo>
                  <a:lnTo>
                    <a:pt x="30744" y="13123"/>
                  </a:lnTo>
                  <a:lnTo>
                    <a:pt x="26432" y="15529"/>
                  </a:lnTo>
                  <a:lnTo>
                    <a:pt x="26936" y="17926"/>
                  </a:lnTo>
                  <a:lnTo>
                    <a:pt x="28947" y="20315"/>
                  </a:lnTo>
                  <a:lnTo>
                    <a:pt x="32847" y="21964"/>
                  </a:lnTo>
                  <a:lnTo>
                    <a:pt x="36612" y="19764"/>
                  </a:lnTo>
                  <a:lnTo>
                    <a:pt x="37880" y="16636"/>
                  </a:lnTo>
                  <a:lnTo>
                    <a:pt x="39559" y="17558"/>
                  </a:lnTo>
                  <a:lnTo>
                    <a:pt x="40866" y="19764"/>
                  </a:lnTo>
                  <a:lnTo>
                    <a:pt x="42690" y="21048"/>
                  </a:lnTo>
                  <a:lnTo>
                    <a:pt x="42073" y="23243"/>
                  </a:lnTo>
                  <a:lnTo>
                    <a:pt x="46922" y="22625"/>
                  </a:lnTo>
                  <a:lnTo>
                    <a:pt x="47814" y="2494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7" name="Columbia"/>
            <p:cNvSpPr/>
            <p:nvPr/>
          </p:nvSpPr>
          <p:spPr>
            <a:xfrm>
              <a:off x="1590738" y="2658120"/>
              <a:ext cx="132408" cy="186286"/>
            </a:xfrm>
            <a:custGeom>
              <a:avLst/>
              <a:gdLst/>
              <a:ahLst/>
              <a:cxnLst/>
              <a:pathLst>
                <a:path w="132408" h="186286">
                  <a:moveTo>
                    <a:pt x="87736" y="5888"/>
                  </a:moveTo>
                  <a:lnTo>
                    <a:pt x="87094" y="5350"/>
                  </a:lnTo>
                  <a:lnTo>
                    <a:pt x="82883" y="6228"/>
                  </a:lnTo>
                  <a:lnTo>
                    <a:pt x="80204" y="7027"/>
                  </a:lnTo>
                  <a:lnTo>
                    <a:pt x="78128" y="8048"/>
                  </a:lnTo>
                  <a:lnTo>
                    <a:pt x="77846" y="9524"/>
                  </a:lnTo>
                  <a:lnTo>
                    <a:pt x="78088" y="12065"/>
                  </a:lnTo>
                  <a:lnTo>
                    <a:pt x="77442" y="14089"/>
                  </a:lnTo>
                  <a:lnTo>
                    <a:pt x="76303" y="13951"/>
                  </a:lnTo>
                  <a:lnTo>
                    <a:pt x="74394" y="14252"/>
                  </a:lnTo>
                  <a:lnTo>
                    <a:pt x="69428" y="23227"/>
                  </a:lnTo>
                  <a:lnTo>
                    <a:pt x="68564" y="26904"/>
                  </a:lnTo>
                  <a:lnTo>
                    <a:pt x="67359" y="30580"/>
                  </a:lnTo>
                  <a:lnTo>
                    <a:pt x="63801" y="36635"/>
                  </a:lnTo>
                  <a:lnTo>
                    <a:pt x="65819" y="36767"/>
                  </a:lnTo>
                  <a:lnTo>
                    <a:pt x="66993" y="36257"/>
                  </a:lnTo>
                  <a:lnTo>
                    <a:pt x="68918" y="36174"/>
                  </a:lnTo>
                  <a:lnTo>
                    <a:pt x="70472" y="39250"/>
                  </a:lnTo>
                  <a:lnTo>
                    <a:pt x="74761" y="46606"/>
                  </a:lnTo>
                  <a:lnTo>
                    <a:pt x="75276" y="48607"/>
                  </a:lnTo>
                  <a:lnTo>
                    <a:pt x="74144" y="54336"/>
                  </a:lnTo>
                  <a:lnTo>
                    <a:pt x="74641" y="56120"/>
                  </a:lnTo>
                  <a:lnTo>
                    <a:pt x="76650" y="57680"/>
                  </a:lnTo>
                  <a:lnTo>
                    <a:pt x="78800" y="60452"/>
                  </a:lnTo>
                  <a:lnTo>
                    <a:pt x="80790" y="61725"/>
                  </a:lnTo>
                  <a:lnTo>
                    <a:pt x="83275" y="61639"/>
                  </a:lnTo>
                  <a:lnTo>
                    <a:pt x="89105" y="61033"/>
                  </a:lnTo>
                  <a:lnTo>
                    <a:pt x="94953" y="60784"/>
                  </a:lnTo>
                  <a:lnTo>
                    <a:pt x="97567" y="61696"/>
                  </a:lnTo>
                  <a:lnTo>
                    <a:pt x="100777" y="63319"/>
                  </a:lnTo>
                  <a:lnTo>
                    <a:pt x="101721" y="64597"/>
                  </a:lnTo>
                  <a:lnTo>
                    <a:pt x="105969" y="69634"/>
                  </a:lnTo>
                  <a:lnTo>
                    <a:pt x="108747" y="72539"/>
                  </a:lnTo>
                  <a:lnTo>
                    <a:pt x="109469" y="72535"/>
                  </a:lnTo>
                  <a:lnTo>
                    <a:pt x="112088" y="71878"/>
                  </a:lnTo>
                  <a:lnTo>
                    <a:pt x="115900" y="71000"/>
                  </a:lnTo>
                  <a:lnTo>
                    <a:pt x="125880" y="69872"/>
                  </a:lnTo>
                  <a:lnTo>
                    <a:pt x="129108" y="70280"/>
                  </a:lnTo>
                  <a:lnTo>
                    <a:pt x="127057" y="72928"/>
                  </a:lnTo>
                  <a:lnTo>
                    <a:pt x="126628" y="77987"/>
                  </a:lnTo>
                  <a:lnTo>
                    <a:pt x="124727" y="80560"/>
                  </a:lnTo>
                  <a:lnTo>
                    <a:pt x="123990" y="82200"/>
                  </a:lnTo>
                  <a:lnTo>
                    <a:pt x="124120" y="83480"/>
                  </a:lnTo>
                  <a:lnTo>
                    <a:pt x="124297" y="85683"/>
                  </a:lnTo>
                  <a:lnTo>
                    <a:pt x="124540" y="87530"/>
                  </a:lnTo>
                  <a:lnTo>
                    <a:pt x="125353" y="91575"/>
                  </a:lnTo>
                  <a:lnTo>
                    <a:pt x="127593" y="95540"/>
                  </a:lnTo>
                  <a:lnTo>
                    <a:pt x="128878" y="97734"/>
                  </a:lnTo>
                  <a:lnTo>
                    <a:pt x="131317" y="100984"/>
                  </a:lnTo>
                  <a:lnTo>
                    <a:pt x="131926" y="102400"/>
                  </a:lnTo>
                  <a:lnTo>
                    <a:pt x="128259" y="105473"/>
                  </a:lnTo>
                  <a:lnTo>
                    <a:pt x="125856" y="108112"/>
                  </a:lnTo>
                  <a:lnTo>
                    <a:pt x="128410" y="110578"/>
                  </a:lnTo>
                  <a:lnTo>
                    <a:pt x="132408" y="116510"/>
                  </a:lnTo>
                  <a:lnTo>
                    <a:pt x="129798" y="117943"/>
                  </a:lnTo>
                  <a:lnTo>
                    <a:pt x="125616" y="120803"/>
                  </a:lnTo>
                  <a:lnTo>
                    <a:pt x="123549" y="121595"/>
                  </a:lnTo>
                  <a:lnTo>
                    <a:pt x="121228" y="121679"/>
                  </a:lnTo>
                  <a:lnTo>
                    <a:pt x="107124" y="121267"/>
                  </a:lnTo>
                  <a:lnTo>
                    <a:pt x="103918" y="121145"/>
                  </a:lnTo>
                  <a:lnTo>
                    <a:pt x="103710" y="122776"/>
                  </a:lnTo>
                  <a:lnTo>
                    <a:pt x="103643" y="127948"/>
                  </a:lnTo>
                  <a:lnTo>
                    <a:pt x="104537" y="128722"/>
                  </a:lnTo>
                  <a:lnTo>
                    <a:pt x="109031" y="129333"/>
                  </a:lnTo>
                  <a:lnTo>
                    <a:pt x="109918" y="129753"/>
                  </a:lnTo>
                  <a:lnTo>
                    <a:pt x="111389" y="131798"/>
                  </a:lnTo>
                  <a:lnTo>
                    <a:pt x="111652" y="133638"/>
                  </a:lnTo>
                  <a:lnTo>
                    <a:pt x="109728" y="133438"/>
                  </a:lnTo>
                  <a:lnTo>
                    <a:pt x="107639" y="132883"/>
                  </a:lnTo>
                  <a:lnTo>
                    <a:pt x="104198" y="133046"/>
                  </a:lnTo>
                  <a:lnTo>
                    <a:pt x="101727" y="133981"/>
                  </a:lnTo>
                  <a:lnTo>
                    <a:pt x="101171" y="134409"/>
                  </a:lnTo>
                  <a:lnTo>
                    <a:pt x="101165" y="139778"/>
                  </a:lnTo>
                  <a:lnTo>
                    <a:pt x="101162" y="142555"/>
                  </a:lnTo>
                  <a:lnTo>
                    <a:pt x="102129" y="143540"/>
                  </a:lnTo>
                  <a:lnTo>
                    <a:pt x="105580" y="145361"/>
                  </a:lnTo>
                  <a:lnTo>
                    <a:pt x="106544" y="146276"/>
                  </a:lnTo>
                  <a:lnTo>
                    <a:pt x="106392" y="150174"/>
                  </a:lnTo>
                  <a:lnTo>
                    <a:pt x="108392" y="152995"/>
                  </a:lnTo>
                  <a:lnTo>
                    <a:pt x="108551" y="154057"/>
                  </a:lnTo>
                  <a:lnTo>
                    <a:pt x="106915" y="161223"/>
                  </a:lnTo>
                  <a:lnTo>
                    <a:pt x="103374" y="183369"/>
                  </a:lnTo>
                  <a:lnTo>
                    <a:pt x="103007" y="185288"/>
                  </a:lnTo>
                  <a:lnTo>
                    <a:pt x="102342" y="186286"/>
                  </a:lnTo>
                  <a:lnTo>
                    <a:pt x="101557" y="185581"/>
                  </a:lnTo>
                  <a:lnTo>
                    <a:pt x="98675" y="182048"/>
                  </a:lnTo>
                  <a:lnTo>
                    <a:pt x="97487" y="181417"/>
                  </a:lnTo>
                  <a:lnTo>
                    <a:pt x="96679" y="181705"/>
                  </a:lnTo>
                  <a:lnTo>
                    <a:pt x="94432" y="181861"/>
                  </a:lnTo>
                  <a:lnTo>
                    <a:pt x="100224" y="172037"/>
                  </a:lnTo>
                  <a:lnTo>
                    <a:pt x="100399" y="171043"/>
                  </a:lnTo>
                  <a:lnTo>
                    <a:pt x="99764" y="170692"/>
                  </a:lnTo>
                  <a:lnTo>
                    <a:pt x="93248" y="166477"/>
                  </a:lnTo>
                  <a:lnTo>
                    <a:pt x="90697" y="165429"/>
                  </a:lnTo>
                  <a:lnTo>
                    <a:pt x="87146" y="167648"/>
                  </a:lnTo>
                  <a:lnTo>
                    <a:pt x="85154" y="166738"/>
                  </a:lnTo>
                  <a:lnTo>
                    <a:pt x="82534" y="164627"/>
                  </a:lnTo>
                  <a:lnTo>
                    <a:pt x="80267" y="166768"/>
                  </a:lnTo>
                  <a:lnTo>
                    <a:pt x="78576" y="167557"/>
                  </a:lnTo>
                  <a:lnTo>
                    <a:pt x="76090" y="167714"/>
                  </a:lnTo>
                  <a:lnTo>
                    <a:pt x="70884" y="167674"/>
                  </a:lnTo>
                  <a:lnTo>
                    <a:pt x="68009" y="166911"/>
                  </a:lnTo>
                  <a:lnTo>
                    <a:pt x="67545" y="165497"/>
                  </a:lnTo>
                  <a:lnTo>
                    <a:pt x="67566" y="163512"/>
                  </a:lnTo>
                  <a:lnTo>
                    <a:pt x="66699" y="162029"/>
                  </a:lnTo>
                  <a:lnTo>
                    <a:pt x="64298" y="161831"/>
                  </a:lnTo>
                  <a:lnTo>
                    <a:pt x="62461" y="161133"/>
                  </a:lnTo>
                  <a:lnTo>
                    <a:pt x="62071" y="159718"/>
                  </a:lnTo>
                  <a:lnTo>
                    <a:pt x="60812" y="155900"/>
                  </a:lnTo>
                  <a:lnTo>
                    <a:pt x="55856" y="152529"/>
                  </a:lnTo>
                  <a:lnTo>
                    <a:pt x="53216" y="150703"/>
                  </a:lnTo>
                  <a:lnTo>
                    <a:pt x="52172" y="147592"/>
                  </a:lnTo>
                  <a:lnTo>
                    <a:pt x="51127" y="145969"/>
                  </a:lnTo>
                  <a:lnTo>
                    <a:pt x="48556" y="143789"/>
                  </a:lnTo>
                  <a:lnTo>
                    <a:pt x="44059" y="141691"/>
                  </a:lnTo>
                  <a:lnTo>
                    <a:pt x="39411" y="141152"/>
                  </a:lnTo>
                  <a:lnTo>
                    <a:pt x="39007" y="140587"/>
                  </a:lnTo>
                  <a:lnTo>
                    <a:pt x="37661" y="139778"/>
                  </a:lnTo>
                  <a:lnTo>
                    <a:pt x="36674" y="139185"/>
                  </a:lnTo>
                  <a:lnTo>
                    <a:pt x="33120" y="136019"/>
                  </a:lnTo>
                  <a:lnTo>
                    <a:pt x="32476" y="135739"/>
                  </a:lnTo>
                  <a:lnTo>
                    <a:pt x="28012" y="137749"/>
                  </a:lnTo>
                  <a:lnTo>
                    <a:pt x="24652" y="138052"/>
                  </a:lnTo>
                  <a:lnTo>
                    <a:pt x="19753" y="136665"/>
                  </a:lnTo>
                  <a:lnTo>
                    <a:pt x="17975" y="135117"/>
                  </a:lnTo>
                  <a:lnTo>
                    <a:pt x="17143" y="132643"/>
                  </a:lnTo>
                  <a:lnTo>
                    <a:pt x="16006" y="131516"/>
                  </a:lnTo>
                  <a:lnTo>
                    <a:pt x="8827" y="128229"/>
                  </a:lnTo>
                  <a:lnTo>
                    <a:pt x="1326" y="124201"/>
                  </a:lnTo>
                  <a:lnTo>
                    <a:pt x="1492" y="123859"/>
                  </a:lnTo>
                  <a:lnTo>
                    <a:pt x="906" y="122302"/>
                  </a:lnTo>
                  <a:lnTo>
                    <a:pt x="0" y="120887"/>
                  </a:lnTo>
                  <a:lnTo>
                    <a:pt x="541" y="119823"/>
                  </a:lnTo>
                  <a:lnTo>
                    <a:pt x="3094" y="119251"/>
                  </a:lnTo>
                  <a:lnTo>
                    <a:pt x="5429" y="119812"/>
                  </a:lnTo>
                  <a:lnTo>
                    <a:pt x="6359" y="118181"/>
                  </a:lnTo>
                  <a:lnTo>
                    <a:pt x="4616" y="115351"/>
                  </a:lnTo>
                  <a:lnTo>
                    <a:pt x="5047" y="113223"/>
                  </a:lnTo>
                  <a:lnTo>
                    <a:pt x="6622" y="112086"/>
                  </a:lnTo>
                  <a:lnTo>
                    <a:pt x="11022" y="111793"/>
                  </a:lnTo>
                  <a:lnTo>
                    <a:pt x="11989" y="112003"/>
                  </a:lnTo>
                  <a:lnTo>
                    <a:pt x="14044" y="110865"/>
                  </a:lnTo>
                  <a:lnTo>
                    <a:pt x="16276" y="107457"/>
                  </a:lnTo>
                  <a:lnTo>
                    <a:pt x="18535" y="102630"/>
                  </a:lnTo>
                  <a:lnTo>
                    <a:pt x="21801" y="97301"/>
                  </a:lnTo>
                  <a:lnTo>
                    <a:pt x="21190" y="95954"/>
                  </a:lnTo>
                  <a:lnTo>
                    <a:pt x="18386" y="93902"/>
                  </a:lnTo>
                  <a:lnTo>
                    <a:pt x="18029" y="92979"/>
                  </a:lnTo>
                  <a:lnTo>
                    <a:pt x="19564" y="89354"/>
                  </a:lnTo>
                  <a:lnTo>
                    <a:pt x="20011" y="86724"/>
                  </a:lnTo>
                  <a:lnTo>
                    <a:pt x="19264" y="82390"/>
                  </a:lnTo>
                  <a:lnTo>
                    <a:pt x="17406" y="78056"/>
                  </a:lnTo>
                  <a:lnTo>
                    <a:pt x="17835" y="76774"/>
                  </a:lnTo>
                  <a:lnTo>
                    <a:pt x="20293" y="76056"/>
                  </a:lnTo>
                  <a:lnTo>
                    <a:pt x="20970" y="74988"/>
                  </a:lnTo>
                  <a:lnTo>
                    <a:pt x="20527" y="73992"/>
                  </a:lnTo>
                  <a:lnTo>
                    <a:pt x="17693" y="71577"/>
                  </a:lnTo>
                  <a:lnTo>
                    <a:pt x="17483" y="70438"/>
                  </a:lnTo>
                  <a:lnTo>
                    <a:pt x="18000" y="69440"/>
                  </a:lnTo>
                  <a:lnTo>
                    <a:pt x="19210" y="67798"/>
                  </a:lnTo>
                  <a:lnTo>
                    <a:pt x="19392" y="66515"/>
                  </a:lnTo>
                  <a:lnTo>
                    <a:pt x="18523" y="65091"/>
                  </a:lnTo>
                  <a:lnTo>
                    <a:pt x="14816" y="61461"/>
                  </a:lnTo>
                  <a:lnTo>
                    <a:pt x="12990" y="59463"/>
                  </a:lnTo>
                  <a:lnTo>
                    <a:pt x="14274" y="55655"/>
                  </a:lnTo>
                  <a:lnTo>
                    <a:pt x="15419" y="55241"/>
                  </a:lnTo>
                  <a:lnTo>
                    <a:pt x="15190" y="52963"/>
                  </a:lnTo>
                  <a:lnTo>
                    <a:pt x="16143" y="53377"/>
                  </a:lnTo>
                  <a:lnTo>
                    <a:pt x="16569" y="54931"/>
                  </a:lnTo>
                  <a:lnTo>
                    <a:pt x="19497" y="52859"/>
                  </a:lnTo>
                  <a:lnTo>
                    <a:pt x="19970" y="50683"/>
                  </a:lnTo>
                  <a:lnTo>
                    <a:pt x="21586" y="50372"/>
                  </a:lnTo>
                  <a:lnTo>
                    <a:pt x="19033" y="45117"/>
                  </a:lnTo>
                  <a:lnTo>
                    <a:pt x="17892" y="44357"/>
                  </a:lnTo>
                  <a:lnTo>
                    <a:pt x="17469" y="42703"/>
                  </a:lnTo>
                  <a:lnTo>
                    <a:pt x="18181" y="43082"/>
                  </a:lnTo>
                  <a:lnTo>
                    <a:pt x="20288" y="44796"/>
                  </a:lnTo>
                  <a:lnTo>
                    <a:pt x="22280" y="47369"/>
                  </a:lnTo>
                  <a:lnTo>
                    <a:pt x="23384" y="49942"/>
                  </a:lnTo>
                  <a:lnTo>
                    <a:pt x="24563" y="50940"/>
                  </a:lnTo>
                  <a:lnTo>
                    <a:pt x="25561" y="50080"/>
                  </a:lnTo>
                  <a:lnTo>
                    <a:pt x="26300" y="48863"/>
                  </a:lnTo>
                  <a:lnTo>
                    <a:pt x="24637" y="44930"/>
                  </a:lnTo>
                  <a:lnTo>
                    <a:pt x="24737" y="43856"/>
                  </a:lnTo>
                  <a:lnTo>
                    <a:pt x="25617" y="42349"/>
                  </a:lnTo>
                  <a:lnTo>
                    <a:pt x="27850" y="40625"/>
                  </a:lnTo>
                  <a:lnTo>
                    <a:pt x="29853" y="39115"/>
                  </a:lnTo>
                  <a:lnTo>
                    <a:pt x="32368" y="35379"/>
                  </a:lnTo>
                  <a:lnTo>
                    <a:pt x="34009" y="34586"/>
                  </a:lnTo>
                  <a:lnTo>
                    <a:pt x="37438" y="34076"/>
                  </a:lnTo>
                  <a:lnTo>
                    <a:pt x="38528" y="32135"/>
                  </a:lnTo>
                  <a:lnTo>
                    <a:pt x="38007" y="30196"/>
                  </a:lnTo>
                  <a:lnTo>
                    <a:pt x="38879" y="26240"/>
                  </a:lnTo>
                  <a:lnTo>
                    <a:pt x="39214" y="22928"/>
                  </a:lnTo>
                  <a:lnTo>
                    <a:pt x="40248" y="20477"/>
                  </a:lnTo>
                  <a:lnTo>
                    <a:pt x="42745" y="18236"/>
                  </a:lnTo>
                  <a:lnTo>
                    <a:pt x="44894" y="16789"/>
                  </a:lnTo>
                  <a:lnTo>
                    <a:pt x="47865" y="15556"/>
                  </a:lnTo>
                  <a:lnTo>
                    <a:pt x="48429" y="15555"/>
                  </a:lnTo>
                  <a:lnTo>
                    <a:pt x="50302" y="16606"/>
                  </a:lnTo>
                  <a:lnTo>
                    <a:pt x="51408" y="18866"/>
                  </a:lnTo>
                  <a:lnTo>
                    <a:pt x="52813" y="17133"/>
                  </a:lnTo>
                  <a:lnTo>
                    <a:pt x="52973" y="14895"/>
                  </a:lnTo>
                  <a:lnTo>
                    <a:pt x="53971" y="12077"/>
                  </a:lnTo>
                  <a:lnTo>
                    <a:pt x="55072" y="11713"/>
                  </a:lnTo>
                  <a:lnTo>
                    <a:pt x="56410" y="12361"/>
                  </a:lnTo>
                  <a:lnTo>
                    <a:pt x="60696" y="12568"/>
                  </a:lnTo>
                  <a:lnTo>
                    <a:pt x="63516" y="12562"/>
                  </a:lnTo>
                  <a:lnTo>
                    <a:pt x="66637" y="11182"/>
                  </a:lnTo>
                  <a:lnTo>
                    <a:pt x="67829" y="9879"/>
                  </a:lnTo>
                  <a:lnTo>
                    <a:pt x="70212" y="8355"/>
                  </a:lnTo>
                  <a:lnTo>
                    <a:pt x="74466" y="7043"/>
                  </a:lnTo>
                  <a:lnTo>
                    <a:pt x="76648" y="5012"/>
                  </a:lnTo>
                  <a:lnTo>
                    <a:pt x="78041" y="2184"/>
                  </a:lnTo>
                  <a:lnTo>
                    <a:pt x="79712" y="875"/>
                  </a:lnTo>
                  <a:lnTo>
                    <a:pt x="82063" y="0"/>
                  </a:lnTo>
                  <a:lnTo>
                    <a:pt x="84972" y="66"/>
                  </a:lnTo>
                  <a:lnTo>
                    <a:pt x="87609" y="1800"/>
                  </a:lnTo>
                  <a:lnTo>
                    <a:pt x="88386" y="2451"/>
                  </a:lnTo>
                  <a:lnTo>
                    <a:pt x="89165" y="4188"/>
                  </a:lnTo>
                  <a:lnTo>
                    <a:pt x="87736" y="588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8" name="Ecuador"/>
            <p:cNvSpPr/>
            <p:nvPr/>
          </p:nvSpPr>
          <p:spPr>
            <a:xfrm>
              <a:off x="1569526" y="2782318"/>
              <a:ext cx="64177" cy="71649"/>
            </a:xfrm>
            <a:custGeom>
              <a:avLst/>
              <a:gdLst/>
              <a:ahLst/>
              <a:cxnLst/>
              <a:pathLst>
                <a:path w="64177" h="71649">
                  <a:moveTo>
                    <a:pt x="8215" y="54091"/>
                  </a:moveTo>
                  <a:lnTo>
                    <a:pt x="9159" y="53454"/>
                  </a:lnTo>
                  <a:lnTo>
                    <a:pt x="10484" y="51891"/>
                  </a:lnTo>
                  <a:lnTo>
                    <a:pt x="13420" y="46567"/>
                  </a:lnTo>
                  <a:lnTo>
                    <a:pt x="13609" y="45220"/>
                  </a:lnTo>
                  <a:lnTo>
                    <a:pt x="12560" y="41537"/>
                  </a:lnTo>
                  <a:lnTo>
                    <a:pt x="12849" y="39579"/>
                  </a:lnTo>
                  <a:lnTo>
                    <a:pt x="10455" y="42675"/>
                  </a:lnTo>
                  <a:lnTo>
                    <a:pt x="6784" y="45802"/>
                  </a:lnTo>
                  <a:lnTo>
                    <a:pt x="5112" y="45309"/>
                  </a:lnTo>
                  <a:lnTo>
                    <a:pt x="2100" y="43685"/>
                  </a:lnTo>
                  <a:lnTo>
                    <a:pt x="56" y="41635"/>
                  </a:lnTo>
                  <a:lnTo>
                    <a:pt x="2005" y="40213"/>
                  </a:lnTo>
                  <a:lnTo>
                    <a:pt x="2506" y="39007"/>
                  </a:lnTo>
                  <a:lnTo>
                    <a:pt x="1669" y="36105"/>
                  </a:lnTo>
                  <a:lnTo>
                    <a:pt x="1697" y="33908"/>
                  </a:lnTo>
                  <a:lnTo>
                    <a:pt x="2365" y="31570"/>
                  </a:lnTo>
                  <a:lnTo>
                    <a:pt x="1817" y="30154"/>
                  </a:lnTo>
                  <a:lnTo>
                    <a:pt x="0" y="26900"/>
                  </a:lnTo>
                  <a:lnTo>
                    <a:pt x="967" y="26048"/>
                  </a:lnTo>
                  <a:lnTo>
                    <a:pt x="3375" y="25052"/>
                  </a:lnTo>
                  <a:lnTo>
                    <a:pt x="6989" y="22778"/>
                  </a:lnTo>
                  <a:lnTo>
                    <a:pt x="5391" y="20799"/>
                  </a:lnTo>
                  <a:lnTo>
                    <a:pt x="5393" y="19666"/>
                  </a:lnTo>
                  <a:lnTo>
                    <a:pt x="6273" y="17893"/>
                  </a:lnTo>
                  <a:lnTo>
                    <a:pt x="8761" y="15577"/>
                  </a:lnTo>
                  <a:lnTo>
                    <a:pt x="9551" y="14841"/>
                  </a:lnTo>
                  <a:lnTo>
                    <a:pt x="10250" y="10591"/>
                  </a:lnTo>
                  <a:lnTo>
                    <a:pt x="9671" y="8327"/>
                  </a:lnTo>
                  <a:lnTo>
                    <a:pt x="9262" y="7407"/>
                  </a:lnTo>
                  <a:lnTo>
                    <a:pt x="9812" y="6273"/>
                  </a:lnTo>
                  <a:lnTo>
                    <a:pt x="13252" y="5769"/>
                  </a:lnTo>
                  <a:lnTo>
                    <a:pt x="17718" y="4060"/>
                  </a:lnTo>
                  <a:lnTo>
                    <a:pt x="19706" y="2852"/>
                  </a:lnTo>
                  <a:lnTo>
                    <a:pt x="22083" y="934"/>
                  </a:lnTo>
                  <a:lnTo>
                    <a:pt x="22538" y="0"/>
                  </a:lnTo>
                  <a:lnTo>
                    <a:pt x="30039" y="4028"/>
                  </a:lnTo>
                  <a:lnTo>
                    <a:pt x="37218" y="7315"/>
                  </a:lnTo>
                  <a:lnTo>
                    <a:pt x="38355" y="8442"/>
                  </a:lnTo>
                  <a:lnTo>
                    <a:pt x="39187" y="10916"/>
                  </a:lnTo>
                  <a:lnTo>
                    <a:pt x="40966" y="12464"/>
                  </a:lnTo>
                  <a:lnTo>
                    <a:pt x="45864" y="13851"/>
                  </a:lnTo>
                  <a:lnTo>
                    <a:pt x="49225" y="13548"/>
                  </a:lnTo>
                  <a:lnTo>
                    <a:pt x="53689" y="11538"/>
                  </a:lnTo>
                  <a:lnTo>
                    <a:pt x="54332" y="11817"/>
                  </a:lnTo>
                  <a:lnTo>
                    <a:pt x="57886" y="14984"/>
                  </a:lnTo>
                  <a:lnTo>
                    <a:pt x="58873" y="15577"/>
                  </a:lnTo>
                  <a:lnTo>
                    <a:pt x="60219" y="16386"/>
                  </a:lnTo>
                  <a:lnTo>
                    <a:pt x="60624" y="16951"/>
                  </a:lnTo>
                  <a:lnTo>
                    <a:pt x="62566" y="20764"/>
                  </a:lnTo>
                  <a:lnTo>
                    <a:pt x="64177" y="24721"/>
                  </a:lnTo>
                  <a:lnTo>
                    <a:pt x="63777" y="25998"/>
                  </a:lnTo>
                  <a:lnTo>
                    <a:pt x="62013" y="27921"/>
                  </a:lnTo>
                  <a:lnTo>
                    <a:pt x="59268" y="33676"/>
                  </a:lnTo>
                  <a:lnTo>
                    <a:pt x="56595" y="37589"/>
                  </a:lnTo>
                  <a:lnTo>
                    <a:pt x="53032" y="41225"/>
                  </a:lnTo>
                  <a:lnTo>
                    <a:pt x="48014" y="45011"/>
                  </a:lnTo>
                  <a:lnTo>
                    <a:pt x="46325" y="45447"/>
                  </a:lnTo>
                  <a:lnTo>
                    <a:pt x="41173" y="46967"/>
                  </a:lnTo>
                  <a:lnTo>
                    <a:pt x="36654" y="48766"/>
                  </a:lnTo>
                  <a:lnTo>
                    <a:pt x="32600" y="51273"/>
                  </a:lnTo>
                  <a:lnTo>
                    <a:pt x="29643" y="54553"/>
                  </a:lnTo>
                  <a:lnTo>
                    <a:pt x="28219" y="57116"/>
                  </a:lnTo>
                  <a:lnTo>
                    <a:pt x="23267" y="69715"/>
                  </a:lnTo>
                  <a:lnTo>
                    <a:pt x="21927" y="71287"/>
                  </a:lnTo>
                  <a:lnTo>
                    <a:pt x="20713" y="71649"/>
                  </a:lnTo>
                  <a:lnTo>
                    <a:pt x="18719" y="71306"/>
                  </a:lnTo>
                  <a:lnTo>
                    <a:pt x="16723" y="68830"/>
                  </a:lnTo>
                  <a:lnTo>
                    <a:pt x="15763" y="66421"/>
                  </a:lnTo>
                  <a:lnTo>
                    <a:pt x="14201" y="65151"/>
                  </a:lnTo>
                  <a:lnTo>
                    <a:pt x="10111" y="65176"/>
                  </a:lnTo>
                  <a:lnTo>
                    <a:pt x="7885" y="64621"/>
                  </a:lnTo>
                  <a:lnTo>
                    <a:pt x="7355" y="63630"/>
                  </a:lnTo>
                  <a:lnTo>
                    <a:pt x="6869" y="61147"/>
                  </a:lnTo>
                  <a:lnTo>
                    <a:pt x="8040" y="59437"/>
                  </a:lnTo>
                  <a:lnTo>
                    <a:pt x="8187" y="56952"/>
                  </a:lnTo>
                  <a:lnTo>
                    <a:pt x="8215" y="5409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59" name="Venezuela"/>
            <p:cNvSpPr/>
            <p:nvPr/>
          </p:nvSpPr>
          <p:spPr>
            <a:xfrm>
              <a:off x="1654536" y="2660400"/>
              <a:ext cx="150931" cy="131124"/>
            </a:xfrm>
            <a:custGeom>
              <a:avLst/>
              <a:gdLst/>
              <a:ahLst/>
              <a:cxnLst/>
              <a:pathLst>
                <a:path w="150931" h="131124">
                  <a:moveTo>
                    <a:pt x="142448" y="81423"/>
                  </a:moveTo>
                  <a:lnTo>
                    <a:pt x="142963" y="82274"/>
                  </a:lnTo>
                  <a:lnTo>
                    <a:pt x="142149" y="83914"/>
                  </a:lnTo>
                  <a:lnTo>
                    <a:pt x="139180" y="85850"/>
                  </a:lnTo>
                  <a:lnTo>
                    <a:pt x="130455" y="90379"/>
                  </a:lnTo>
                  <a:lnTo>
                    <a:pt x="126409" y="91540"/>
                  </a:lnTo>
                  <a:lnTo>
                    <a:pt x="123618" y="91911"/>
                  </a:lnTo>
                  <a:lnTo>
                    <a:pt x="121283" y="91642"/>
                  </a:lnTo>
                  <a:lnTo>
                    <a:pt x="119862" y="92218"/>
                  </a:lnTo>
                  <a:lnTo>
                    <a:pt x="118695" y="97833"/>
                  </a:lnTo>
                  <a:lnTo>
                    <a:pt x="116950" y="98412"/>
                  </a:lnTo>
                  <a:lnTo>
                    <a:pt x="113800" y="95307"/>
                  </a:lnTo>
                  <a:lnTo>
                    <a:pt x="112077" y="94181"/>
                  </a:lnTo>
                  <a:lnTo>
                    <a:pt x="106313" y="94358"/>
                  </a:lnTo>
                  <a:lnTo>
                    <a:pt x="104382" y="94156"/>
                  </a:lnTo>
                  <a:lnTo>
                    <a:pt x="99888" y="91840"/>
                  </a:lnTo>
                  <a:lnTo>
                    <a:pt x="98342" y="91210"/>
                  </a:lnTo>
                  <a:lnTo>
                    <a:pt x="97546" y="91357"/>
                  </a:lnTo>
                  <a:lnTo>
                    <a:pt x="97340" y="92281"/>
                  </a:lnTo>
                  <a:lnTo>
                    <a:pt x="100431" y="95742"/>
                  </a:lnTo>
                  <a:lnTo>
                    <a:pt x="102392" y="99208"/>
                  </a:lnTo>
                  <a:lnTo>
                    <a:pt x="103905" y="106861"/>
                  </a:lnTo>
                  <a:lnTo>
                    <a:pt x="104300" y="109625"/>
                  </a:lnTo>
                  <a:lnTo>
                    <a:pt x="105132" y="110825"/>
                  </a:lnTo>
                  <a:lnTo>
                    <a:pt x="109944" y="111079"/>
                  </a:lnTo>
                  <a:lnTo>
                    <a:pt x="112123" y="111705"/>
                  </a:lnTo>
                  <a:lnTo>
                    <a:pt x="112874" y="112976"/>
                  </a:lnTo>
                  <a:lnTo>
                    <a:pt x="111544" y="114331"/>
                  </a:lnTo>
                  <a:lnTo>
                    <a:pt x="108691" y="115695"/>
                  </a:lnTo>
                  <a:lnTo>
                    <a:pt x="105420" y="116352"/>
                  </a:lnTo>
                  <a:lnTo>
                    <a:pt x="104400" y="117350"/>
                  </a:lnTo>
                  <a:lnTo>
                    <a:pt x="103105" y="120689"/>
                  </a:lnTo>
                  <a:lnTo>
                    <a:pt x="101924" y="121759"/>
                  </a:lnTo>
                  <a:lnTo>
                    <a:pt x="98656" y="122628"/>
                  </a:lnTo>
                  <a:lnTo>
                    <a:pt x="95877" y="124062"/>
                  </a:lnTo>
                  <a:lnTo>
                    <a:pt x="92164" y="127343"/>
                  </a:lnTo>
                  <a:lnTo>
                    <a:pt x="88930" y="131045"/>
                  </a:lnTo>
                  <a:lnTo>
                    <a:pt x="87569" y="131124"/>
                  </a:lnTo>
                  <a:lnTo>
                    <a:pt x="86637" y="127234"/>
                  </a:lnTo>
                  <a:lnTo>
                    <a:pt x="86223" y="126316"/>
                  </a:lnTo>
                  <a:lnTo>
                    <a:pt x="82428" y="129810"/>
                  </a:lnTo>
                  <a:lnTo>
                    <a:pt x="80350" y="130176"/>
                  </a:lnTo>
                  <a:lnTo>
                    <a:pt x="77933" y="129057"/>
                  </a:lnTo>
                  <a:lnTo>
                    <a:pt x="74450" y="126315"/>
                  </a:lnTo>
                  <a:lnTo>
                    <a:pt x="72283" y="126044"/>
                  </a:lnTo>
                  <a:lnTo>
                    <a:pt x="71287" y="123854"/>
                  </a:lnTo>
                  <a:lnTo>
                    <a:pt x="70846" y="121589"/>
                  </a:lnTo>
                  <a:lnTo>
                    <a:pt x="70038" y="117272"/>
                  </a:lnTo>
                  <a:lnTo>
                    <a:pt x="69348" y="115078"/>
                  </a:lnTo>
                  <a:lnTo>
                    <a:pt x="68607" y="114233"/>
                  </a:lnTo>
                  <a:lnTo>
                    <a:pt x="64610" y="108301"/>
                  </a:lnTo>
                  <a:lnTo>
                    <a:pt x="62055" y="105834"/>
                  </a:lnTo>
                  <a:lnTo>
                    <a:pt x="64458" y="103195"/>
                  </a:lnTo>
                  <a:lnTo>
                    <a:pt x="68125" y="100122"/>
                  </a:lnTo>
                  <a:lnTo>
                    <a:pt x="67516" y="98707"/>
                  </a:lnTo>
                  <a:lnTo>
                    <a:pt x="65077" y="95456"/>
                  </a:lnTo>
                  <a:lnTo>
                    <a:pt x="63793" y="93263"/>
                  </a:lnTo>
                  <a:lnTo>
                    <a:pt x="61552" y="89298"/>
                  </a:lnTo>
                  <a:lnTo>
                    <a:pt x="60739" y="85252"/>
                  </a:lnTo>
                  <a:lnTo>
                    <a:pt x="60497" y="83405"/>
                  </a:lnTo>
                  <a:lnTo>
                    <a:pt x="60320" y="81202"/>
                  </a:lnTo>
                  <a:lnTo>
                    <a:pt x="60189" y="79923"/>
                  </a:lnTo>
                  <a:lnTo>
                    <a:pt x="60926" y="78282"/>
                  </a:lnTo>
                  <a:lnTo>
                    <a:pt x="62827" y="75709"/>
                  </a:lnTo>
                  <a:lnTo>
                    <a:pt x="63256" y="70651"/>
                  </a:lnTo>
                  <a:lnTo>
                    <a:pt x="65308" y="68003"/>
                  </a:lnTo>
                  <a:lnTo>
                    <a:pt x="62080" y="67594"/>
                  </a:lnTo>
                  <a:lnTo>
                    <a:pt x="52100" y="68723"/>
                  </a:lnTo>
                  <a:lnTo>
                    <a:pt x="48287" y="69601"/>
                  </a:lnTo>
                  <a:lnTo>
                    <a:pt x="45668" y="70257"/>
                  </a:lnTo>
                  <a:lnTo>
                    <a:pt x="44946" y="70262"/>
                  </a:lnTo>
                  <a:lnTo>
                    <a:pt x="42168" y="67357"/>
                  </a:lnTo>
                  <a:lnTo>
                    <a:pt x="37921" y="62320"/>
                  </a:lnTo>
                  <a:lnTo>
                    <a:pt x="36976" y="61041"/>
                  </a:lnTo>
                  <a:lnTo>
                    <a:pt x="33766" y="59419"/>
                  </a:lnTo>
                  <a:lnTo>
                    <a:pt x="31152" y="58506"/>
                  </a:lnTo>
                  <a:lnTo>
                    <a:pt x="25304" y="58756"/>
                  </a:lnTo>
                  <a:lnTo>
                    <a:pt x="19474" y="59362"/>
                  </a:lnTo>
                  <a:lnTo>
                    <a:pt x="16990" y="59448"/>
                  </a:lnTo>
                  <a:lnTo>
                    <a:pt x="14999" y="58175"/>
                  </a:lnTo>
                  <a:lnTo>
                    <a:pt x="12849" y="55402"/>
                  </a:lnTo>
                  <a:lnTo>
                    <a:pt x="10840" y="53843"/>
                  </a:lnTo>
                  <a:lnTo>
                    <a:pt x="10344" y="52059"/>
                  </a:lnTo>
                  <a:lnTo>
                    <a:pt x="11475" y="46330"/>
                  </a:lnTo>
                  <a:lnTo>
                    <a:pt x="10960" y="44329"/>
                  </a:lnTo>
                  <a:lnTo>
                    <a:pt x="6672" y="36972"/>
                  </a:lnTo>
                  <a:lnTo>
                    <a:pt x="5117" y="33896"/>
                  </a:lnTo>
                  <a:lnTo>
                    <a:pt x="3193" y="33979"/>
                  </a:lnTo>
                  <a:lnTo>
                    <a:pt x="2018" y="34489"/>
                  </a:lnTo>
                  <a:lnTo>
                    <a:pt x="0" y="34358"/>
                  </a:lnTo>
                  <a:lnTo>
                    <a:pt x="3558" y="28302"/>
                  </a:lnTo>
                  <a:lnTo>
                    <a:pt x="4763" y="24626"/>
                  </a:lnTo>
                  <a:lnTo>
                    <a:pt x="5628" y="20949"/>
                  </a:lnTo>
                  <a:lnTo>
                    <a:pt x="10593" y="11974"/>
                  </a:lnTo>
                  <a:lnTo>
                    <a:pt x="12502" y="11674"/>
                  </a:lnTo>
                  <a:lnTo>
                    <a:pt x="13641" y="11811"/>
                  </a:lnTo>
                  <a:lnTo>
                    <a:pt x="14287" y="9787"/>
                  </a:lnTo>
                  <a:lnTo>
                    <a:pt x="14045" y="7246"/>
                  </a:lnTo>
                  <a:lnTo>
                    <a:pt x="14327" y="5771"/>
                  </a:lnTo>
                  <a:lnTo>
                    <a:pt x="16403" y="4750"/>
                  </a:lnTo>
                  <a:lnTo>
                    <a:pt x="19082" y="3951"/>
                  </a:lnTo>
                  <a:lnTo>
                    <a:pt x="23293" y="3072"/>
                  </a:lnTo>
                  <a:lnTo>
                    <a:pt x="23935" y="3610"/>
                  </a:lnTo>
                  <a:lnTo>
                    <a:pt x="19424" y="4385"/>
                  </a:lnTo>
                  <a:lnTo>
                    <a:pt x="15756" y="5985"/>
                  </a:lnTo>
                  <a:lnTo>
                    <a:pt x="15031" y="7071"/>
                  </a:lnTo>
                  <a:lnTo>
                    <a:pt x="15985" y="10176"/>
                  </a:lnTo>
                  <a:lnTo>
                    <a:pt x="16698" y="12256"/>
                  </a:lnTo>
                  <a:lnTo>
                    <a:pt x="17819" y="12898"/>
                  </a:lnTo>
                  <a:lnTo>
                    <a:pt x="17603" y="13638"/>
                  </a:lnTo>
                  <a:lnTo>
                    <a:pt x="18373" y="16594"/>
                  </a:lnTo>
                  <a:lnTo>
                    <a:pt x="17696" y="18469"/>
                  </a:lnTo>
                  <a:lnTo>
                    <a:pt x="16056" y="20326"/>
                  </a:lnTo>
                  <a:lnTo>
                    <a:pt x="14313" y="24524"/>
                  </a:lnTo>
                  <a:lnTo>
                    <a:pt x="13625" y="26395"/>
                  </a:lnTo>
                  <a:lnTo>
                    <a:pt x="14895" y="28836"/>
                  </a:lnTo>
                  <a:lnTo>
                    <a:pt x="16338" y="30125"/>
                  </a:lnTo>
                  <a:lnTo>
                    <a:pt x="17592" y="33784"/>
                  </a:lnTo>
                  <a:lnTo>
                    <a:pt x="19300" y="35574"/>
                  </a:lnTo>
                  <a:lnTo>
                    <a:pt x="21922" y="34994"/>
                  </a:lnTo>
                  <a:lnTo>
                    <a:pt x="22844" y="34203"/>
                  </a:lnTo>
                  <a:lnTo>
                    <a:pt x="24943" y="32907"/>
                  </a:lnTo>
                  <a:lnTo>
                    <a:pt x="25546" y="32188"/>
                  </a:lnTo>
                  <a:lnTo>
                    <a:pt x="25878" y="29530"/>
                  </a:lnTo>
                  <a:lnTo>
                    <a:pt x="25042" y="26226"/>
                  </a:lnTo>
                  <a:lnTo>
                    <a:pt x="23989" y="24790"/>
                  </a:lnTo>
                  <a:lnTo>
                    <a:pt x="21790" y="20693"/>
                  </a:lnTo>
                  <a:lnTo>
                    <a:pt x="21108" y="20005"/>
                  </a:lnTo>
                  <a:lnTo>
                    <a:pt x="20517" y="17989"/>
                  </a:lnTo>
                  <a:lnTo>
                    <a:pt x="19278" y="17073"/>
                  </a:lnTo>
                  <a:lnTo>
                    <a:pt x="20475" y="16568"/>
                  </a:lnTo>
                  <a:lnTo>
                    <a:pt x="20953" y="15284"/>
                  </a:lnTo>
                  <a:lnTo>
                    <a:pt x="19930" y="14550"/>
                  </a:lnTo>
                  <a:lnTo>
                    <a:pt x="24942" y="12612"/>
                  </a:lnTo>
                  <a:lnTo>
                    <a:pt x="30383" y="10939"/>
                  </a:lnTo>
                  <a:lnTo>
                    <a:pt x="35383" y="9546"/>
                  </a:lnTo>
                  <a:lnTo>
                    <a:pt x="35817" y="8397"/>
                  </a:lnTo>
                  <a:lnTo>
                    <a:pt x="39276" y="7957"/>
                  </a:lnTo>
                  <a:lnTo>
                    <a:pt x="39991" y="7914"/>
                  </a:lnTo>
                  <a:lnTo>
                    <a:pt x="39780" y="7110"/>
                  </a:lnTo>
                  <a:lnTo>
                    <a:pt x="39504" y="6098"/>
                  </a:lnTo>
                  <a:lnTo>
                    <a:pt x="38876" y="5915"/>
                  </a:lnTo>
                  <a:lnTo>
                    <a:pt x="38683" y="5362"/>
                  </a:lnTo>
                  <a:lnTo>
                    <a:pt x="38041" y="4994"/>
                  </a:lnTo>
                  <a:lnTo>
                    <a:pt x="36910" y="5359"/>
                  </a:lnTo>
                  <a:lnTo>
                    <a:pt x="36128" y="5500"/>
                  </a:lnTo>
                  <a:lnTo>
                    <a:pt x="34981" y="5436"/>
                  </a:lnTo>
                  <a:lnTo>
                    <a:pt x="33401" y="2617"/>
                  </a:lnTo>
                  <a:lnTo>
                    <a:pt x="33947" y="1312"/>
                  </a:lnTo>
                  <a:lnTo>
                    <a:pt x="35638" y="221"/>
                  </a:lnTo>
                  <a:lnTo>
                    <a:pt x="37476" y="0"/>
                  </a:lnTo>
                  <a:lnTo>
                    <a:pt x="37928" y="574"/>
                  </a:lnTo>
                  <a:lnTo>
                    <a:pt x="38630" y="2463"/>
                  </a:lnTo>
                  <a:lnTo>
                    <a:pt x="39562" y="3291"/>
                  </a:lnTo>
                  <a:lnTo>
                    <a:pt x="39555" y="4051"/>
                  </a:lnTo>
                  <a:lnTo>
                    <a:pt x="39686" y="5040"/>
                  </a:lnTo>
                  <a:lnTo>
                    <a:pt x="40027" y="5500"/>
                  </a:lnTo>
                  <a:lnTo>
                    <a:pt x="40046" y="6512"/>
                  </a:lnTo>
                  <a:lnTo>
                    <a:pt x="41317" y="7833"/>
                  </a:lnTo>
                  <a:lnTo>
                    <a:pt x="42967" y="7732"/>
                  </a:lnTo>
                  <a:lnTo>
                    <a:pt x="46474" y="8303"/>
                  </a:lnTo>
                  <a:lnTo>
                    <a:pt x="48756" y="8659"/>
                  </a:lnTo>
                  <a:lnTo>
                    <a:pt x="51727" y="9664"/>
                  </a:lnTo>
                  <a:lnTo>
                    <a:pt x="53349" y="10961"/>
                  </a:lnTo>
                  <a:lnTo>
                    <a:pt x="55318" y="13844"/>
                  </a:lnTo>
                  <a:lnTo>
                    <a:pt x="56097" y="17088"/>
                  </a:lnTo>
                  <a:lnTo>
                    <a:pt x="57895" y="18741"/>
                  </a:lnTo>
                  <a:lnTo>
                    <a:pt x="59695" y="19169"/>
                  </a:lnTo>
                  <a:lnTo>
                    <a:pt x="64806" y="18510"/>
                  </a:lnTo>
                  <a:lnTo>
                    <a:pt x="69457" y="18211"/>
                  </a:lnTo>
                  <a:lnTo>
                    <a:pt x="72418" y="17917"/>
                  </a:lnTo>
                  <a:lnTo>
                    <a:pt x="76426" y="17619"/>
                  </a:lnTo>
                  <a:lnTo>
                    <a:pt x="80009" y="18260"/>
                  </a:lnTo>
                  <a:lnTo>
                    <a:pt x="82013" y="20705"/>
                  </a:lnTo>
                  <a:lnTo>
                    <a:pt x="83354" y="21566"/>
                  </a:lnTo>
                  <a:lnTo>
                    <a:pt x="86249" y="22855"/>
                  </a:lnTo>
                  <a:lnTo>
                    <a:pt x="88707" y="23569"/>
                  </a:lnTo>
                  <a:lnTo>
                    <a:pt x="94192" y="23773"/>
                  </a:lnTo>
                  <a:lnTo>
                    <a:pt x="96107" y="23481"/>
                  </a:lnTo>
                  <a:lnTo>
                    <a:pt x="98051" y="22325"/>
                  </a:lnTo>
                  <a:lnTo>
                    <a:pt x="103278" y="18209"/>
                  </a:lnTo>
                  <a:lnTo>
                    <a:pt x="105636" y="17267"/>
                  </a:lnTo>
                  <a:lnTo>
                    <a:pt x="107904" y="17478"/>
                  </a:lnTo>
                  <a:lnTo>
                    <a:pt x="112714" y="17107"/>
                  </a:lnTo>
                  <a:lnTo>
                    <a:pt x="118489" y="16734"/>
                  </a:lnTo>
                  <a:lnTo>
                    <a:pt x="123097" y="17013"/>
                  </a:lnTo>
                  <a:lnTo>
                    <a:pt x="124339" y="17586"/>
                  </a:lnTo>
                  <a:lnTo>
                    <a:pt x="124060" y="18308"/>
                  </a:lnTo>
                  <a:lnTo>
                    <a:pt x="122586" y="19248"/>
                  </a:lnTo>
                  <a:lnTo>
                    <a:pt x="118306" y="19041"/>
                  </a:lnTo>
                  <a:lnTo>
                    <a:pt x="116136" y="19118"/>
                  </a:lnTo>
                  <a:lnTo>
                    <a:pt x="115718" y="20199"/>
                  </a:lnTo>
                  <a:lnTo>
                    <a:pt x="116014" y="21134"/>
                  </a:lnTo>
                  <a:lnTo>
                    <a:pt x="118987" y="22424"/>
                  </a:lnTo>
                  <a:lnTo>
                    <a:pt x="122040" y="25151"/>
                  </a:lnTo>
                  <a:lnTo>
                    <a:pt x="123017" y="28455"/>
                  </a:lnTo>
                  <a:lnTo>
                    <a:pt x="124247" y="25793"/>
                  </a:lnTo>
                  <a:lnTo>
                    <a:pt x="125174" y="25072"/>
                  </a:lnTo>
                  <a:lnTo>
                    <a:pt x="127254" y="26362"/>
                  </a:lnTo>
                  <a:lnTo>
                    <a:pt x="129676" y="26500"/>
                  </a:lnTo>
                  <a:lnTo>
                    <a:pt x="131552" y="26999"/>
                  </a:lnTo>
                  <a:lnTo>
                    <a:pt x="132846" y="28721"/>
                  </a:lnTo>
                  <a:lnTo>
                    <a:pt x="137451" y="30722"/>
                  </a:lnTo>
                  <a:lnTo>
                    <a:pt x="139778" y="32225"/>
                  </a:lnTo>
                  <a:lnTo>
                    <a:pt x="136118" y="34744"/>
                  </a:lnTo>
                  <a:lnTo>
                    <a:pt x="135310" y="38045"/>
                  </a:lnTo>
                  <a:lnTo>
                    <a:pt x="134237" y="39194"/>
                  </a:lnTo>
                  <a:lnTo>
                    <a:pt x="128947" y="41312"/>
                  </a:lnTo>
                  <a:lnTo>
                    <a:pt x="131455" y="41635"/>
                  </a:lnTo>
                  <a:lnTo>
                    <a:pt x="134452" y="42130"/>
                  </a:lnTo>
                  <a:lnTo>
                    <a:pt x="136295" y="41983"/>
                  </a:lnTo>
                  <a:lnTo>
                    <a:pt x="137950" y="41263"/>
                  </a:lnTo>
                  <a:lnTo>
                    <a:pt x="142606" y="41110"/>
                  </a:lnTo>
                  <a:lnTo>
                    <a:pt x="146243" y="41531"/>
                  </a:lnTo>
                  <a:lnTo>
                    <a:pt x="150456" y="42919"/>
                  </a:lnTo>
                  <a:lnTo>
                    <a:pt x="150931" y="44420"/>
                  </a:lnTo>
                  <a:lnTo>
                    <a:pt x="150628" y="46497"/>
                  </a:lnTo>
                  <a:lnTo>
                    <a:pt x="142327" y="52769"/>
                  </a:lnTo>
                  <a:lnTo>
                    <a:pt x="141824" y="54059"/>
                  </a:lnTo>
                  <a:lnTo>
                    <a:pt x="142194" y="55128"/>
                  </a:lnTo>
                  <a:lnTo>
                    <a:pt x="145300" y="58180"/>
                  </a:lnTo>
                  <a:lnTo>
                    <a:pt x="146004" y="59604"/>
                  </a:lnTo>
                  <a:lnTo>
                    <a:pt x="144463" y="61112"/>
                  </a:lnTo>
                  <a:lnTo>
                    <a:pt x="142407" y="61837"/>
                  </a:lnTo>
                  <a:lnTo>
                    <a:pt x="137230" y="62795"/>
                  </a:lnTo>
                  <a:lnTo>
                    <a:pt x="136925" y="65079"/>
                  </a:lnTo>
                  <a:lnTo>
                    <a:pt x="136965" y="68002"/>
                  </a:lnTo>
                  <a:lnTo>
                    <a:pt x="134987" y="70721"/>
                  </a:lnTo>
                  <a:lnTo>
                    <a:pt x="134629" y="71791"/>
                  </a:lnTo>
                  <a:lnTo>
                    <a:pt x="136255" y="74416"/>
                  </a:lnTo>
                  <a:lnTo>
                    <a:pt x="139925" y="78166"/>
                  </a:lnTo>
                  <a:lnTo>
                    <a:pt x="142448" y="8142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0" name="Trinidad"/>
            <p:cNvSpPr/>
            <p:nvPr/>
          </p:nvSpPr>
          <p:spPr>
            <a:xfrm>
              <a:off x="1780342" y="2676357"/>
              <a:ext cx="10399" cy="8938"/>
            </a:xfrm>
            <a:custGeom>
              <a:avLst/>
              <a:gdLst/>
              <a:ahLst/>
              <a:cxnLst/>
              <a:pathLst>
                <a:path w="10399" h="8938">
                  <a:moveTo>
                    <a:pt x="10399" y="34"/>
                  </a:moveTo>
                  <a:lnTo>
                    <a:pt x="9755" y="1180"/>
                  </a:lnTo>
                  <a:lnTo>
                    <a:pt x="9176" y="1524"/>
                  </a:lnTo>
                  <a:lnTo>
                    <a:pt x="9031" y="2212"/>
                  </a:lnTo>
                  <a:lnTo>
                    <a:pt x="9224" y="3489"/>
                  </a:lnTo>
                  <a:lnTo>
                    <a:pt x="8934" y="3931"/>
                  </a:lnTo>
                  <a:lnTo>
                    <a:pt x="9562" y="5846"/>
                  </a:lnTo>
                  <a:lnTo>
                    <a:pt x="9369" y="8006"/>
                  </a:lnTo>
                  <a:lnTo>
                    <a:pt x="7099" y="8790"/>
                  </a:lnTo>
                  <a:lnTo>
                    <a:pt x="6423" y="8741"/>
                  </a:lnTo>
                  <a:lnTo>
                    <a:pt x="5699" y="8938"/>
                  </a:lnTo>
                  <a:lnTo>
                    <a:pt x="3284" y="8741"/>
                  </a:lnTo>
                  <a:lnTo>
                    <a:pt x="2318" y="8938"/>
                  </a:lnTo>
                  <a:lnTo>
                    <a:pt x="1883" y="8692"/>
                  </a:lnTo>
                  <a:lnTo>
                    <a:pt x="97" y="8692"/>
                  </a:lnTo>
                  <a:lnTo>
                    <a:pt x="0" y="8398"/>
                  </a:lnTo>
                  <a:lnTo>
                    <a:pt x="193" y="8055"/>
                  </a:lnTo>
                  <a:lnTo>
                    <a:pt x="1207" y="7907"/>
                  </a:lnTo>
                  <a:lnTo>
                    <a:pt x="2318" y="7221"/>
                  </a:lnTo>
                  <a:lnTo>
                    <a:pt x="2415" y="6779"/>
                  </a:lnTo>
                  <a:lnTo>
                    <a:pt x="2946" y="6877"/>
                  </a:lnTo>
                  <a:lnTo>
                    <a:pt x="3719" y="6926"/>
                  </a:lnTo>
                  <a:lnTo>
                    <a:pt x="4395" y="6190"/>
                  </a:lnTo>
                  <a:lnTo>
                    <a:pt x="3912" y="4766"/>
                  </a:lnTo>
                  <a:lnTo>
                    <a:pt x="4153" y="4128"/>
                  </a:lnTo>
                  <a:lnTo>
                    <a:pt x="4298" y="3195"/>
                  </a:lnTo>
                  <a:lnTo>
                    <a:pt x="3960" y="2556"/>
                  </a:lnTo>
                  <a:lnTo>
                    <a:pt x="3477" y="1868"/>
                  </a:lnTo>
                  <a:lnTo>
                    <a:pt x="2077" y="1622"/>
                  </a:lnTo>
                  <a:lnTo>
                    <a:pt x="2656" y="1131"/>
                  </a:lnTo>
                  <a:lnTo>
                    <a:pt x="3477" y="1032"/>
                  </a:lnTo>
                  <a:lnTo>
                    <a:pt x="4636" y="885"/>
                  </a:lnTo>
                  <a:lnTo>
                    <a:pt x="5216" y="443"/>
                  </a:lnTo>
                  <a:lnTo>
                    <a:pt x="7147" y="541"/>
                  </a:lnTo>
                  <a:lnTo>
                    <a:pt x="7679" y="344"/>
                  </a:lnTo>
                  <a:lnTo>
                    <a:pt x="9176" y="0"/>
                  </a:lnTo>
                  <a:lnTo>
                    <a:pt x="10399" y="3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1" name="Panama"/>
            <p:cNvSpPr/>
            <p:nvPr/>
          </p:nvSpPr>
          <p:spPr>
            <a:xfrm>
              <a:off x="1547142" y="2689793"/>
              <a:ext cx="65183" cy="27787"/>
            </a:xfrm>
            <a:custGeom>
              <a:avLst/>
              <a:gdLst/>
              <a:ahLst/>
              <a:cxnLst/>
              <a:pathLst>
                <a:path w="65183" h="27787">
                  <a:moveTo>
                    <a:pt x="4625" y="625"/>
                  </a:moveTo>
                  <a:lnTo>
                    <a:pt x="7232" y="2186"/>
                  </a:lnTo>
                  <a:lnTo>
                    <a:pt x="8208" y="4786"/>
                  </a:lnTo>
                  <a:lnTo>
                    <a:pt x="8306" y="6684"/>
                  </a:lnTo>
                  <a:lnTo>
                    <a:pt x="10124" y="7469"/>
                  </a:lnTo>
                  <a:lnTo>
                    <a:pt x="13275" y="7593"/>
                  </a:lnTo>
                  <a:lnTo>
                    <a:pt x="14497" y="6553"/>
                  </a:lnTo>
                  <a:lnTo>
                    <a:pt x="16491" y="8735"/>
                  </a:lnTo>
                  <a:lnTo>
                    <a:pt x="20131" y="9151"/>
                  </a:lnTo>
                  <a:lnTo>
                    <a:pt x="22425" y="8732"/>
                  </a:lnTo>
                  <a:lnTo>
                    <a:pt x="29187" y="4917"/>
                  </a:lnTo>
                  <a:lnTo>
                    <a:pt x="31765" y="4682"/>
                  </a:lnTo>
                  <a:lnTo>
                    <a:pt x="38717" y="0"/>
                  </a:lnTo>
                  <a:lnTo>
                    <a:pt x="40588" y="729"/>
                  </a:lnTo>
                  <a:lnTo>
                    <a:pt x="44311" y="1080"/>
                  </a:lnTo>
                  <a:lnTo>
                    <a:pt x="44664" y="1873"/>
                  </a:lnTo>
                  <a:lnTo>
                    <a:pt x="48619" y="1788"/>
                  </a:lnTo>
                  <a:lnTo>
                    <a:pt x="52467" y="2857"/>
                  </a:lnTo>
                  <a:lnTo>
                    <a:pt x="55802" y="4787"/>
                  </a:lnTo>
                  <a:lnTo>
                    <a:pt x="59029" y="7649"/>
                  </a:lnTo>
                  <a:lnTo>
                    <a:pt x="61067" y="11026"/>
                  </a:lnTo>
                  <a:lnTo>
                    <a:pt x="61489" y="12681"/>
                  </a:lnTo>
                  <a:lnTo>
                    <a:pt x="62630" y="13441"/>
                  </a:lnTo>
                  <a:lnTo>
                    <a:pt x="65183" y="18696"/>
                  </a:lnTo>
                  <a:lnTo>
                    <a:pt x="63567" y="19007"/>
                  </a:lnTo>
                  <a:lnTo>
                    <a:pt x="63094" y="21183"/>
                  </a:lnTo>
                  <a:lnTo>
                    <a:pt x="60166" y="23254"/>
                  </a:lnTo>
                  <a:lnTo>
                    <a:pt x="59740" y="21701"/>
                  </a:lnTo>
                  <a:lnTo>
                    <a:pt x="58787" y="21287"/>
                  </a:lnTo>
                  <a:lnTo>
                    <a:pt x="59016" y="23565"/>
                  </a:lnTo>
                  <a:lnTo>
                    <a:pt x="57871" y="23979"/>
                  </a:lnTo>
                  <a:lnTo>
                    <a:pt x="56587" y="27787"/>
                  </a:lnTo>
                  <a:lnTo>
                    <a:pt x="54690" y="23617"/>
                  </a:lnTo>
                  <a:lnTo>
                    <a:pt x="52478" y="19763"/>
                  </a:lnTo>
                  <a:lnTo>
                    <a:pt x="51791" y="17476"/>
                  </a:lnTo>
                  <a:lnTo>
                    <a:pt x="52688" y="16257"/>
                  </a:lnTo>
                  <a:lnTo>
                    <a:pt x="53790" y="15826"/>
                  </a:lnTo>
                  <a:lnTo>
                    <a:pt x="57729" y="16458"/>
                  </a:lnTo>
                  <a:lnTo>
                    <a:pt x="56042" y="15482"/>
                  </a:lnTo>
                  <a:lnTo>
                    <a:pt x="55415" y="14652"/>
                  </a:lnTo>
                  <a:lnTo>
                    <a:pt x="54937" y="12266"/>
                  </a:lnTo>
                  <a:lnTo>
                    <a:pt x="53389" y="13823"/>
                  </a:lnTo>
                  <a:lnTo>
                    <a:pt x="51185" y="14030"/>
                  </a:lnTo>
                  <a:lnTo>
                    <a:pt x="49962" y="12111"/>
                  </a:lnTo>
                  <a:lnTo>
                    <a:pt x="49803" y="10751"/>
                  </a:lnTo>
                  <a:lnTo>
                    <a:pt x="48835" y="9320"/>
                  </a:lnTo>
                  <a:lnTo>
                    <a:pt x="48171" y="10086"/>
                  </a:lnTo>
                  <a:lnTo>
                    <a:pt x="47040" y="8632"/>
                  </a:lnTo>
                  <a:lnTo>
                    <a:pt x="46486" y="9151"/>
                  </a:lnTo>
                  <a:lnTo>
                    <a:pt x="45827" y="7800"/>
                  </a:lnTo>
                  <a:lnTo>
                    <a:pt x="43539" y="6822"/>
                  </a:lnTo>
                  <a:lnTo>
                    <a:pt x="40721" y="6757"/>
                  </a:lnTo>
                  <a:lnTo>
                    <a:pt x="38221" y="7981"/>
                  </a:lnTo>
                  <a:lnTo>
                    <a:pt x="36305" y="8528"/>
                  </a:lnTo>
                  <a:lnTo>
                    <a:pt x="35950" y="10351"/>
                  </a:lnTo>
                  <a:lnTo>
                    <a:pt x="36358" y="11539"/>
                  </a:lnTo>
                  <a:lnTo>
                    <a:pt x="33703" y="13149"/>
                  </a:lnTo>
                  <a:lnTo>
                    <a:pt x="31828" y="14084"/>
                  </a:lnTo>
                  <a:lnTo>
                    <a:pt x="30148" y="14231"/>
                  </a:lnTo>
                  <a:lnTo>
                    <a:pt x="28418" y="16310"/>
                  </a:lnTo>
                  <a:lnTo>
                    <a:pt x="28664" y="17812"/>
                  </a:lnTo>
                  <a:lnTo>
                    <a:pt x="30252" y="19318"/>
                  </a:lnTo>
                  <a:lnTo>
                    <a:pt x="32578" y="21494"/>
                  </a:lnTo>
                  <a:lnTo>
                    <a:pt x="33472" y="23449"/>
                  </a:lnTo>
                  <a:lnTo>
                    <a:pt x="33414" y="24186"/>
                  </a:lnTo>
                  <a:lnTo>
                    <a:pt x="32006" y="24595"/>
                  </a:lnTo>
                  <a:lnTo>
                    <a:pt x="30790" y="24383"/>
                  </a:lnTo>
                  <a:lnTo>
                    <a:pt x="28628" y="26360"/>
                  </a:lnTo>
                  <a:lnTo>
                    <a:pt x="25780" y="26893"/>
                  </a:lnTo>
                  <a:lnTo>
                    <a:pt x="24083" y="26683"/>
                  </a:lnTo>
                  <a:lnTo>
                    <a:pt x="23132" y="25946"/>
                  </a:lnTo>
                  <a:lnTo>
                    <a:pt x="23674" y="25118"/>
                  </a:lnTo>
                  <a:lnTo>
                    <a:pt x="21925" y="20901"/>
                  </a:lnTo>
                  <a:lnTo>
                    <a:pt x="20701" y="19117"/>
                  </a:lnTo>
                  <a:lnTo>
                    <a:pt x="19814" y="22530"/>
                  </a:lnTo>
                  <a:lnTo>
                    <a:pt x="15744" y="20458"/>
                  </a:lnTo>
                  <a:lnTo>
                    <a:pt x="14605" y="16623"/>
                  </a:lnTo>
                  <a:lnTo>
                    <a:pt x="13568" y="16831"/>
                  </a:lnTo>
                  <a:lnTo>
                    <a:pt x="8754" y="16208"/>
                  </a:lnTo>
                  <a:lnTo>
                    <a:pt x="6581" y="14860"/>
                  </a:lnTo>
                  <a:lnTo>
                    <a:pt x="3578" y="14862"/>
                  </a:lnTo>
                  <a:lnTo>
                    <a:pt x="2005" y="15438"/>
                  </a:lnTo>
                  <a:lnTo>
                    <a:pt x="195" y="17945"/>
                  </a:lnTo>
                  <a:lnTo>
                    <a:pt x="1219" y="14860"/>
                  </a:lnTo>
                  <a:lnTo>
                    <a:pt x="0" y="13926"/>
                  </a:lnTo>
                  <a:lnTo>
                    <a:pt x="1875" y="12058"/>
                  </a:lnTo>
                  <a:lnTo>
                    <a:pt x="1251" y="9359"/>
                  </a:lnTo>
                  <a:lnTo>
                    <a:pt x="3239" y="7489"/>
                  </a:lnTo>
                  <a:lnTo>
                    <a:pt x="696" y="5930"/>
                  </a:lnTo>
                  <a:lnTo>
                    <a:pt x="695" y="2982"/>
                  </a:lnTo>
                  <a:lnTo>
                    <a:pt x="762" y="1353"/>
                  </a:lnTo>
                  <a:lnTo>
                    <a:pt x="1863" y="312"/>
                  </a:lnTo>
                  <a:lnTo>
                    <a:pt x="4256" y="1249"/>
                  </a:lnTo>
                  <a:lnTo>
                    <a:pt x="4625" y="625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2" name="Puerto Rico"/>
            <p:cNvSpPr/>
            <p:nvPr/>
          </p:nvSpPr>
          <p:spPr>
            <a:xfrm>
              <a:off x="1722798" y="2587332"/>
              <a:ext cx="16564" cy="7156"/>
            </a:xfrm>
            <a:custGeom>
              <a:avLst/>
              <a:gdLst/>
              <a:ahLst/>
              <a:cxnLst/>
              <a:pathLst>
                <a:path w="16564" h="7156">
                  <a:moveTo>
                    <a:pt x="3398" y="7156"/>
                  </a:moveTo>
                  <a:lnTo>
                    <a:pt x="653" y="6567"/>
                  </a:lnTo>
                  <a:lnTo>
                    <a:pt x="290" y="5450"/>
                  </a:lnTo>
                  <a:lnTo>
                    <a:pt x="545" y="2541"/>
                  </a:lnTo>
                  <a:lnTo>
                    <a:pt x="0" y="1274"/>
                  </a:lnTo>
                  <a:lnTo>
                    <a:pt x="553" y="376"/>
                  </a:lnTo>
                  <a:lnTo>
                    <a:pt x="1732" y="0"/>
                  </a:lnTo>
                  <a:lnTo>
                    <a:pt x="4457" y="367"/>
                  </a:lnTo>
                  <a:lnTo>
                    <a:pt x="6482" y="288"/>
                  </a:lnTo>
                  <a:lnTo>
                    <a:pt x="14030" y="869"/>
                  </a:lnTo>
                  <a:lnTo>
                    <a:pt x="15996" y="1760"/>
                  </a:lnTo>
                  <a:lnTo>
                    <a:pt x="16564" y="2505"/>
                  </a:lnTo>
                  <a:lnTo>
                    <a:pt x="15623" y="4372"/>
                  </a:lnTo>
                  <a:lnTo>
                    <a:pt x="15272" y="4895"/>
                  </a:lnTo>
                  <a:lnTo>
                    <a:pt x="13853" y="6090"/>
                  </a:lnTo>
                  <a:lnTo>
                    <a:pt x="12170" y="6317"/>
                  </a:lnTo>
                  <a:lnTo>
                    <a:pt x="8465" y="5879"/>
                  </a:lnTo>
                  <a:lnTo>
                    <a:pt x="5173" y="6258"/>
                  </a:lnTo>
                  <a:lnTo>
                    <a:pt x="3398" y="715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3" name="Costa Rica"/>
            <p:cNvSpPr/>
            <p:nvPr/>
          </p:nvSpPr>
          <p:spPr>
            <a:xfrm>
              <a:off x="1514880" y="2672105"/>
              <a:ext cx="36957" cy="35635"/>
            </a:xfrm>
            <a:custGeom>
              <a:avLst/>
              <a:gdLst/>
              <a:ahLst/>
              <a:cxnLst/>
              <a:pathLst>
                <a:path w="36957" h="35635">
                  <a:moveTo>
                    <a:pt x="23663" y="3646"/>
                  </a:moveTo>
                  <a:lnTo>
                    <a:pt x="27779" y="8161"/>
                  </a:lnTo>
                  <a:lnTo>
                    <a:pt x="29708" y="11334"/>
                  </a:lnTo>
                  <a:lnTo>
                    <a:pt x="31284" y="12975"/>
                  </a:lnTo>
                  <a:lnTo>
                    <a:pt x="32411" y="13211"/>
                  </a:lnTo>
                  <a:lnTo>
                    <a:pt x="34746" y="16491"/>
                  </a:lnTo>
                  <a:lnTo>
                    <a:pt x="36957" y="18282"/>
                  </a:lnTo>
                  <a:lnTo>
                    <a:pt x="36886" y="18315"/>
                  </a:lnTo>
                  <a:lnTo>
                    <a:pt x="36517" y="18939"/>
                  </a:lnTo>
                  <a:lnTo>
                    <a:pt x="34124" y="18002"/>
                  </a:lnTo>
                  <a:lnTo>
                    <a:pt x="33023" y="19043"/>
                  </a:lnTo>
                  <a:lnTo>
                    <a:pt x="32956" y="20672"/>
                  </a:lnTo>
                  <a:lnTo>
                    <a:pt x="32957" y="23620"/>
                  </a:lnTo>
                  <a:lnTo>
                    <a:pt x="35500" y="25179"/>
                  </a:lnTo>
                  <a:lnTo>
                    <a:pt x="33512" y="27049"/>
                  </a:lnTo>
                  <a:lnTo>
                    <a:pt x="34136" y="29748"/>
                  </a:lnTo>
                  <a:lnTo>
                    <a:pt x="32261" y="31616"/>
                  </a:lnTo>
                  <a:lnTo>
                    <a:pt x="33480" y="32550"/>
                  </a:lnTo>
                  <a:lnTo>
                    <a:pt x="32456" y="35635"/>
                  </a:lnTo>
                  <a:lnTo>
                    <a:pt x="32471" y="33276"/>
                  </a:lnTo>
                  <a:lnTo>
                    <a:pt x="30985" y="31720"/>
                  </a:lnTo>
                  <a:lnTo>
                    <a:pt x="31034" y="28839"/>
                  </a:lnTo>
                  <a:lnTo>
                    <a:pt x="29142" y="28087"/>
                  </a:lnTo>
                  <a:lnTo>
                    <a:pt x="27945" y="27568"/>
                  </a:lnTo>
                  <a:lnTo>
                    <a:pt x="27387" y="27983"/>
                  </a:lnTo>
                  <a:lnTo>
                    <a:pt x="29018" y="30061"/>
                  </a:lnTo>
                  <a:lnTo>
                    <a:pt x="29439" y="31201"/>
                  </a:lnTo>
                  <a:lnTo>
                    <a:pt x="28874" y="31513"/>
                  </a:lnTo>
                  <a:lnTo>
                    <a:pt x="25236" y="29998"/>
                  </a:lnTo>
                  <a:lnTo>
                    <a:pt x="24585" y="28566"/>
                  </a:lnTo>
                  <a:lnTo>
                    <a:pt x="25845" y="26844"/>
                  </a:lnTo>
                  <a:lnTo>
                    <a:pt x="26045" y="24908"/>
                  </a:lnTo>
                  <a:lnTo>
                    <a:pt x="25130" y="23189"/>
                  </a:lnTo>
                  <a:lnTo>
                    <a:pt x="22691" y="21544"/>
                  </a:lnTo>
                  <a:lnTo>
                    <a:pt x="19205" y="20084"/>
                  </a:lnTo>
                  <a:lnTo>
                    <a:pt x="18809" y="19355"/>
                  </a:lnTo>
                  <a:lnTo>
                    <a:pt x="15352" y="18832"/>
                  </a:lnTo>
                  <a:lnTo>
                    <a:pt x="13767" y="17169"/>
                  </a:lnTo>
                  <a:lnTo>
                    <a:pt x="13805" y="15027"/>
                  </a:lnTo>
                  <a:lnTo>
                    <a:pt x="13072" y="13732"/>
                  </a:lnTo>
                  <a:lnTo>
                    <a:pt x="11826" y="13234"/>
                  </a:lnTo>
                  <a:lnTo>
                    <a:pt x="8936" y="11438"/>
                  </a:lnTo>
                  <a:lnTo>
                    <a:pt x="6850" y="10082"/>
                  </a:lnTo>
                  <a:lnTo>
                    <a:pt x="7977" y="12689"/>
                  </a:lnTo>
                  <a:lnTo>
                    <a:pt x="8409" y="13816"/>
                  </a:lnTo>
                  <a:lnTo>
                    <a:pt x="10526" y="14044"/>
                  </a:lnTo>
                  <a:lnTo>
                    <a:pt x="11433" y="15399"/>
                  </a:lnTo>
                  <a:lnTo>
                    <a:pt x="8707" y="18315"/>
                  </a:lnTo>
                  <a:lnTo>
                    <a:pt x="7985" y="16980"/>
                  </a:lnTo>
                  <a:lnTo>
                    <a:pt x="6196" y="15547"/>
                  </a:lnTo>
                  <a:lnTo>
                    <a:pt x="3385" y="14475"/>
                  </a:lnTo>
                  <a:lnTo>
                    <a:pt x="1768" y="13256"/>
                  </a:lnTo>
                  <a:lnTo>
                    <a:pt x="1030" y="12034"/>
                  </a:lnTo>
                  <a:lnTo>
                    <a:pt x="512" y="9516"/>
                  </a:lnTo>
                  <a:lnTo>
                    <a:pt x="1156" y="7369"/>
                  </a:lnTo>
                  <a:lnTo>
                    <a:pt x="2818" y="6220"/>
                  </a:lnTo>
                  <a:lnTo>
                    <a:pt x="2779" y="4235"/>
                  </a:lnTo>
                  <a:lnTo>
                    <a:pt x="0" y="3085"/>
                  </a:lnTo>
                  <a:lnTo>
                    <a:pt x="1819" y="2458"/>
                  </a:lnTo>
                  <a:lnTo>
                    <a:pt x="1532" y="1297"/>
                  </a:lnTo>
                  <a:lnTo>
                    <a:pt x="341" y="1386"/>
                  </a:lnTo>
                  <a:lnTo>
                    <a:pt x="2495" y="0"/>
                  </a:lnTo>
                  <a:lnTo>
                    <a:pt x="10775" y="3059"/>
                  </a:lnTo>
                  <a:lnTo>
                    <a:pt x="13798" y="1778"/>
                  </a:lnTo>
                  <a:lnTo>
                    <a:pt x="15769" y="2327"/>
                  </a:lnTo>
                  <a:lnTo>
                    <a:pt x="17198" y="1935"/>
                  </a:lnTo>
                  <a:lnTo>
                    <a:pt x="18406" y="4287"/>
                  </a:lnTo>
                  <a:lnTo>
                    <a:pt x="22253" y="5047"/>
                  </a:lnTo>
                  <a:lnTo>
                    <a:pt x="23663" y="364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4" name="Dominican Republic"/>
            <p:cNvSpPr/>
            <p:nvPr/>
          </p:nvSpPr>
          <p:spPr>
            <a:xfrm>
              <a:off x="1670605" y="2570997"/>
              <a:ext cx="39249" cy="26207"/>
            </a:xfrm>
            <a:custGeom>
              <a:avLst/>
              <a:gdLst/>
              <a:ahLst/>
              <a:cxnLst/>
              <a:pathLst>
                <a:path w="39249" h="26207">
                  <a:moveTo>
                    <a:pt x="2432" y="22714"/>
                  </a:moveTo>
                  <a:lnTo>
                    <a:pt x="0" y="15536"/>
                  </a:lnTo>
                  <a:lnTo>
                    <a:pt x="52" y="14638"/>
                  </a:lnTo>
                  <a:lnTo>
                    <a:pt x="1952" y="12230"/>
                  </a:lnTo>
                  <a:lnTo>
                    <a:pt x="1894" y="11107"/>
                  </a:lnTo>
                  <a:lnTo>
                    <a:pt x="1405" y="4652"/>
                  </a:lnTo>
                  <a:lnTo>
                    <a:pt x="1317" y="1883"/>
                  </a:lnTo>
                  <a:lnTo>
                    <a:pt x="3841" y="394"/>
                  </a:lnTo>
                  <a:lnTo>
                    <a:pt x="5810" y="1142"/>
                  </a:lnTo>
                  <a:lnTo>
                    <a:pt x="7522" y="1138"/>
                  </a:lnTo>
                  <a:lnTo>
                    <a:pt x="9448" y="230"/>
                  </a:lnTo>
                  <a:lnTo>
                    <a:pt x="11295" y="0"/>
                  </a:lnTo>
                  <a:lnTo>
                    <a:pt x="11997" y="1053"/>
                  </a:lnTo>
                  <a:lnTo>
                    <a:pt x="12886" y="1653"/>
                  </a:lnTo>
                  <a:lnTo>
                    <a:pt x="17897" y="3297"/>
                  </a:lnTo>
                  <a:lnTo>
                    <a:pt x="21193" y="2914"/>
                  </a:lnTo>
                  <a:lnTo>
                    <a:pt x="22261" y="5017"/>
                  </a:lnTo>
                  <a:lnTo>
                    <a:pt x="23942" y="6816"/>
                  </a:lnTo>
                  <a:lnTo>
                    <a:pt x="26589" y="8536"/>
                  </a:lnTo>
                  <a:lnTo>
                    <a:pt x="28271" y="8982"/>
                  </a:lnTo>
                  <a:lnTo>
                    <a:pt x="31496" y="10099"/>
                  </a:lnTo>
                  <a:lnTo>
                    <a:pt x="36086" y="12486"/>
                  </a:lnTo>
                  <a:lnTo>
                    <a:pt x="38088" y="14352"/>
                  </a:lnTo>
                  <a:lnTo>
                    <a:pt x="39249" y="15994"/>
                  </a:lnTo>
                  <a:lnTo>
                    <a:pt x="38292" y="16893"/>
                  </a:lnTo>
                  <a:lnTo>
                    <a:pt x="37572" y="18462"/>
                  </a:lnTo>
                  <a:lnTo>
                    <a:pt x="35998" y="20405"/>
                  </a:lnTo>
                  <a:lnTo>
                    <a:pt x="34802" y="19886"/>
                  </a:lnTo>
                  <a:lnTo>
                    <a:pt x="32419" y="16756"/>
                  </a:lnTo>
                  <a:lnTo>
                    <a:pt x="30523" y="16537"/>
                  </a:lnTo>
                  <a:lnTo>
                    <a:pt x="26571" y="16844"/>
                  </a:lnTo>
                  <a:lnTo>
                    <a:pt x="25129" y="16325"/>
                  </a:lnTo>
                  <a:lnTo>
                    <a:pt x="23258" y="16329"/>
                  </a:lnTo>
                  <a:lnTo>
                    <a:pt x="21610" y="16856"/>
                  </a:lnTo>
                  <a:lnTo>
                    <a:pt x="17785" y="19700"/>
                  </a:lnTo>
                  <a:lnTo>
                    <a:pt x="15800" y="19407"/>
                  </a:lnTo>
                  <a:lnTo>
                    <a:pt x="14200" y="16798"/>
                  </a:lnTo>
                  <a:lnTo>
                    <a:pt x="13369" y="16650"/>
                  </a:lnTo>
                  <a:lnTo>
                    <a:pt x="12590" y="16951"/>
                  </a:lnTo>
                  <a:lnTo>
                    <a:pt x="9291" y="18675"/>
                  </a:lnTo>
                  <a:lnTo>
                    <a:pt x="7563" y="22779"/>
                  </a:lnTo>
                  <a:lnTo>
                    <a:pt x="5511" y="26207"/>
                  </a:lnTo>
                  <a:lnTo>
                    <a:pt x="4063" y="25615"/>
                  </a:lnTo>
                  <a:lnTo>
                    <a:pt x="2432" y="2271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5" name="Haiti"/>
            <p:cNvSpPr/>
            <p:nvPr/>
          </p:nvSpPr>
          <p:spPr>
            <a:xfrm>
              <a:off x="1642222" y="2570817"/>
              <a:ext cx="30807" cy="22888"/>
            </a:xfrm>
            <a:custGeom>
              <a:avLst/>
              <a:gdLst/>
              <a:ahLst/>
              <a:cxnLst/>
              <a:pathLst>
                <a:path w="30807" h="22888">
                  <a:moveTo>
                    <a:pt x="29693" y="2057"/>
                  </a:moveTo>
                  <a:lnTo>
                    <a:pt x="29780" y="4826"/>
                  </a:lnTo>
                  <a:lnTo>
                    <a:pt x="30269" y="11281"/>
                  </a:lnTo>
                  <a:lnTo>
                    <a:pt x="30327" y="12405"/>
                  </a:lnTo>
                  <a:lnTo>
                    <a:pt x="28428" y="14812"/>
                  </a:lnTo>
                  <a:lnTo>
                    <a:pt x="28375" y="15711"/>
                  </a:lnTo>
                  <a:lnTo>
                    <a:pt x="30807" y="22888"/>
                  </a:lnTo>
                  <a:lnTo>
                    <a:pt x="27452" y="19842"/>
                  </a:lnTo>
                  <a:lnTo>
                    <a:pt x="25222" y="19549"/>
                  </a:lnTo>
                  <a:lnTo>
                    <a:pt x="21406" y="20303"/>
                  </a:lnTo>
                  <a:lnTo>
                    <a:pt x="17007" y="20238"/>
                  </a:lnTo>
                  <a:lnTo>
                    <a:pt x="13667" y="19500"/>
                  </a:lnTo>
                  <a:lnTo>
                    <a:pt x="10786" y="19208"/>
                  </a:lnTo>
                  <a:lnTo>
                    <a:pt x="8409" y="19736"/>
                  </a:lnTo>
                  <a:lnTo>
                    <a:pt x="6516" y="21604"/>
                  </a:lnTo>
                  <a:lnTo>
                    <a:pt x="5839" y="21382"/>
                  </a:lnTo>
                  <a:lnTo>
                    <a:pt x="858" y="18484"/>
                  </a:lnTo>
                  <a:lnTo>
                    <a:pt x="0" y="16769"/>
                  </a:lnTo>
                  <a:lnTo>
                    <a:pt x="198" y="15722"/>
                  </a:lnTo>
                  <a:lnTo>
                    <a:pt x="1544" y="14747"/>
                  </a:lnTo>
                  <a:lnTo>
                    <a:pt x="6815" y="15259"/>
                  </a:lnTo>
                  <a:lnTo>
                    <a:pt x="9978" y="15849"/>
                  </a:lnTo>
                  <a:lnTo>
                    <a:pt x="15617" y="16734"/>
                  </a:lnTo>
                  <a:lnTo>
                    <a:pt x="18897" y="16950"/>
                  </a:lnTo>
                  <a:lnTo>
                    <a:pt x="21954" y="15972"/>
                  </a:lnTo>
                  <a:lnTo>
                    <a:pt x="23891" y="15145"/>
                  </a:lnTo>
                  <a:lnTo>
                    <a:pt x="22898" y="14325"/>
                  </a:lnTo>
                  <a:lnTo>
                    <a:pt x="19427" y="11863"/>
                  </a:lnTo>
                  <a:lnTo>
                    <a:pt x="18747" y="10291"/>
                  </a:lnTo>
                  <a:lnTo>
                    <a:pt x="19671" y="6538"/>
                  </a:lnTo>
                  <a:lnTo>
                    <a:pt x="18660" y="4962"/>
                  </a:lnTo>
                  <a:lnTo>
                    <a:pt x="16683" y="4140"/>
                  </a:lnTo>
                  <a:lnTo>
                    <a:pt x="12106" y="3398"/>
                  </a:lnTo>
                  <a:lnTo>
                    <a:pt x="10577" y="2273"/>
                  </a:lnTo>
                  <a:lnTo>
                    <a:pt x="10778" y="1294"/>
                  </a:lnTo>
                  <a:lnTo>
                    <a:pt x="11373" y="841"/>
                  </a:lnTo>
                  <a:lnTo>
                    <a:pt x="13099" y="310"/>
                  </a:lnTo>
                  <a:lnTo>
                    <a:pt x="16730" y="0"/>
                  </a:lnTo>
                  <a:lnTo>
                    <a:pt x="20648" y="669"/>
                  </a:lnTo>
                  <a:lnTo>
                    <a:pt x="26064" y="2238"/>
                  </a:lnTo>
                  <a:lnTo>
                    <a:pt x="28955" y="2533"/>
                  </a:lnTo>
                  <a:lnTo>
                    <a:pt x="29693" y="205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6" name="Nicaragua"/>
            <p:cNvSpPr/>
            <p:nvPr/>
          </p:nvSpPr>
          <p:spPr>
            <a:xfrm>
              <a:off x="1494655" y="2628599"/>
              <a:ext cx="48906" cy="48548"/>
            </a:xfrm>
            <a:custGeom>
              <a:avLst/>
              <a:gdLst/>
              <a:ahLst/>
              <a:cxnLst/>
              <a:pathLst>
                <a:path w="48906" h="48548">
                  <a:moveTo>
                    <a:pt x="20567" y="44887"/>
                  </a:moveTo>
                  <a:lnTo>
                    <a:pt x="18623" y="41592"/>
                  </a:lnTo>
                  <a:lnTo>
                    <a:pt x="13949" y="37047"/>
                  </a:lnTo>
                  <a:lnTo>
                    <a:pt x="8920" y="31483"/>
                  </a:lnTo>
                  <a:lnTo>
                    <a:pt x="4724" y="27285"/>
                  </a:lnTo>
                  <a:lnTo>
                    <a:pt x="1099" y="24897"/>
                  </a:lnTo>
                  <a:lnTo>
                    <a:pt x="117" y="23954"/>
                  </a:lnTo>
                  <a:lnTo>
                    <a:pt x="0" y="22792"/>
                  </a:lnTo>
                  <a:lnTo>
                    <a:pt x="3133" y="22639"/>
                  </a:lnTo>
                  <a:lnTo>
                    <a:pt x="8151" y="21996"/>
                  </a:lnTo>
                  <a:lnTo>
                    <a:pt x="9606" y="21259"/>
                  </a:lnTo>
                  <a:lnTo>
                    <a:pt x="11074" y="19139"/>
                  </a:lnTo>
                  <a:lnTo>
                    <a:pt x="11099" y="14181"/>
                  </a:lnTo>
                  <a:lnTo>
                    <a:pt x="15522" y="14008"/>
                  </a:lnTo>
                  <a:lnTo>
                    <a:pt x="18096" y="10998"/>
                  </a:lnTo>
                  <a:lnTo>
                    <a:pt x="21730" y="13167"/>
                  </a:lnTo>
                  <a:lnTo>
                    <a:pt x="27781" y="8015"/>
                  </a:lnTo>
                  <a:lnTo>
                    <a:pt x="30303" y="3900"/>
                  </a:lnTo>
                  <a:lnTo>
                    <a:pt x="31775" y="2645"/>
                  </a:lnTo>
                  <a:lnTo>
                    <a:pt x="33077" y="2711"/>
                  </a:lnTo>
                  <a:lnTo>
                    <a:pt x="34722" y="3653"/>
                  </a:lnTo>
                  <a:lnTo>
                    <a:pt x="37043" y="4152"/>
                  </a:lnTo>
                  <a:lnTo>
                    <a:pt x="38286" y="3705"/>
                  </a:lnTo>
                  <a:lnTo>
                    <a:pt x="40414" y="2519"/>
                  </a:lnTo>
                  <a:lnTo>
                    <a:pt x="47561" y="0"/>
                  </a:lnTo>
                  <a:lnTo>
                    <a:pt x="48716" y="2691"/>
                  </a:lnTo>
                  <a:lnTo>
                    <a:pt x="48906" y="4448"/>
                  </a:lnTo>
                  <a:lnTo>
                    <a:pt x="48622" y="7082"/>
                  </a:lnTo>
                  <a:lnTo>
                    <a:pt x="47552" y="10738"/>
                  </a:lnTo>
                  <a:lnTo>
                    <a:pt x="44829" y="14903"/>
                  </a:lnTo>
                  <a:lnTo>
                    <a:pt x="44328" y="18765"/>
                  </a:lnTo>
                  <a:lnTo>
                    <a:pt x="44541" y="23420"/>
                  </a:lnTo>
                  <a:lnTo>
                    <a:pt x="43315" y="29232"/>
                  </a:lnTo>
                  <a:lnTo>
                    <a:pt x="42370" y="33003"/>
                  </a:lnTo>
                  <a:lnTo>
                    <a:pt x="41865" y="40095"/>
                  </a:lnTo>
                  <a:lnTo>
                    <a:pt x="42023" y="42913"/>
                  </a:lnTo>
                  <a:lnTo>
                    <a:pt x="42946" y="45293"/>
                  </a:lnTo>
                  <a:lnTo>
                    <a:pt x="43890" y="47147"/>
                  </a:lnTo>
                  <a:lnTo>
                    <a:pt x="42480" y="48548"/>
                  </a:lnTo>
                  <a:lnTo>
                    <a:pt x="38633" y="47788"/>
                  </a:lnTo>
                  <a:lnTo>
                    <a:pt x="37425" y="45436"/>
                  </a:lnTo>
                  <a:lnTo>
                    <a:pt x="35996" y="45828"/>
                  </a:lnTo>
                  <a:lnTo>
                    <a:pt x="34024" y="45279"/>
                  </a:lnTo>
                  <a:lnTo>
                    <a:pt x="31001" y="46560"/>
                  </a:lnTo>
                  <a:lnTo>
                    <a:pt x="22721" y="43501"/>
                  </a:lnTo>
                  <a:lnTo>
                    <a:pt x="20567" y="4488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7" name="Jamaica"/>
            <p:cNvSpPr/>
            <p:nvPr/>
          </p:nvSpPr>
          <p:spPr>
            <a:xfrm>
              <a:off x="1598962" y="2587744"/>
              <a:ext cx="22555" cy="8263"/>
            </a:xfrm>
            <a:custGeom>
              <a:avLst/>
              <a:gdLst/>
              <a:ahLst/>
              <a:cxnLst/>
              <a:pathLst>
                <a:path w="22555" h="8263">
                  <a:moveTo>
                    <a:pt x="11522" y="8263"/>
                  </a:moveTo>
                  <a:lnTo>
                    <a:pt x="10024" y="7969"/>
                  </a:lnTo>
                  <a:lnTo>
                    <a:pt x="6547" y="6785"/>
                  </a:lnTo>
                  <a:lnTo>
                    <a:pt x="5397" y="5373"/>
                  </a:lnTo>
                  <a:lnTo>
                    <a:pt x="3043" y="3440"/>
                  </a:lnTo>
                  <a:lnTo>
                    <a:pt x="710" y="2998"/>
                  </a:lnTo>
                  <a:lnTo>
                    <a:pt x="0" y="1881"/>
                  </a:lnTo>
                  <a:lnTo>
                    <a:pt x="2657" y="381"/>
                  </a:lnTo>
                  <a:lnTo>
                    <a:pt x="6188" y="0"/>
                  </a:lnTo>
                  <a:lnTo>
                    <a:pt x="13026" y="1329"/>
                  </a:lnTo>
                  <a:lnTo>
                    <a:pt x="17892" y="3183"/>
                  </a:lnTo>
                  <a:lnTo>
                    <a:pt x="21155" y="4592"/>
                  </a:lnTo>
                  <a:lnTo>
                    <a:pt x="22555" y="6079"/>
                  </a:lnTo>
                  <a:lnTo>
                    <a:pt x="22356" y="7122"/>
                  </a:lnTo>
                  <a:lnTo>
                    <a:pt x="20694" y="7498"/>
                  </a:lnTo>
                  <a:lnTo>
                    <a:pt x="16930" y="5943"/>
                  </a:lnTo>
                  <a:lnTo>
                    <a:pt x="14203" y="6247"/>
                  </a:lnTo>
                  <a:lnTo>
                    <a:pt x="13066" y="7590"/>
                  </a:lnTo>
                  <a:lnTo>
                    <a:pt x="11522" y="826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8" name="Honduras"/>
            <p:cNvSpPr/>
            <p:nvPr/>
          </p:nvSpPr>
          <p:spPr>
            <a:xfrm>
              <a:off x="1475770" y="2617113"/>
              <a:ext cx="66446" cy="34128"/>
            </a:xfrm>
            <a:custGeom>
              <a:avLst/>
              <a:gdLst/>
              <a:ahLst/>
              <a:cxnLst/>
              <a:pathLst>
                <a:path w="66446" h="34128">
                  <a:moveTo>
                    <a:pt x="12328" y="2862"/>
                  </a:moveTo>
                  <a:lnTo>
                    <a:pt x="13893" y="2707"/>
                  </a:lnTo>
                  <a:lnTo>
                    <a:pt x="16961" y="1301"/>
                  </a:lnTo>
                  <a:lnTo>
                    <a:pt x="20165" y="1000"/>
                  </a:lnTo>
                  <a:lnTo>
                    <a:pt x="23892" y="1654"/>
                  </a:lnTo>
                  <a:lnTo>
                    <a:pt x="26286" y="2017"/>
                  </a:lnTo>
                  <a:lnTo>
                    <a:pt x="33521" y="2222"/>
                  </a:lnTo>
                  <a:lnTo>
                    <a:pt x="37024" y="1036"/>
                  </a:lnTo>
                  <a:lnTo>
                    <a:pt x="38924" y="0"/>
                  </a:lnTo>
                  <a:lnTo>
                    <a:pt x="41767" y="1393"/>
                  </a:lnTo>
                  <a:lnTo>
                    <a:pt x="45718" y="1237"/>
                  </a:lnTo>
                  <a:lnTo>
                    <a:pt x="49545" y="713"/>
                  </a:lnTo>
                  <a:lnTo>
                    <a:pt x="52704" y="706"/>
                  </a:lnTo>
                  <a:lnTo>
                    <a:pt x="55213" y="1363"/>
                  </a:lnTo>
                  <a:lnTo>
                    <a:pt x="58042" y="2682"/>
                  </a:lnTo>
                  <a:lnTo>
                    <a:pt x="57852" y="4522"/>
                  </a:lnTo>
                  <a:lnTo>
                    <a:pt x="57341" y="5700"/>
                  </a:lnTo>
                  <a:lnTo>
                    <a:pt x="58481" y="7167"/>
                  </a:lnTo>
                  <a:lnTo>
                    <a:pt x="62428" y="8407"/>
                  </a:lnTo>
                  <a:lnTo>
                    <a:pt x="65221" y="8767"/>
                  </a:lnTo>
                  <a:lnTo>
                    <a:pt x="66446" y="11489"/>
                  </a:lnTo>
                  <a:lnTo>
                    <a:pt x="59300" y="14008"/>
                  </a:lnTo>
                  <a:lnTo>
                    <a:pt x="57172" y="15194"/>
                  </a:lnTo>
                  <a:lnTo>
                    <a:pt x="55929" y="15641"/>
                  </a:lnTo>
                  <a:lnTo>
                    <a:pt x="53608" y="15142"/>
                  </a:lnTo>
                  <a:lnTo>
                    <a:pt x="51963" y="14199"/>
                  </a:lnTo>
                  <a:lnTo>
                    <a:pt x="50661" y="14134"/>
                  </a:lnTo>
                  <a:lnTo>
                    <a:pt x="49189" y="15389"/>
                  </a:lnTo>
                  <a:lnTo>
                    <a:pt x="46667" y="19504"/>
                  </a:lnTo>
                  <a:lnTo>
                    <a:pt x="40616" y="24656"/>
                  </a:lnTo>
                  <a:lnTo>
                    <a:pt x="36982" y="22487"/>
                  </a:lnTo>
                  <a:lnTo>
                    <a:pt x="34408" y="25497"/>
                  </a:lnTo>
                  <a:lnTo>
                    <a:pt x="29985" y="25670"/>
                  </a:lnTo>
                  <a:lnTo>
                    <a:pt x="29960" y="30627"/>
                  </a:lnTo>
                  <a:lnTo>
                    <a:pt x="28492" y="32748"/>
                  </a:lnTo>
                  <a:lnTo>
                    <a:pt x="27037" y="33484"/>
                  </a:lnTo>
                  <a:lnTo>
                    <a:pt x="22019" y="34128"/>
                  </a:lnTo>
                  <a:lnTo>
                    <a:pt x="20460" y="30722"/>
                  </a:lnTo>
                  <a:lnTo>
                    <a:pt x="20333" y="30285"/>
                  </a:lnTo>
                  <a:lnTo>
                    <a:pt x="17937" y="28736"/>
                  </a:lnTo>
                  <a:lnTo>
                    <a:pt x="18366" y="24962"/>
                  </a:lnTo>
                  <a:lnTo>
                    <a:pt x="17725" y="24058"/>
                  </a:lnTo>
                  <a:lnTo>
                    <a:pt x="16359" y="24058"/>
                  </a:lnTo>
                  <a:lnTo>
                    <a:pt x="13649" y="22629"/>
                  </a:lnTo>
                  <a:lnTo>
                    <a:pt x="11478" y="24387"/>
                  </a:lnTo>
                  <a:lnTo>
                    <a:pt x="9649" y="24305"/>
                  </a:lnTo>
                  <a:lnTo>
                    <a:pt x="9318" y="22908"/>
                  </a:lnTo>
                  <a:lnTo>
                    <a:pt x="6483" y="21100"/>
                  </a:lnTo>
                  <a:lnTo>
                    <a:pt x="4435" y="20689"/>
                  </a:lnTo>
                  <a:lnTo>
                    <a:pt x="3393" y="18524"/>
                  </a:lnTo>
                  <a:lnTo>
                    <a:pt x="0" y="17644"/>
                  </a:lnTo>
                  <a:lnTo>
                    <a:pt x="2193" y="16079"/>
                  </a:lnTo>
                  <a:lnTo>
                    <a:pt x="1382" y="12947"/>
                  </a:lnTo>
                  <a:lnTo>
                    <a:pt x="2272" y="10388"/>
                  </a:lnTo>
                  <a:lnTo>
                    <a:pt x="4772" y="9149"/>
                  </a:lnTo>
                  <a:lnTo>
                    <a:pt x="12328" y="286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69" name="El Salvador"/>
            <p:cNvSpPr/>
            <p:nvPr/>
          </p:nvSpPr>
          <p:spPr>
            <a:xfrm>
              <a:off x="1467353" y="2634757"/>
              <a:ext cx="26781" cy="14860"/>
            </a:xfrm>
            <a:custGeom>
              <a:avLst/>
              <a:gdLst/>
              <a:ahLst/>
              <a:cxnLst/>
              <a:pathLst>
                <a:path w="26781" h="14860">
                  <a:moveTo>
                    <a:pt x="26353" y="11091"/>
                  </a:moveTo>
                  <a:lnTo>
                    <a:pt x="26528" y="11481"/>
                  </a:lnTo>
                  <a:lnTo>
                    <a:pt x="25509" y="11774"/>
                  </a:lnTo>
                  <a:lnTo>
                    <a:pt x="25560" y="13140"/>
                  </a:lnTo>
                  <a:lnTo>
                    <a:pt x="24368" y="14860"/>
                  </a:lnTo>
                  <a:lnTo>
                    <a:pt x="20960" y="14623"/>
                  </a:lnTo>
                  <a:lnTo>
                    <a:pt x="16686" y="13905"/>
                  </a:lnTo>
                  <a:lnTo>
                    <a:pt x="8174" y="11303"/>
                  </a:lnTo>
                  <a:lnTo>
                    <a:pt x="1631" y="9058"/>
                  </a:lnTo>
                  <a:lnTo>
                    <a:pt x="0" y="7974"/>
                  </a:lnTo>
                  <a:lnTo>
                    <a:pt x="59" y="6825"/>
                  </a:lnTo>
                  <a:lnTo>
                    <a:pt x="2895" y="4442"/>
                  </a:lnTo>
                  <a:lnTo>
                    <a:pt x="3997" y="4524"/>
                  </a:lnTo>
                  <a:lnTo>
                    <a:pt x="4919" y="2962"/>
                  </a:lnTo>
                  <a:lnTo>
                    <a:pt x="6676" y="2387"/>
                  </a:lnTo>
                  <a:lnTo>
                    <a:pt x="5857" y="1564"/>
                  </a:lnTo>
                  <a:lnTo>
                    <a:pt x="6075" y="247"/>
                  </a:lnTo>
                  <a:lnTo>
                    <a:pt x="8416" y="0"/>
                  </a:lnTo>
                  <a:lnTo>
                    <a:pt x="11809" y="880"/>
                  </a:lnTo>
                  <a:lnTo>
                    <a:pt x="12850" y="3045"/>
                  </a:lnTo>
                  <a:lnTo>
                    <a:pt x="14898" y="3456"/>
                  </a:lnTo>
                  <a:lnTo>
                    <a:pt x="17734" y="5264"/>
                  </a:lnTo>
                  <a:lnTo>
                    <a:pt x="18065" y="6660"/>
                  </a:lnTo>
                  <a:lnTo>
                    <a:pt x="19894" y="6743"/>
                  </a:lnTo>
                  <a:lnTo>
                    <a:pt x="22064" y="4985"/>
                  </a:lnTo>
                  <a:lnTo>
                    <a:pt x="24775" y="6414"/>
                  </a:lnTo>
                  <a:lnTo>
                    <a:pt x="26140" y="6414"/>
                  </a:lnTo>
                  <a:lnTo>
                    <a:pt x="26781" y="7317"/>
                  </a:lnTo>
                  <a:lnTo>
                    <a:pt x="26353" y="1109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0" name="Iceland"/>
            <p:cNvSpPr/>
            <p:nvPr/>
          </p:nvSpPr>
          <p:spPr>
            <a:xfrm>
              <a:off x="2201861" y="1796199"/>
              <a:ext cx="119154" cy="82358"/>
            </a:xfrm>
            <a:custGeom>
              <a:avLst/>
              <a:gdLst/>
              <a:ahLst/>
              <a:cxnLst/>
              <a:pathLst>
                <a:path w="119154" h="82358">
                  <a:moveTo>
                    <a:pt x="0" y="25237"/>
                  </a:moveTo>
                  <a:lnTo>
                    <a:pt x="639" y="23272"/>
                  </a:lnTo>
                  <a:lnTo>
                    <a:pt x="2743" y="21096"/>
                  </a:lnTo>
                  <a:lnTo>
                    <a:pt x="7224" y="21273"/>
                  </a:lnTo>
                  <a:lnTo>
                    <a:pt x="10607" y="20072"/>
                  </a:lnTo>
                  <a:lnTo>
                    <a:pt x="8833" y="17306"/>
                  </a:lnTo>
                  <a:lnTo>
                    <a:pt x="6803" y="13128"/>
                  </a:lnTo>
                  <a:lnTo>
                    <a:pt x="8394" y="8902"/>
                  </a:lnTo>
                  <a:lnTo>
                    <a:pt x="9781" y="8896"/>
                  </a:lnTo>
                  <a:lnTo>
                    <a:pt x="14574" y="14092"/>
                  </a:lnTo>
                  <a:lnTo>
                    <a:pt x="17935" y="14676"/>
                  </a:lnTo>
                  <a:lnTo>
                    <a:pt x="19441" y="12669"/>
                  </a:lnTo>
                  <a:lnTo>
                    <a:pt x="18484" y="9460"/>
                  </a:lnTo>
                  <a:lnTo>
                    <a:pt x="15352" y="4823"/>
                  </a:lnTo>
                  <a:lnTo>
                    <a:pt x="17188" y="1759"/>
                  </a:lnTo>
                  <a:lnTo>
                    <a:pt x="22386" y="4587"/>
                  </a:lnTo>
                  <a:lnTo>
                    <a:pt x="27186" y="5579"/>
                  </a:lnTo>
                  <a:lnTo>
                    <a:pt x="30928" y="8999"/>
                  </a:lnTo>
                  <a:lnTo>
                    <a:pt x="33165" y="15803"/>
                  </a:lnTo>
                  <a:lnTo>
                    <a:pt x="32567" y="20762"/>
                  </a:lnTo>
                  <a:lnTo>
                    <a:pt x="30355" y="24315"/>
                  </a:lnTo>
                  <a:lnTo>
                    <a:pt x="34979" y="34020"/>
                  </a:lnTo>
                  <a:lnTo>
                    <a:pt x="37755" y="29749"/>
                  </a:lnTo>
                  <a:lnTo>
                    <a:pt x="39517" y="28184"/>
                  </a:lnTo>
                  <a:lnTo>
                    <a:pt x="42676" y="26804"/>
                  </a:lnTo>
                  <a:lnTo>
                    <a:pt x="45133" y="24640"/>
                  </a:lnTo>
                  <a:lnTo>
                    <a:pt x="45436" y="22084"/>
                  </a:lnTo>
                  <a:lnTo>
                    <a:pt x="44588" y="12554"/>
                  </a:lnTo>
                  <a:lnTo>
                    <a:pt x="47308" y="9528"/>
                  </a:lnTo>
                  <a:lnTo>
                    <a:pt x="49822" y="15128"/>
                  </a:lnTo>
                  <a:lnTo>
                    <a:pt x="51957" y="18894"/>
                  </a:lnTo>
                  <a:lnTo>
                    <a:pt x="54409" y="21452"/>
                  </a:lnTo>
                  <a:lnTo>
                    <a:pt x="55488" y="21644"/>
                  </a:lnTo>
                  <a:lnTo>
                    <a:pt x="56416" y="20061"/>
                  </a:lnTo>
                  <a:lnTo>
                    <a:pt x="55094" y="14506"/>
                  </a:lnTo>
                  <a:lnTo>
                    <a:pt x="56310" y="12499"/>
                  </a:lnTo>
                  <a:lnTo>
                    <a:pt x="57661" y="12093"/>
                  </a:lnTo>
                  <a:lnTo>
                    <a:pt x="61760" y="10065"/>
                  </a:lnTo>
                  <a:lnTo>
                    <a:pt x="65184" y="15456"/>
                  </a:lnTo>
                  <a:lnTo>
                    <a:pt x="67871" y="18425"/>
                  </a:lnTo>
                  <a:lnTo>
                    <a:pt x="70591" y="19205"/>
                  </a:lnTo>
                  <a:lnTo>
                    <a:pt x="70844" y="17022"/>
                  </a:lnTo>
                  <a:lnTo>
                    <a:pt x="69045" y="10434"/>
                  </a:lnTo>
                  <a:lnTo>
                    <a:pt x="74091" y="12217"/>
                  </a:lnTo>
                  <a:lnTo>
                    <a:pt x="81306" y="13185"/>
                  </a:lnTo>
                  <a:lnTo>
                    <a:pt x="85253" y="11765"/>
                  </a:lnTo>
                  <a:lnTo>
                    <a:pt x="87395" y="8939"/>
                  </a:lnTo>
                  <a:lnTo>
                    <a:pt x="87289" y="0"/>
                  </a:lnTo>
                  <a:lnTo>
                    <a:pt x="93143" y="996"/>
                  </a:lnTo>
                  <a:lnTo>
                    <a:pt x="96328" y="6879"/>
                  </a:lnTo>
                  <a:lnTo>
                    <a:pt x="101937" y="10885"/>
                  </a:lnTo>
                  <a:lnTo>
                    <a:pt x="105362" y="11070"/>
                  </a:lnTo>
                  <a:lnTo>
                    <a:pt x="106728" y="14068"/>
                  </a:lnTo>
                  <a:lnTo>
                    <a:pt x="105465" y="20826"/>
                  </a:lnTo>
                  <a:lnTo>
                    <a:pt x="109409" y="24349"/>
                  </a:lnTo>
                  <a:lnTo>
                    <a:pt x="117802" y="26270"/>
                  </a:lnTo>
                  <a:lnTo>
                    <a:pt x="118438" y="28023"/>
                  </a:lnTo>
                  <a:lnTo>
                    <a:pt x="119154" y="34608"/>
                  </a:lnTo>
                  <a:lnTo>
                    <a:pt x="118799" y="39214"/>
                  </a:lnTo>
                  <a:lnTo>
                    <a:pt x="118037" y="42256"/>
                  </a:lnTo>
                  <a:lnTo>
                    <a:pt x="117276" y="45278"/>
                  </a:lnTo>
                  <a:lnTo>
                    <a:pt x="115055" y="46792"/>
                  </a:lnTo>
                  <a:lnTo>
                    <a:pt x="110967" y="46998"/>
                  </a:lnTo>
                  <a:lnTo>
                    <a:pt x="109989" y="48127"/>
                  </a:lnTo>
                  <a:lnTo>
                    <a:pt x="109790" y="53164"/>
                  </a:lnTo>
                  <a:lnTo>
                    <a:pt x="107209" y="58537"/>
                  </a:lnTo>
                  <a:lnTo>
                    <a:pt x="104717" y="60386"/>
                  </a:lnTo>
                  <a:lnTo>
                    <a:pt x="101869" y="60031"/>
                  </a:lnTo>
                  <a:lnTo>
                    <a:pt x="99755" y="58201"/>
                  </a:lnTo>
                  <a:lnTo>
                    <a:pt x="95659" y="63900"/>
                  </a:lnTo>
                  <a:lnTo>
                    <a:pt x="92958" y="65551"/>
                  </a:lnTo>
                  <a:lnTo>
                    <a:pt x="85633" y="70833"/>
                  </a:lnTo>
                  <a:lnTo>
                    <a:pt x="81358" y="72112"/>
                  </a:lnTo>
                  <a:lnTo>
                    <a:pt x="77716" y="72127"/>
                  </a:lnTo>
                  <a:lnTo>
                    <a:pt x="73848" y="73222"/>
                  </a:lnTo>
                  <a:lnTo>
                    <a:pt x="69919" y="79845"/>
                  </a:lnTo>
                  <a:lnTo>
                    <a:pt x="67548" y="81273"/>
                  </a:lnTo>
                  <a:lnTo>
                    <a:pt x="62144" y="82358"/>
                  </a:lnTo>
                  <a:lnTo>
                    <a:pt x="58590" y="82019"/>
                  </a:lnTo>
                  <a:lnTo>
                    <a:pt x="51990" y="80098"/>
                  </a:lnTo>
                  <a:lnTo>
                    <a:pt x="48941" y="78511"/>
                  </a:lnTo>
                  <a:lnTo>
                    <a:pt x="42509" y="72995"/>
                  </a:lnTo>
                  <a:lnTo>
                    <a:pt x="37206" y="71939"/>
                  </a:lnTo>
                  <a:lnTo>
                    <a:pt x="34986" y="72668"/>
                  </a:lnTo>
                  <a:lnTo>
                    <a:pt x="29766" y="72510"/>
                  </a:lnTo>
                  <a:lnTo>
                    <a:pt x="20569" y="71110"/>
                  </a:lnTo>
                  <a:lnTo>
                    <a:pt x="19080" y="68769"/>
                  </a:lnTo>
                  <a:lnTo>
                    <a:pt x="21255" y="66584"/>
                  </a:lnTo>
                  <a:lnTo>
                    <a:pt x="26907" y="62551"/>
                  </a:lnTo>
                  <a:lnTo>
                    <a:pt x="30424" y="55732"/>
                  </a:lnTo>
                  <a:lnTo>
                    <a:pt x="26321" y="55565"/>
                  </a:lnTo>
                  <a:lnTo>
                    <a:pt x="23764" y="54094"/>
                  </a:lnTo>
                  <a:lnTo>
                    <a:pt x="21620" y="49448"/>
                  </a:lnTo>
                  <a:lnTo>
                    <a:pt x="20352" y="48331"/>
                  </a:lnTo>
                  <a:lnTo>
                    <a:pt x="18556" y="49275"/>
                  </a:lnTo>
                  <a:lnTo>
                    <a:pt x="10712" y="50616"/>
                  </a:lnTo>
                  <a:lnTo>
                    <a:pt x="7918" y="51001"/>
                  </a:lnTo>
                  <a:lnTo>
                    <a:pt x="6065" y="48393"/>
                  </a:lnTo>
                  <a:lnTo>
                    <a:pt x="6771" y="46139"/>
                  </a:lnTo>
                  <a:lnTo>
                    <a:pt x="8716" y="44625"/>
                  </a:lnTo>
                  <a:lnTo>
                    <a:pt x="12070" y="43478"/>
                  </a:lnTo>
                  <a:lnTo>
                    <a:pt x="16051" y="43272"/>
                  </a:lnTo>
                  <a:lnTo>
                    <a:pt x="19707" y="41931"/>
                  </a:lnTo>
                  <a:lnTo>
                    <a:pt x="24966" y="40771"/>
                  </a:lnTo>
                  <a:lnTo>
                    <a:pt x="26851" y="38475"/>
                  </a:lnTo>
                  <a:lnTo>
                    <a:pt x="27745" y="34631"/>
                  </a:lnTo>
                  <a:lnTo>
                    <a:pt x="27023" y="31543"/>
                  </a:lnTo>
                  <a:lnTo>
                    <a:pt x="25228" y="29416"/>
                  </a:lnTo>
                  <a:lnTo>
                    <a:pt x="23092" y="29232"/>
                  </a:lnTo>
                  <a:lnTo>
                    <a:pt x="20695" y="27489"/>
                  </a:lnTo>
                  <a:lnTo>
                    <a:pt x="15657" y="26927"/>
                  </a:lnTo>
                  <a:lnTo>
                    <a:pt x="11540" y="28116"/>
                  </a:lnTo>
                  <a:lnTo>
                    <a:pt x="9412" y="30070"/>
                  </a:lnTo>
                  <a:lnTo>
                    <a:pt x="6022" y="31056"/>
                  </a:lnTo>
                  <a:lnTo>
                    <a:pt x="802" y="27774"/>
                  </a:lnTo>
                  <a:lnTo>
                    <a:pt x="0" y="2523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1" name="Belize"/>
            <p:cNvSpPr/>
            <p:nvPr/>
          </p:nvSpPr>
          <p:spPr>
            <a:xfrm>
              <a:off x="1477208" y="2587936"/>
              <a:ext cx="12694" cy="30297"/>
            </a:xfrm>
            <a:custGeom>
              <a:avLst/>
              <a:gdLst/>
              <a:ahLst/>
              <a:cxnLst/>
              <a:pathLst>
                <a:path w="12694" h="30297">
                  <a:moveTo>
                    <a:pt x="10371" y="0"/>
                  </a:moveTo>
                  <a:lnTo>
                    <a:pt x="9493" y="2177"/>
                  </a:lnTo>
                  <a:lnTo>
                    <a:pt x="12563" y="1261"/>
                  </a:lnTo>
                  <a:lnTo>
                    <a:pt x="12694" y="3528"/>
                  </a:lnTo>
                  <a:lnTo>
                    <a:pt x="10594" y="10069"/>
                  </a:lnTo>
                  <a:lnTo>
                    <a:pt x="11485" y="11485"/>
                  </a:lnTo>
                  <a:lnTo>
                    <a:pt x="10298" y="15661"/>
                  </a:lnTo>
                  <a:lnTo>
                    <a:pt x="11246" y="17329"/>
                  </a:lnTo>
                  <a:lnTo>
                    <a:pt x="10783" y="19412"/>
                  </a:lnTo>
                  <a:lnTo>
                    <a:pt x="8988" y="23989"/>
                  </a:lnTo>
                  <a:lnTo>
                    <a:pt x="7481" y="25817"/>
                  </a:lnTo>
                  <a:lnTo>
                    <a:pt x="5675" y="25983"/>
                  </a:lnTo>
                  <a:lnTo>
                    <a:pt x="5404" y="27477"/>
                  </a:lnTo>
                  <a:lnTo>
                    <a:pt x="3458" y="28722"/>
                  </a:lnTo>
                  <a:lnTo>
                    <a:pt x="3458" y="30215"/>
                  </a:lnTo>
                  <a:lnTo>
                    <a:pt x="0" y="30297"/>
                  </a:lnTo>
                  <a:lnTo>
                    <a:pt x="1079" y="7778"/>
                  </a:lnTo>
                  <a:lnTo>
                    <a:pt x="953" y="6044"/>
                  </a:lnTo>
                  <a:lnTo>
                    <a:pt x="2348" y="5541"/>
                  </a:lnTo>
                  <a:lnTo>
                    <a:pt x="4284" y="6966"/>
                  </a:lnTo>
                  <a:lnTo>
                    <a:pt x="7290" y="2446"/>
                  </a:lnTo>
                  <a:lnTo>
                    <a:pt x="8183" y="84"/>
                  </a:lnTo>
                  <a:lnTo>
                    <a:pt x="10371" y="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2" name="Cuba"/>
            <p:cNvSpPr/>
            <p:nvPr/>
          </p:nvSpPr>
          <p:spPr>
            <a:xfrm>
              <a:off x="1527851" y="2532568"/>
              <a:ext cx="117368" cy="39118"/>
            </a:xfrm>
            <a:custGeom>
              <a:avLst/>
              <a:gdLst/>
              <a:ahLst/>
              <a:cxnLst/>
              <a:pathLst>
                <a:path w="117368" h="39118">
                  <a:moveTo>
                    <a:pt x="28182" y="9314"/>
                  </a:moveTo>
                  <a:lnTo>
                    <a:pt x="29705" y="9081"/>
                  </a:lnTo>
                  <a:lnTo>
                    <a:pt x="33917" y="7615"/>
                  </a:lnTo>
                  <a:lnTo>
                    <a:pt x="33061" y="6236"/>
                  </a:lnTo>
                  <a:lnTo>
                    <a:pt x="31497" y="5626"/>
                  </a:lnTo>
                  <a:lnTo>
                    <a:pt x="29649" y="5323"/>
                  </a:lnTo>
                  <a:lnTo>
                    <a:pt x="26383" y="5407"/>
                  </a:lnTo>
                  <a:lnTo>
                    <a:pt x="23890" y="5182"/>
                  </a:lnTo>
                  <a:lnTo>
                    <a:pt x="20655" y="6034"/>
                  </a:lnTo>
                  <a:lnTo>
                    <a:pt x="14672" y="11030"/>
                  </a:lnTo>
                  <a:lnTo>
                    <a:pt x="12811" y="11187"/>
                  </a:lnTo>
                  <a:lnTo>
                    <a:pt x="9537" y="11195"/>
                  </a:lnTo>
                  <a:lnTo>
                    <a:pt x="8481" y="11809"/>
                  </a:lnTo>
                  <a:lnTo>
                    <a:pt x="7532" y="14257"/>
                  </a:lnTo>
                  <a:lnTo>
                    <a:pt x="5547" y="15789"/>
                  </a:lnTo>
                  <a:lnTo>
                    <a:pt x="3944" y="16021"/>
                  </a:lnTo>
                  <a:lnTo>
                    <a:pt x="0" y="16485"/>
                  </a:lnTo>
                  <a:lnTo>
                    <a:pt x="1298" y="14730"/>
                  </a:lnTo>
                  <a:lnTo>
                    <a:pt x="3669" y="13043"/>
                  </a:lnTo>
                  <a:lnTo>
                    <a:pt x="3028" y="9832"/>
                  </a:lnTo>
                  <a:lnTo>
                    <a:pt x="4439" y="7759"/>
                  </a:lnTo>
                  <a:lnTo>
                    <a:pt x="5014" y="7221"/>
                  </a:lnTo>
                  <a:lnTo>
                    <a:pt x="11321" y="3905"/>
                  </a:lnTo>
                  <a:lnTo>
                    <a:pt x="19468" y="1348"/>
                  </a:lnTo>
                  <a:lnTo>
                    <a:pt x="25304" y="873"/>
                  </a:lnTo>
                  <a:lnTo>
                    <a:pt x="29525" y="16"/>
                  </a:lnTo>
                  <a:lnTo>
                    <a:pt x="33659" y="238"/>
                  </a:lnTo>
                  <a:lnTo>
                    <a:pt x="36496" y="0"/>
                  </a:lnTo>
                  <a:lnTo>
                    <a:pt x="40157" y="916"/>
                  </a:lnTo>
                  <a:lnTo>
                    <a:pt x="44407" y="1368"/>
                  </a:lnTo>
                  <a:lnTo>
                    <a:pt x="47432" y="2438"/>
                  </a:lnTo>
                  <a:lnTo>
                    <a:pt x="50226" y="3047"/>
                  </a:lnTo>
                  <a:lnTo>
                    <a:pt x="52614" y="3118"/>
                  </a:lnTo>
                  <a:lnTo>
                    <a:pt x="55118" y="4573"/>
                  </a:lnTo>
                  <a:lnTo>
                    <a:pt x="57990" y="7483"/>
                  </a:lnTo>
                  <a:lnTo>
                    <a:pt x="59904" y="8859"/>
                  </a:lnTo>
                  <a:lnTo>
                    <a:pt x="62817" y="9771"/>
                  </a:lnTo>
                  <a:lnTo>
                    <a:pt x="66669" y="10375"/>
                  </a:lnTo>
                  <a:lnTo>
                    <a:pt x="72828" y="12274"/>
                  </a:lnTo>
                  <a:lnTo>
                    <a:pt x="77940" y="14936"/>
                  </a:lnTo>
                  <a:lnTo>
                    <a:pt x="80213" y="16610"/>
                  </a:lnTo>
                  <a:lnTo>
                    <a:pt x="82085" y="19578"/>
                  </a:lnTo>
                  <a:lnTo>
                    <a:pt x="83741" y="20335"/>
                  </a:lnTo>
                  <a:lnTo>
                    <a:pt x="86142" y="20558"/>
                  </a:lnTo>
                  <a:lnTo>
                    <a:pt x="94687" y="23352"/>
                  </a:lnTo>
                  <a:lnTo>
                    <a:pt x="99790" y="24252"/>
                  </a:lnTo>
                  <a:lnTo>
                    <a:pt x="101428" y="25539"/>
                  </a:lnTo>
                  <a:lnTo>
                    <a:pt x="99705" y="28651"/>
                  </a:lnTo>
                  <a:lnTo>
                    <a:pt x="100874" y="29482"/>
                  </a:lnTo>
                  <a:lnTo>
                    <a:pt x="103679" y="29702"/>
                  </a:lnTo>
                  <a:lnTo>
                    <a:pt x="107468" y="29315"/>
                  </a:lnTo>
                  <a:lnTo>
                    <a:pt x="109951" y="30218"/>
                  </a:lnTo>
                  <a:lnTo>
                    <a:pt x="112494" y="32255"/>
                  </a:lnTo>
                  <a:lnTo>
                    <a:pt x="115458" y="33759"/>
                  </a:lnTo>
                  <a:lnTo>
                    <a:pt x="117368" y="35341"/>
                  </a:lnTo>
                  <a:lnTo>
                    <a:pt x="116201" y="35796"/>
                  </a:lnTo>
                  <a:lnTo>
                    <a:pt x="111281" y="36260"/>
                  </a:lnTo>
                  <a:lnTo>
                    <a:pt x="105514" y="38384"/>
                  </a:lnTo>
                  <a:lnTo>
                    <a:pt x="102374" y="38692"/>
                  </a:lnTo>
                  <a:lnTo>
                    <a:pt x="97088" y="37574"/>
                  </a:lnTo>
                  <a:lnTo>
                    <a:pt x="92575" y="37358"/>
                  </a:lnTo>
                  <a:lnTo>
                    <a:pt x="87892" y="38348"/>
                  </a:lnTo>
                  <a:lnTo>
                    <a:pt x="83162" y="38962"/>
                  </a:lnTo>
                  <a:lnTo>
                    <a:pt x="80737" y="39118"/>
                  </a:lnTo>
                  <a:lnTo>
                    <a:pt x="78484" y="38746"/>
                  </a:lnTo>
                  <a:lnTo>
                    <a:pt x="80254" y="36707"/>
                  </a:lnTo>
                  <a:lnTo>
                    <a:pt x="83904" y="33378"/>
                  </a:lnTo>
                  <a:lnTo>
                    <a:pt x="84772" y="31259"/>
                  </a:lnTo>
                  <a:lnTo>
                    <a:pt x="83533" y="29899"/>
                  </a:lnTo>
                  <a:lnTo>
                    <a:pt x="82627" y="29220"/>
                  </a:lnTo>
                  <a:lnTo>
                    <a:pt x="79507" y="28470"/>
                  </a:lnTo>
                  <a:lnTo>
                    <a:pt x="75995" y="28478"/>
                  </a:lnTo>
                  <a:lnTo>
                    <a:pt x="72975" y="27878"/>
                  </a:lnTo>
                  <a:lnTo>
                    <a:pt x="69711" y="26066"/>
                  </a:lnTo>
                  <a:lnTo>
                    <a:pt x="69005" y="22042"/>
                  </a:lnTo>
                  <a:lnTo>
                    <a:pt x="67714" y="19154"/>
                  </a:lnTo>
                  <a:lnTo>
                    <a:pt x="66618" y="18318"/>
                  </a:lnTo>
                  <a:lnTo>
                    <a:pt x="64635" y="18170"/>
                  </a:lnTo>
                  <a:lnTo>
                    <a:pt x="59595" y="18410"/>
                  </a:lnTo>
                  <a:lnTo>
                    <a:pt x="55401" y="17658"/>
                  </a:lnTo>
                  <a:lnTo>
                    <a:pt x="52287" y="16445"/>
                  </a:lnTo>
                  <a:lnTo>
                    <a:pt x="47494" y="13784"/>
                  </a:lnTo>
                  <a:lnTo>
                    <a:pt x="43791" y="12493"/>
                  </a:lnTo>
                  <a:lnTo>
                    <a:pt x="40708" y="12118"/>
                  </a:lnTo>
                  <a:lnTo>
                    <a:pt x="34923" y="11748"/>
                  </a:lnTo>
                  <a:lnTo>
                    <a:pt x="32472" y="11219"/>
                  </a:lnTo>
                  <a:lnTo>
                    <a:pt x="28182" y="931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3" name="Mexico"/>
            <p:cNvSpPr/>
            <p:nvPr/>
          </p:nvSpPr>
          <p:spPr>
            <a:xfrm>
              <a:off x="1166072" y="2412591"/>
              <a:ext cx="337334" cy="221297"/>
            </a:xfrm>
            <a:custGeom>
              <a:avLst/>
              <a:gdLst/>
              <a:ahLst/>
              <a:cxnLst/>
              <a:pathLst>
                <a:path w="337334" h="221297">
                  <a:moveTo>
                    <a:pt x="221897" y="87232"/>
                  </a:moveTo>
                  <a:lnTo>
                    <a:pt x="220059" y="91794"/>
                  </a:lnTo>
                  <a:lnTo>
                    <a:pt x="217460" y="96344"/>
                  </a:lnTo>
                  <a:lnTo>
                    <a:pt x="216527" y="100564"/>
                  </a:lnTo>
                  <a:lnTo>
                    <a:pt x="215628" y="106949"/>
                  </a:lnTo>
                  <a:lnTo>
                    <a:pt x="215715" y="117092"/>
                  </a:lnTo>
                  <a:lnTo>
                    <a:pt x="215047" y="123564"/>
                  </a:lnTo>
                  <a:lnTo>
                    <a:pt x="214965" y="129702"/>
                  </a:lnTo>
                  <a:lnTo>
                    <a:pt x="217795" y="139091"/>
                  </a:lnTo>
                  <a:lnTo>
                    <a:pt x="219176" y="143424"/>
                  </a:lnTo>
                  <a:lnTo>
                    <a:pt x="222305" y="148500"/>
                  </a:lnTo>
                  <a:lnTo>
                    <a:pt x="226114" y="153334"/>
                  </a:lnTo>
                  <a:lnTo>
                    <a:pt x="227076" y="155748"/>
                  </a:lnTo>
                  <a:lnTo>
                    <a:pt x="229487" y="158533"/>
                  </a:lnTo>
                  <a:lnTo>
                    <a:pt x="232140" y="163719"/>
                  </a:lnTo>
                  <a:lnTo>
                    <a:pt x="235800" y="170238"/>
                  </a:lnTo>
                  <a:lnTo>
                    <a:pt x="237676" y="171805"/>
                  </a:lnTo>
                  <a:lnTo>
                    <a:pt x="241071" y="172171"/>
                  </a:lnTo>
                  <a:lnTo>
                    <a:pt x="243256" y="172092"/>
                  </a:lnTo>
                  <a:lnTo>
                    <a:pt x="246151" y="172908"/>
                  </a:lnTo>
                  <a:lnTo>
                    <a:pt x="249124" y="175293"/>
                  </a:lnTo>
                  <a:lnTo>
                    <a:pt x="251649" y="177975"/>
                  </a:lnTo>
                  <a:lnTo>
                    <a:pt x="255526" y="178339"/>
                  </a:lnTo>
                  <a:lnTo>
                    <a:pt x="260619" y="177059"/>
                  </a:lnTo>
                  <a:lnTo>
                    <a:pt x="268390" y="174653"/>
                  </a:lnTo>
                  <a:lnTo>
                    <a:pt x="275393" y="173066"/>
                  </a:lnTo>
                  <a:lnTo>
                    <a:pt x="279418" y="172235"/>
                  </a:lnTo>
                  <a:lnTo>
                    <a:pt x="279316" y="175102"/>
                  </a:lnTo>
                  <a:lnTo>
                    <a:pt x="283520" y="176278"/>
                  </a:lnTo>
                  <a:lnTo>
                    <a:pt x="284843" y="174765"/>
                  </a:lnTo>
                  <a:lnTo>
                    <a:pt x="286313" y="173715"/>
                  </a:lnTo>
                  <a:lnTo>
                    <a:pt x="285794" y="172409"/>
                  </a:lnTo>
                  <a:lnTo>
                    <a:pt x="283824" y="171483"/>
                  </a:lnTo>
                  <a:lnTo>
                    <a:pt x="289203" y="168196"/>
                  </a:lnTo>
                  <a:lnTo>
                    <a:pt x="292377" y="164902"/>
                  </a:lnTo>
                  <a:lnTo>
                    <a:pt x="292807" y="160502"/>
                  </a:lnTo>
                  <a:lnTo>
                    <a:pt x="295301" y="158214"/>
                  </a:lnTo>
                  <a:lnTo>
                    <a:pt x="294829" y="155668"/>
                  </a:lnTo>
                  <a:lnTo>
                    <a:pt x="295293" y="149542"/>
                  </a:lnTo>
                  <a:lnTo>
                    <a:pt x="296567" y="145789"/>
                  </a:lnTo>
                  <a:lnTo>
                    <a:pt x="299701" y="143994"/>
                  </a:lnTo>
                  <a:lnTo>
                    <a:pt x="300525" y="143764"/>
                  </a:lnTo>
                  <a:lnTo>
                    <a:pt x="304322" y="142698"/>
                  </a:lnTo>
                  <a:lnTo>
                    <a:pt x="307836" y="142158"/>
                  </a:lnTo>
                  <a:lnTo>
                    <a:pt x="313289" y="140928"/>
                  </a:lnTo>
                  <a:lnTo>
                    <a:pt x="318382" y="138937"/>
                  </a:lnTo>
                  <a:lnTo>
                    <a:pt x="321361" y="138626"/>
                  </a:lnTo>
                  <a:lnTo>
                    <a:pt x="323861" y="138925"/>
                  </a:lnTo>
                  <a:lnTo>
                    <a:pt x="329571" y="139902"/>
                  </a:lnTo>
                  <a:lnTo>
                    <a:pt x="332090" y="138858"/>
                  </a:lnTo>
                  <a:lnTo>
                    <a:pt x="333988" y="139359"/>
                  </a:lnTo>
                  <a:lnTo>
                    <a:pt x="337096" y="142091"/>
                  </a:lnTo>
                  <a:lnTo>
                    <a:pt x="337334" y="143686"/>
                  </a:lnTo>
                  <a:lnTo>
                    <a:pt x="336937" y="145965"/>
                  </a:lnTo>
                  <a:lnTo>
                    <a:pt x="335443" y="148015"/>
                  </a:lnTo>
                  <a:lnTo>
                    <a:pt x="332732" y="150672"/>
                  </a:lnTo>
                  <a:lnTo>
                    <a:pt x="330560" y="152948"/>
                  </a:lnTo>
                  <a:lnTo>
                    <a:pt x="328972" y="155327"/>
                  </a:lnTo>
                  <a:lnTo>
                    <a:pt x="328872" y="159061"/>
                  </a:lnTo>
                  <a:lnTo>
                    <a:pt x="327598" y="160646"/>
                  </a:lnTo>
                  <a:lnTo>
                    <a:pt x="326660" y="162528"/>
                  </a:lnTo>
                  <a:lnTo>
                    <a:pt x="327435" y="163354"/>
                  </a:lnTo>
                  <a:lnTo>
                    <a:pt x="329124" y="162619"/>
                  </a:lnTo>
                  <a:lnTo>
                    <a:pt x="328621" y="166085"/>
                  </a:lnTo>
                  <a:lnTo>
                    <a:pt x="327305" y="172427"/>
                  </a:lnTo>
                  <a:lnTo>
                    <a:pt x="326757" y="175418"/>
                  </a:lnTo>
                  <a:lnTo>
                    <a:pt x="326450" y="176688"/>
                  </a:lnTo>
                  <a:lnTo>
                    <a:pt x="324744" y="173862"/>
                  </a:lnTo>
                  <a:lnTo>
                    <a:pt x="323910" y="171470"/>
                  </a:lnTo>
                  <a:lnTo>
                    <a:pt x="323546" y="170648"/>
                  </a:lnTo>
                  <a:lnTo>
                    <a:pt x="321610" y="172449"/>
                  </a:lnTo>
                  <a:lnTo>
                    <a:pt x="321509" y="175354"/>
                  </a:lnTo>
                  <a:lnTo>
                    <a:pt x="319321" y="175438"/>
                  </a:lnTo>
                  <a:lnTo>
                    <a:pt x="318429" y="177800"/>
                  </a:lnTo>
                  <a:lnTo>
                    <a:pt x="315423" y="182319"/>
                  </a:lnTo>
                  <a:lnTo>
                    <a:pt x="313487" y="180894"/>
                  </a:lnTo>
                  <a:lnTo>
                    <a:pt x="312092" y="181398"/>
                  </a:lnTo>
                  <a:lnTo>
                    <a:pt x="312217" y="183133"/>
                  </a:lnTo>
                  <a:lnTo>
                    <a:pt x="300525" y="183099"/>
                  </a:lnTo>
                  <a:lnTo>
                    <a:pt x="291541" y="183073"/>
                  </a:lnTo>
                  <a:lnTo>
                    <a:pt x="291341" y="189596"/>
                  </a:lnTo>
                  <a:lnTo>
                    <a:pt x="286334" y="189763"/>
                  </a:lnTo>
                  <a:lnTo>
                    <a:pt x="288321" y="190931"/>
                  </a:lnTo>
                  <a:lnTo>
                    <a:pt x="290804" y="193767"/>
                  </a:lnTo>
                  <a:lnTo>
                    <a:pt x="293931" y="194979"/>
                  </a:lnTo>
                  <a:lnTo>
                    <a:pt x="295732" y="198594"/>
                  </a:lnTo>
                  <a:lnTo>
                    <a:pt x="298399" y="199760"/>
                  </a:lnTo>
                  <a:lnTo>
                    <a:pt x="297339" y="203329"/>
                  </a:lnTo>
                  <a:lnTo>
                    <a:pt x="288503" y="203291"/>
                  </a:lnTo>
                  <a:lnTo>
                    <a:pt x="283188" y="203329"/>
                  </a:lnTo>
                  <a:lnTo>
                    <a:pt x="277795" y="212770"/>
                  </a:lnTo>
                  <a:lnTo>
                    <a:pt x="279321" y="214835"/>
                  </a:lnTo>
                  <a:lnTo>
                    <a:pt x="278285" y="216073"/>
                  </a:lnTo>
                  <a:lnTo>
                    <a:pt x="278555" y="218942"/>
                  </a:lnTo>
                  <a:lnTo>
                    <a:pt x="278776" y="221297"/>
                  </a:lnTo>
                  <a:lnTo>
                    <a:pt x="275248" y="218422"/>
                  </a:lnTo>
                  <a:lnTo>
                    <a:pt x="270473" y="213813"/>
                  </a:lnTo>
                  <a:lnTo>
                    <a:pt x="265682" y="209857"/>
                  </a:lnTo>
                  <a:lnTo>
                    <a:pt x="260321" y="205380"/>
                  </a:lnTo>
                  <a:lnTo>
                    <a:pt x="257647" y="203543"/>
                  </a:lnTo>
                  <a:lnTo>
                    <a:pt x="257382" y="203174"/>
                  </a:lnTo>
                  <a:lnTo>
                    <a:pt x="254178" y="201855"/>
                  </a:lnTo>
                  <a:lnTo>
                    <a:pt x="248922" y="200760"/>
                  </a:lnTo>
                  <a:lnTo>
                    <a:pt x="245629" y="200989"/>
                  </a:lnTo>
                  <a:lnTo>
                    <a:pt x="241534" y="203063"/>
                  </a:lnTo>
                  <a:lnTo>
                    <a:pt x="236018" y="206023"/>
                  </a:lnTo>
                  <a:lnTo>
                    <a:pt x="232227" y="207357"/>
                  </a:lnTo>
                  <a:lnTo>
                    <a:pt x="227561" y="206999"/>
                  </a:lnTo>
                  <a:lnTo>
                    <a:pt x="223929" y="205903"/>
                  </a:lnTo>
                  <a:lnTo>
                    <a:pt x="221520" y="204877"/>
                  </a:lnTo>
                  <a:lnTo>
                    <a:pt x="214977" y="203859"/>
                  </a:lnTo>
                  <a:lnTo>
                    <a:pt x="212028" y="202466"/>
                  </a:lnTo>
                  <a:lnTo>
                    <a:pt x="208799" y="200258"/>
                  </a:lnTo>
                  <a:lnTo>
                    <a:pt x="204111" y="197536"/>
                  </a:lnTo>
                  <a:lnTo>
                    <a:pt x="200176" y="196140"/>
                  </a:lnTo>
                  <a:lnTo>
                    <a:pt x="191598" y="194087"/>
                  </a:lnTo>
                  <a:lnTo>
                    <a:pt x="186767" y="192172"/>
                  </a:lnTo>
                  <a:lnTo>
                    <a:pt x="183148" y="190253"/>
                  </a:lnTo>
                  <a:lnTo>
                    <a:pt x="177762" y="187965"/>
                  </a:lnTo>
                  <a:lnTo>
                    <a:pt x="174793" y="186114"/>
                  </a:lnTo>
                  <a:lnTo>
                    <a:pt x="169162" y="180844"/>
                  </a:lnTo>
                  <a:lnTo>
                    <a:pt x="168126" y="180474"/>
                  </a:lnTo>
                  <a:lnTo>
                    <a:pt x="165086" y="180779"/>
                  </a:lnTo>
                  <a:lnTo>
                    <a:pt x="161634" y="180042"/>
                  </a:lnTo>
                  <a:lnTo>
                    <a:pt x="152432" y="177004"/>
                  </a:lnTo>
                  <a:lnTo>
                    <a:pt x="149598" y="174172"/>
                  </a:lnTo>
                  <a:lnTo>
                    <a:pt x="147073" y="170812"/>
                  </a:lnTo>
                  <a:lnTo>
                    <a:pt x="144595" y="168720"/>
                  </a:lnTo>
                  <a:lnTo>
                    <a:pt x="139335" y="165656"/>
                  </a:lnTo>
                  <a:lnTo>
                    <a:pt x="136231" y="164236"/>
                  </a:lnTo>
                  <a:lnTo>
                    <a:pt x="133723" y="161611"/>
                  </a:lnTo>
                  <a:lnTo>
                    <a:pt x="130003" y="156346"/>
                  </a:lnTo>
                  <a:lnTo>
                    <a:pt x="128179" y="153405"/>
                  </a:lnTo>
                  <a:lnTo>
                    <a:pt x="127992" y="152801"/>
                  </a:lnTo>
                  <a:lnTo>
                    <a:pt x="128742" y="151968"/>
                  </a:lnTo>
                  <a:lnTo>
                    <a:pt x="131273" y="151508"/>
                  </a:lnTo>
                  <a:lnTo>
                    <a:pt x="132173" y="150599"/>
                  </a:lnTo>
                  <a:lnTo>
                    <a:pt x="132407" y="149614"/>
                  </a:lnTo>
                  <a:lnTo>
                    <a:pt x="130750" y="147647"/>
                  </a:lnTo>
                  <a:lnTo>
                    <a:pt x="133039" y="144000"/>
                  </a:lnTo>
                  <a:lnTo>
                    <a:pt x="133242" y="141947"/>
                  </a:lnTo>
                  <a:lnTo>
                    <a:pt x="132379" y="139438"/>
                  </a:lnTo>
                  <a:lnTo>
                    <a:pt x="128650" y="134260"/>
                  </a:lnTo>
                  <a:lnTo>
                    <a:pt x="129254" y="132654"/>
                  </a:lnTo>
                  <a:lnTo>
                    <a:pt x="129985" y="131735"/>
                  </a:lnTo>
                  <a:lnTo>
                    <a:pt x="129634" y="130281"/>
                  </a:lnTo>
                  <a:lnTo>
                    <a:pt x="126302" y="126916"/>
                  </a:lnTo>
                  <a:lnTo>
                    <a:pt x="118806" y="117238"/>
                  </a:lnTo>
                  <a:lnTo>
                    <a:pt x="116069" y="114541"/>
                  </a:lnTo>
                  <a:lnTo>
                    <a:pt x="111240" y="108744"/>
                  </a:lnTo>
                  <a:lnTo>
                    <a:pt x="108865" y="105876"/>
                  </a:lnTo>
                  <a:lnTo>
                    <a:pt x="104777" y="102695"/>
                  </a:lnTo>
                  <a:lnTo>
                    <a:pt x="103161" y="101607"/>
                  </a:lnTo>
                  <a:lnTo>
                    <a:pt x="102370" y="100128"/>
                  </a:lnTo>
                  <a:lnTo>
                    <a:pt x="102081" y="97473"/>
                  </a:lnTo>
                  <a:lnTo>
                    <a:pt x="101357" y="96458"/>
                  </a:lnTo>
                  <a:lnTo>
                    <a:pt x="99709" y="95366"/>
                  </a:lnTo>
                  <a:lnTo>
                    <a:pt x="96658" y="94277"/>
                  </a:lnTo>
                  <a:lnTo>
                    <a:pt x="94612" y="92557"/>
                  </a:lnTo>
                  <a:lnTo>
                    <a:pt x="92778" y="89657"/>
                  </a:lnTo>
                  <a:lnTo>
                    <a:pt x="91421" y="89503"/>
                  </a:lnTo>
                  <a:lnTo>
                    <a:pt x="89345" y="90137"/>
                  </a:lnTo>
                  <a:lnTo>
                    <a:pt x="88151" y="89275"/>
                  </a:lnTo>
                  <a:lnTo>
                    <a:pt x="87333" y="87232"/>
                  </a:lnTo>
                  <a:lnTo>
                    <a:pt x="87310" y="85420"/>
                  </a:lnTo>
                  <a:lnTo>
                    <a:pt x="89609" y="81311"/>
                  </a:lnTo>
                  <a:lnTo>
                    <a:pt x="88975" y="79415"/>
                  </a:lnTo>
                  <a:lnTo>
                    <a:pt x="85210" y="75937"/>
                  </a:lnTo>
                  <a:lnTo>
                    <a:pt x="83009" y="77370"/>
                  </a:lnTo>
                  <a:lnTo>
                    <a:pt x="81132" y="73882"/>
                  </a:lnTo>
                  <a:lnTo>
                    <a:pt x="80538" y="71896"/>
                  </a:lnTo>
                  <a:lnTo>
                    <a:pt x="78741" y="70707"/>
                  </a:lnTo>
                  <a:lnTo>
                    <a:pt x="75678" y="69758"/>
                  </a:lnTo>
                  <a:lnTo>
                    <a:pt x="74080" y="68087"/>
                  </a:lnTo>
                  <a:lnTo>
                    <a:pt x="73452" y="66652"/>
                  </a:lnTo>
                  <a:lnTo>
                    <a:pt x="73706" y="64493"/>
                  </a:lnTo>
                  <a:lnTo>
                    <a:pt x="74126" y="62972"/>
                  </a:lnTo>
                  <a:lnTo>
                    <a:pt x="73201" y="61692"/>
                  </a:lnTo>
                  <a:lnTo>
                    <a:pt x="70387" y="60496"/>
                  </a:lnTo>
                  <a:lnTo>
                    <a:pt x="68078" y="59940"/>
                  </a:lnTo>
                  <a:lnTo>
                    <a:pt x="65774" y="58500"/>
                  </a:lnTo>
                  <a:lnTo>
                    <a:pt x="61086" y="53601"/>
                  </a:lnTo>
                  <a:lnTo>
                    <a:pt x="58693" y="49569"/>
                  </a:lnTo>
                  <a:lnTo>
                    <a:pt x="57283" y="46414"/>
                  </a:lnTo>
                  <a:lnTo>
                    <a:pt x="54048" y="41629"/>
                  </a:lnTo>
                  <a:lnTo>
                    <a:pt x="50359" y="35439"/>
                  </a:lnTo>
                  <a:lnTo>
                    <a:pt x="49436" y="32985"/>
                  </a:lnTo>
                  <a:lnTo>
                    <a:pt x="47532" y="29051"/>
                  </a:lnTo>
                  <a:lnTo>
                    <a:pt x="46321" y="27080"/>
                  </a:lnTo>
                  <a:lnTo>
                    <a:pt x="45559" y="24445"/>
                  </a:lnTo>
                  <a:lnTo>
                    <a:pt x="45768" y="21472"/>
                  </a:lnTo>
                  <a:lnTo>
                    <a:pt x="45927" y="19651"/>
                  </a:lnTo>
                  <a:lnTo>
                    <a:pt x="43120" y="18249"/>
                  </a:lnTo>
                  <a:lnTo>
                    <a:pt x="39134" y="17097"/>
                  </a:lnTo>
                  <a:lnTo>
                    <a:pt x="38834" y="14440"/>
                  </a:lnTo>
                  <a:lnTo>
                    <a:pt x="38191" y="13526"/>
                  </a:lnTo>
                  <a:lnTo>
                    <a:pt x="35897" y="12449"/>
                  </a:lnTo>
                  <a:lnTo>
                    <a:pt x="34447" y="14367"/>
                  </a:lnTo>
                  <a:lnTo>
                    <a:pt x="33190" y="14620"/>
                  </a:lnTo>
                  <a:lnTo>
                    <a:pt x="26019" y="10806"/>
                  </a:lnTo>
                  <a:lnTo>
                    <a:pt x="24588" y="16718"/>
                  </a:lnTo>
                  <a:lnTo>
                    <a:pt x="24360" y="19289"/>
                  </a:lnTo>
                  <a:lnTo>
                    <a:pt x="24526" y="19785"/>
                  </a:lnTo>
                  <a:lnTo>
                    <a:pt x="25854" y="21768"/>
                  </a:lnTo>
                  <a:lnTo>
                    <a:pt x="27177" y="23499"/>
                  </a:lnTo>
                  <a:lnTo>
                    <a:pt x="27315" y="29593"/>
                  </a:lnTo>
                  <a:lnTo>
                    <a:pt x="27756" y="32546"/>
                  </a:lnTo>
                  <a:lnTo>
                    <a:pt x="30316" y="36468"/>
                  </a:lnTo>
                  <a:lnTo>
                    <a:pt x="31033" y="37446"/>
                  </a:lnTo>
                  <a:lnTo>
                    <a:pt x="34254" y="38989"/>
                  </a:lnTo>
                  <a:lnTo>
                    <a:pt x="37269" y="42076"/>
                  </a:lnTo>
                  <a:lnTo>
                    <a:pt x="39900" y="45888"/>
                  </a:lnTo>
                  <a:lnTo>
                    <a:pt x="42920" y="52838"/>
                  </a:lnTo>
                  <a:lnTo>
                    <a:pt x="45124" y="54445"/>
                  </a:lnTo>
                  <a:lnTo>
                    <a:pt x="46770" y="54683"/>
                  </a:lnTo>
                  <a:lnTo>
                    <a:pt x="47957" y="55647"/>
                  </a:lnTo>
                  <a:lnTo>
                    <a:pt x="49587" y="63590"/>
                  </a:lnTo>
                  <a:lnTo>
                    <a:pt x="50097" y="64549"/>
                  </a:lnTo>
                  <a:lnTo>
                    <a:pt x="51330" y="65426"/>
                  </a:lnTo>
                  <a:lnTo>
                    <a:pt x="53818" y="65740"/>
                  </a:lnTo>
                  <a:lnTo>
                    <a:pt x="54485" y="66058"/>
                  </a:lnTo>
                  <a:lnTo>
                    <a:pt x="55562" y="68530"/>
                  </a:lnTo>
                  <a:lnTo>
                    <a:pt x="56367" y="72192"/>
                  </a:lnTo>
                  <a:lnTo>
                    <a:pt x="58599" y="76634"/>
                  </a:lnTo>
                  <a:lnTo>
                    <a:pt x="61058" y="76232"/>
                  </a:lnTo>
                  <a:lnTo>
                    <a:pt x="62176" y="75436"/>
                  </a:lnTo>
                  <a:lnTo>
                    <a:pt x="63405" y="77970"/>
                  </a:lnTo>
                  <a:lnTo>
                    <a:pt x="65130" y="86182"/>
                  </a:lnTo>
                  <a:lnTo>
                    <a:pt x="67792" y="92071"/>
                  </a:lnTo>
                  <a:lnTo>
                    <a:pt x="71048" y="98717"/>
                  </a:lnTo>
                  <a:lnTo>
                    <a:pt x="71395" y="101993"/>
                  </a:lnTo>
                  <a:lnTo>
                    <a:pt x="71329" y="104874"/>
                  </a:lnTo>
                  <a:lnTo>
                    <a:pt x="72629" y="106814"/>
                  </a:lnTo>
                  <a:lnTo>
                    <a:pt x="74529" y="107665"/>
                  </a:lnTo>
                  <a:lnTo>
                    <a:pt x="76476" y="106728"/>
                  </a:lnTo>
                  <a:lnTo>
                    <a:pt x="77652" y="105637"/>
                  </a:lnTo>
                  <a:lnTo>
                    <a:pt x="80601" y="110056"/>
                  </a:lnTo>
                  <a:lnTo>
                    <a:pt x="81895" y="113228"/>
                  </a:lnTo>
                  <a:lnTo>
                    <a:pt x="84224" y="114615"/>
                  </a:lnTo>
                  <a:lnTo>
                    <a:pt x="85635" y="114689"/>
                  </a:lnTo>
                  <a:lnTo>
                    <a:pt x="86300" y="116387"/>
                  </a:lnTo>
                  <a:lnTo>
                    <a:pt x="85319" y="119321"/>
                  </a:lnTo>
                  <a:lnTo>
                    <a:pt x="84635" y="120016"/>
                  </a:lnTo>
                  <a:lnTo>
                    <a:pt x="81170" y="123257"/>
                  </a:lnTo>
                  <a:lnTo>
                    <a:pt x="79896" y="123029"/>
                  </a:lnTo>
                  <a:lnTo>
                    <a:pt x="78636" y="120800"/>
                  </a:lnTo>
                  <a:lnTo>
                    <a:pt x="77433" y="116794"/>
                  </a:lnTo>
                  <a:lnTo>
                    <a:pt x="74337" y="113632"/>
                  </a:lnTo>
                  <a:lnTo>
                    <a:pt x="71203" y="111937"/>
                  </a:lnTo>
                  <a:lnTo>
                    <a:pt x="68616" y="109308"/>
                  </a:lnTo>
                  <a:lnTo>
                    <a:pt x="64430" y="106523"/>
                  </a:lnTo>
                  <a:lnTo>
                    <a:pt x="58700" y="101087"/>
                  </a:lnTo>
                  <a:lnTo>
                    <a:pt x="56616" y="98594"/>
                  </a:lnTo>
                  <a:lnTo>
                    <a:pt x="55802" y="97111"/>
                  </a:lnTo>
                  <a:lnTo>
                    <a:pt x="56887" y="91626"/>
                  </a:lnTo>
                  <a:lnTo>
                    <a:pt x="56710" y="90213"/>
                  </a:lnTo>
                  <a:lnTo>
                    <a:pt x="54265" y="84631"/>
                  </a:lnTo>
                  <a:lnTo>
                    <a:pt x="53070" y="82503"/>
                  </a:lnTo>
                  <a:lnTo>
                    <a:pt x="51432" y="80926"/>
                  </a:lnTo>
                  <a:lnTo>
                    <a:pt x="49228" y="80378"/>
                  </a:lnTo>
                  <a:lnTo>
                    <a:pt x="46717" y="78643"/>
                  </a:lnTo>
                  <a:lnTo>
                    <a:pt x="43331" y="74845"/>
                  </a:lnTo>
                  <a:lnTo>
                    <a:pt x="41803" y="75643"/>
                  </a:lnTo>
                  <a:lnTo>
                    <a:pt x="39985" y="75329"/>
                  </a:lnTo>
                  <a:lnTo>
                    <a:pt x="33656" y="71131"/>
                  </a:lnTo>
                  <a:lnTo>
                    <a:pt x="30039" y="69387"/>
                  </a:lnTo>
                  <a:lnTo>
                    <a:pt x="25543" y="63887"/>
                  </a:lnTo>
                  <a:lnTo>
                    <a:pt x="24845" y="63168"/>
                  </a:lnTo>
                  <a:lnTo>
                    <a:pt x="23613" y="61729"/>
                  </a:lnTo>
                  <a:lnTo>
                    <a:pt x="27019" y="62581"/>
                  </a:lnTo>
                  <a:lnTo>
                    <a:pt x="30025" y="62654"/>
                  </a:lnTo>
                  <a:lnTo>
                    <a:pt x="32975" y="61044"/>
                  </a:lnTo>
                  <a:lnTo>
                    <a:pt x="34198" y="59196"/>
                  </a:lnTo>
                  <a:lnTo>
                    <a:pt x="34665" y="55576"/>
                  </a:lnTo>
                  <a:lnTo>
                    <a:pt x="34614" y="54529"/>
                  </a:lnTo>
                  <a:lnTo>
                    <a:pt x="32319" y="50903"/>
                  </a:lnTo>
                  <a:lnTo>
                    <a:pt x="29983" y="48321"/>
                  </a:lnTo>
                  <a:lnTo>
                    <a:pt x="24468" y="43223"/>
                  </a:lnTo>
                  <a:lnTo>
                    <a:pt x="19526" y="40387"/>
                  </a:lnTo>
                  <a:lnTo>
                    <a:pt x="17510" y="38436"/>
                  </a:lnTo>
                  <a:lnTo>
                    <a:pt x="16491" y="35416"/>
                  </a:lnTo>
                  <a:lnTo>
                    <a:pt x="15127" y="31652"/>
                  </a:lnTo>
                  <a:lnTo>
                    <a:pt x="14670" y="30751"/>
                  </a:lnTo>
                  <a:lnTo>
                    <a:pt x="12428" y="30017"/>
                  </a:lnTo>
                  <a:lnTo>
                    <a:pt x="11676" y="27964"/>
                  </a:lnTo>
                  <a:lnTo>
                    <a:pt x="11542" y="24505"/>
                  </a:lnTo>
                  <a:lnTo>
                    <a:pt x="10524" y="22196"/>
                  </a:lnTo>
                  <a:lnTo>
                    <a:pt x="7401" y="17899"/>
                  </a:lnTo>
                  <a:lnTo>
                    <a:pt x="5226" y="13751"/>
                  </a:lnTo>
                  <a:lnTo>
                    <a:pt x="5211" y="12252"/>
                  </a:lnTo>
                  <a:lnTo>
                    <a:pt x="6273" y="9997"/>
                  </a:lnTo>
                  <a:lnTo>
                    <a:pt x="2377" y="6329"/>
                  </a:lnTo>
                  <a:lnTo>
                    <a:pt x="1104" y="4404"/>
                  </a:lnTo>
                  <a:lnTo>
                    <a:pt x="0" y="1523"/>
                  </a:lnTo>
                  <a:lnTo>
                    <a:pt x="1706" y="1425"/>
                  </a:lnTo>
                  <a:lnTo>
                    <a:pt x="13573" y="502"/>
                  </a:lnTo>
                  <a:lnTo>
                    <a:pt x="25513" y="0"/>
                  </a:lnTo>
                  <a:lnTo>
                    <a:pt x="27099" y="1843"/>
                  </a:lnTo>
                  <a:lnTo>
                    <a:pt x="28435" y="2760"/>
                  </a:lnTo>
                  <a:lnTo>
                    <a:pt x="34383" y="5073"/>
                  </a:lnTo>
                  <a:lnTo>
                    <a:pt x="48475" y="10591"/>
                  </a:lnTo>
                  <a:lnTo>
                    <a:pt x="66105" y="17140"/>
                  </a:lnTo>
                  <a:lnTo>
                    <a:pt x="67803" y="17461"/>
                  </a:lnTo>
                  <a:lnTo>
                    <a:pt x="76133" y="17572"/>
                  </a:lnTo>
                  <a:lnTo>
                    <a:pt x="83879" y="17686"/>
                  </a:lnTo>
                  <a:lnTo>
                    <a:pt x="88725" y="17903"/>
                  </a:lnTo>
                  <a:lnTo>
                    <a:pt x="98087" y="17840"/>
                  </a:lnTo>
                  <a:lnTo>
                    <a:pt x="99155" y="17252"/>
                  </a:lnTo>
                  <a:lnTo>
                    <a:pt x="99635" y="12002"/>
                  </a:lnTo>
                  <a:lnTo>
                    <a:pt x="108956" y="12023"/>
                  </a:lnTo>
                  <a:lnTo>
                    <a:pt x="118440" y="12293"/>
                  </a:lnTo>
                  <a:lnTo>
                    <a:pt x="119490" y="12953"/>
                  </a:lnTo>
                  <a:lnTo>
                    <a:pt x="122656" y="16846"/>
                  </a:lnTo>
                  <a:lnTo>
                    <a:pt x="126497" y="20555"/>
                  </a:lnTo>
                  <a:lnTo>
                    <a:pt x="130696" y="23590"/>
                  </a:lnTo>
                  <a:lnTo>
                    <a:pt x="134243" y="26456"/>
                  </a:lnTo>
                  <a:lnTo>
                    <a:pt x="135140" y="27769"/>
                  </a:lnTo>
                  <a:lnTo>
                    <a:pt x="136565" y="31708"/>
                  </a:lnTo>
                  <a:lnTo>
                    <a:pt x="138160" y="36616"/>
                  </a:lnTo>
                  <a:lnTo>
                    <a:pt x="140393" y="39787"/>
                  </a:lnTo>
                  <a:lnTo>
                    <a:pt x="145868" y="43581"/>
                  </a:lnTo>
                  <a:lnTo>
                    <a:pt x="151406" y="46471"/>
                  </a:lnTo>
                  <a:lnTo>
                    <a:pt x="153094" y="46865"/>
                  </a:lnTo>
                  <a:lnTo>
                    <a:pt x="155608" y="46930"/>
                  </a:lnTo>
                  <a:lnTo>
                    <a:pt x="157690" y="46023"/>
                  </a:lnTo>
                  <a:lnTo>
                    <a:pt x="159108" y="43901"/>
                  </a:lnTo>
                  <a:lnTo>
                    <a:pt x="161204" y="41526"/>
                  </a:lnTo>
                  <a:lnTo>
                    <a:pt x="164090" y="38406"/>
                  </a:lnTo>
                  <a:lnTo>
                    <a:pt x="166435" y="37247"/>
                  </a:lnTo>
                  <a:lnTo>
                    <a:pt x="169659" y="37144"/>
                  </a:lnTo>
                  <a:lnTo>
                    <a:pt x="172041" y="37618"/>
                  </a:lnTo>
                  <a:lnTo>
                    <a:pt x="175968" y="39471"/>
                  </a:lnTo>
                  <a:lnTo>
                    <a:pt x="178032" y="40926"/>
                  </a:lnTo>
                  <a:lnTo>
                    <a:pt x="179851" y="43032"/>
                  </a:lnTo>
                  <a:lnTo>
                    <a:pt x="183172" y="48938"/>
                  </a:lnTo>
                  <a:lnTo>
                    <a:pt x="186902" y="55945"/>
                  </a:lnTo>
                  <a:lnTo>
                    <a:pt x="191136" y="61868"/>
                  </a:lnTo>
                  <a:lnTo>
                    <a:pt x="194431" y="65132"/>
                  </a:lnTo>
                  <a:lnTo>
                    <a:pt x="195774" y="66564"/>
                  </a:lnTo>
                  <a:lnTo>
                    <a:pt x="196164" y="69197"/>
                  </a:lnTo>
                  <a:lnTo>
                    <a:pt x="197830" y="74444"/>
                  </a:lnTo>
                  <a:lnTo>
                    <a:pt x="199516" y="77769"/>
                  </a:lnTo>
                  <a:lnTo>
                    <a:pt x="201394" y="79817"/>
                  </a:lnTo>
                  <a:lnTo>
                    <a:pt x="206014" y="81608"/>
                  </a:lnTo>
                  <a:lnTo>
                    <a:pt x="211174" y="84736"/>
                  </a:lnTo>
                  <a:lnTo>
                    <a:pt x="212498" y="85122"/>
                  </a:lnTo>
                  <a:lnTo>
                    <a:pt x="214582" y="84477"/>
                  </a:lnTo>
                  <a:lnTo>
                    <a:pt x="216066" y="84468"/>
                  </a:lnTo>
                  <a:lnTo>
                    <a:pt x="220160" y="86571"/>
                  </a:lnTo>
                  <a:lnTo>
                    <a:pt x="221897" y="8723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4" name="USA"/>
            <p:cNvSpPr/>
            <p:nvPr/>
          </p:nvSpPr>
          <p:spPr>
            <a:xfrm>
              <a:off x="554561" y="1643712"/>
              <a:ext cx="1171266" cy="938927"/>
            </a:xfrm>
            <a:custGeom>
              <a:avLst/>
              <a:gdLst/>
              <a:ahLst/>
              <a:cxnLst/>
              <a:pathLst>
                <a:path w="1171266" h="938927">
                  <a:moveTo>
                    <a:pt x="209775" y="369527"/>
                  </a:moveTo>
                  <a:lnTo>
                    <a:pt x="209276" y="371648"/>
                  </a:lnTo>
                  <a:lnTo>
                    <a:pt x="206814" y="376011"/>
                  </a:lnTo>
                  <a:lnTo>
                    <a:pt x="204832" y="377695"/>
                  </a:lnTo>
                  <a:lnTo>
                    <a:pt x="202517" y="378261"/>
                  </a:lnTo>
                  <a:lnTo>
                    <a:pt x="199371" y="377435"/>
                  </a:lnTo>
                  <a:lnTo>
                    <a:pt x="194552" y="374092"/>
                  </a:lnTo>
                  <a:lnTo>
                    <a:pt x="193786" y="372265"/>
                  </a:lnTo>
                  <a:lnTo>
                    <a:pt x="194634" y="369581"/>
                  </a:lnTo>
                  <a:lnTo>
                    <a:pt x="197345" y="367021"/>
                  </a:lnTo>
                  <a:lnTo>
                    <a:pt x="199053" y="364026"/>
                  </a:lnTo>
                  <a:lnTo>
                    <a:pt x="202645" y="367428"/>
                  </a:lnTo>
                  <a:lnTo>
                    <a:pt x="204150" y="368273"/>
                  </a:lnTo>
                  <a:lnTo>
                    <a:pt x="206484" y="365852"/>
                  </a:lnTo>
                  <a:lnTo>
                    <a:pt x="207564" y="363852"/>
                  </a:lnTo>
                  <a:lnTo>
                    <a:pt x="207887" y="360417"/>
                  </a:lnTo>
                  <a:lnTo>
                    <a:pt x="210316" y="359978"/>
                  </a:lnTo>
                  <a:lnTo>
                    <a:pt x="215870" y="361249"/>
                  </a:lnTo>
                  <a:lnTo>
                    <a:pt x="218556" y="364384"/>
                  </a:lnTo>
                  <a:lnTo>
                    <a:pt x="219225" y="366375"/>
                  </a:lnTo>
                  <a:lnTo>
                    <a:pt x="215435" y="366957"/>
                  </a:lnTo>
                  <a:lnTo>
                    <a:pt x="213283" y="366964"/>
                  </a:lnTo>
                  <a:lnTo>
                    <a:pt x="210325" y="368677"/>
                  </a:lnTo>
                  <a:lnTo>
                    <a:pt x="209775" y="369527"/>
                  </a:lnTo>
                  <a:close/>
                </a:path>
                <a:path w="1171266" h="938927">
                  <a:moveTo>
                    <a:pt x="468555" y="411315"/>
                  </a:moveTo>
                  <a:lnTo>
                    <a:pt x="467861" y="414956"/>
                  </a:lnTo>
                  <a:lnTo>
                    <a:pt x="465606" y="415546"/>
                  </a:lnTo>
                  <a:lnTo>
                    <a:pt x="463984" y="416540"/>
                  </a:lnTo>
                  <a:lnTo>
                    <a:pt x="462504" y="418696"/>
                  </a:lnTo>
                  <a:lnTo>
                    <a:pt x="460893" y="417495"/>
                  </a:lnTo>
                  <a:lnTo>
                    <a:pt x="459967" y="415656"/>
                  </a:lnTo>
                  <a:lnTo>
                    <a:pt x="460406" y="411762"/>
                  </a:lnTo>
                  <a:lnTo>
                    <a:pt x="460837" y="407846"/>
                  </a:lnTo>
                  <a:lnTo>
                    <a:pt x="458642" y="401848"/>
                  </a:lnTo>
                  <a:lnTo>
                    <a:pt x="456316" y="398995"/>
                  </a:lnTo>
                  <a:lnTo>
                    <a:pt x="455318" y="396567"/>
                  </a:lnTo>
                  <a:lnTo>
                    <a:pt x="448896" y="397061"/>
                  </a:lnTo>
                  <a:lnTo>
                    <a:pt x="446704" y="397937"/>
                  </a:lnTo>
                  <a:lnTo>
                    <a:pt x="445937" y="399382"/>
                  </a:lnTo>
                  <a:lnTo>
                    <a:pt x="443452" y="400244"/>
                  </a:lnTo>
                  <a:lnTo>
                    <a:pt x="443357" y="398513"/>
                  </a:lnTo>
                  <a:lnTo>
                    <a:pt x="443188" y="394633"/>
                  </a:lnTo>
                  <a:lnTo>
                    <a:pt x="444251" y="392180"/>
                  </a:lnTo>
                  <a:lnTo>
                    <a:pt x="445175" y="390264"/>
                  </a:lnTo>
                  <a:lnTo>
                    <a:pt x="443278" y="387117"/>
                  </a:lnTo>
                  <a:lnTo>
                    <a:pt x="440067" y="383128"/>
                  </a:lnTo>
                  <a:lnTo>
                    <a:pt x="436590" y="376742"/>
                  </a:lnTo>
                  <a:lnTo>
                    <a:pt x="432964" y="373813"/>
                  </a:lnTo>
                  <a:lnTo>
                    <a:pt x="430694" y="372557"/>
                  </a:lnTo>
                  <a:lnTo>
                    <a:pt x="431358" y="369310"/>
                  </a:lnTo>
                  <a:lnTo>
                    <a:pt x="428506" y="363779"/>
                  </a:lnTo>
                  <a:lnTo>
                    <a:pt x="428011" y="361780"/>
                  </a:lnTo>
                  <a:lnTo>
                    <a:pt x="429873" y="359623"/>
                  </a:lnTo>
                  <a:lnTo>
                    <a:pt x="429531" y="358474"/>
                  </a:lnTo>
                  <a:lnTo>
                    <a:pt x="428021" y="357039"/>
                  </a:lnTo>
                  <a:lnTo>
                    <a:pt x="425791" y="356325"/>
                  </a:lnTo>
                  <a:lnTo>
                    <a:pt x="423828" y="353728"/>
                  </a:lnTo>
                  <a:lnTo>
                    <a:pt x="422637" y="351263"/>
                  </a:lnTo>
                  <a:lnTo>
                    <a:pt x="419778" y="348355"/>
                  </a:lnTo>
                  <a:lnTo>
                    <a:pt x="414761" y="344412"/>
                  </a:lnTo>
                  <a:lnTo>
                    <a:pt x="412359" y="337018"/>
                  </a:lnTo>
                  <a:lnTo>
                    <a:pt x="411269" y="331338"/>
                  </a:lnTo>
                  <a:lnTo>
                    <a:pt x="409432" y="327425"/>
                  </a:lnTo>
                  <a:lnTo>
                    <a:pt x="407639" y="327583"/>
                  </a:lnTo>
                  <a:lnTo>
                    <a:pt x="407134" y="335547"/>
                  </a:lnTo>
                  <a:lnTo>
                    <a:pt x="409241" y="343990"/>
                  </a:lnTo>
                  <a:lnTo>
                    <a:pt x="409760" y="346926"/>
                  </a:lnTo>
                  <a:lnTo>
                    <a:pt x="409523" y="348392"/>
                  </a:lnTo>
                  <a:lnTo>
                    <a:pt x="406007" y="347087"/>
                  </a:lnTo>
                  <a:lnTo>
                    <a:pt x="404644" y="346359"/>
                  </a:lnTo>
                  <a:lnTo>
                    <a:pt x="402080" y="341508"/>
                  </a:lnTo>
                  <a:lnTo>
                    <a:pt x="400073" y="337065"/>
                  </a:lnTo>
                  <a:lnTo>
                    <a:pt x="397380" y="338413"/>
                  </a:lnTo>
                  <a:lnTo>
                    <a:pt x="391267" y="336202"/>
                  </a:lnTo>
                  <a:lnTo>
                    <a:pt x="397601" y="343148"/>
                  </a:lnTo>
                  <a:lnTo>
                    <a:pt x="397759" y="345209"/>
                  </a:lnTo>
                  <a:lnTo>
                    <a:pt x="389638" y="346853"/>
                  </a:lnTo>
                  <a:lnTo>
                    <a:pt x="384158" y="343493"/>
                  </a:lnTo>
                  <a:lnTo>
                    <a:pt x="377199" y="334313"/>
                  </a:lnTo>
                  <a:lnTo>
                    <a:pt x="374476" y="331461"/>
                  </a:lnTo>
                  <a:lnTo>
                    <a:pt x="371145" y="331035"/>
                  </a:lnTo>
                  <a:lnTo>
                    <a:pt x="370749" y="331036"/>
                  </a:lnTo>
                  <a:lnTo>
                    <a:pt x="366069" y="328945"/>
                  </a:lnTo>
                  <a:lnTo>
                    <a:pt x="359551" y="323667"/>
                  </a:lnTo>
                  <a:lnTo>
                    <a:pt x="364206" y="321209"/>
                  </a:lnTo>
                  <a:lnTo>
                    <a:pt x="364881" y="319525"/>
                  </a:lnTo>
                  <a:lnTo>
                    <a:pt x="363844" y="316766"/>
                  </a:lnTo>
                  <a:lnTo>
                    <a:pt x="361918" y="315231"/>
                  </a:lnTo>
                  <a:lnTo>
                    <a:pt x="357948" y="316787"/>
                  </a:lnTo>
                  <a:lnTo>
                    <a:pt x="355675" y="318179"/>
                  </a:lnTo>
                  <a:lnTo>
                    <a:pt x="352383" y="318345"/>
                  </a:lnTo>
                  <a:lnTo>
                    <a:pt x="347077" y="317751"/>
                  </a:lnTo>
                  <a:lnTo>
                    <a:pt x="341721" y="315308"/>
                  </a:lnTo>
                  <a:lnTo>
                    <a:pt x="341858" y="312833"/>
                  </a:lnTo>
                  <a:lnTo>
                    <a:pt x="341116" y="310968"/>
                  </a:lnTo>
                  <a:lnTo>
                    <a:pt x="339488" y="309882"/>
                  </a:lnTo>
                  <a:lnTo>
                    <a:pt x="337689" y="310045"/>
                  </a:lnTo>
                  <a:lnTo>
                    <a:pt x="335333" y="312080"/>
                  </a:lnTo>
                  <a:lnTo>
                    <a:pt x="330139" y="312567"/>
                  </a:lnTo>
                  <a:lnTo>
                    <a:pt x="322794" y="311350"/>
                  </a:lnTo>
                  <a:lnTo>
                    <a:pt x="311994" y="311858"/>
                  </a:lnTo>
                  <a:lnTo>
                    <a:pt x="308055" y="310939"/>
                  </a:lnTo>
                  <a:lnTo>
                    <a:pt x="306813" y="309851"/>
                  </a:lnTo>
                  <a:lnTo>
                    <a:pt x="303549" y="305946"/>
                  </a:lnTo>
                  <a:lnTo>
                    <a:pt x="301409" y="300585"/>
                  </a:lnTo>
                  <a:lnTo>
                    <a:pt x="299900" y="302808"/>
                  </a:lnTo>
                  <a:lnTo>
                    <a:pt x="295952" y="304401"/>
                  </a:lnTo>
                  <a:lnTo>
                    <a:pt x="291489" y="301416"/>
                  </a:lnTo>
                  <a:lnTo>
                    <a:pt x="290316" y="298085"/>
                  </a:lnTo>
                  <a:lnTo>
                    <a:pt x="288227" y="296657"/>
                  </a:lnTo>
                  <a:lnTo>
                    <a:pt x="283855" y="294114"/>
                  </a:lnTo>
                  <a:lnTo>
                    <a:pt x="276146" y="291734"/>
                  </a:lnTo>
                  <a:lnTo>
                    <a:pt x="272047" y="289168"/>
                  </a:lnTo>
                  <a:lnTo>
                    <a:pt x="268680" y="285613"/>
                  </a:lnTo>
                  <a:lnTo>
                    <a:pt x="265907" y="288059"/>
                  </a:lnTo>
                  <a:lnTo>
                    <a:pt x="262523" y="288881"/>
                  </a:lnTo>
                  <a:lnTo>
                    <a:pt x="262822" y="293393"/>
                  </a:lnTo>
                  <a:lnTo>
                    <a:pt x="261854" y="294039"/>
                  </a:lnTo>
                  <a:lnTo>
                    <a:pt x="259903" y="296607"/>
                  </a:lnTo>
                  <a:lnTo>
                    <a:pt x="258655" y="300750"/>
                  </a:lnTo>
                  <a:lnTo>
                    <a:pt x="264267" y="303734"/>
                  </a:lnTo>
                  <a:lnTo>
                    <a:pt x="265143" y="306722"/>
                  </a:lnTo>
                  <a:lnTo>
                    <a:pt x="264659" y="310636"/>
                  </a:lnTo>
                  <a:lnTo>
                    <a:pt x="262514" y="315144"/>
                  </a:lnTo>
                  <a:lnTo>
                    <a:pt x="260213" y="315152"/>
                  </a:lnTo>
                  <a:lnTo>
                    <a:pt x="256180" y="313004"/>
                  </a:lnTo>
                  <a:lnTo>
                    <a:pt x="253241" y="312392"/>
                  </a:lnTo>
                  <a:lnTo>
                    <a:pt x="250393" y="313336"/>
                  </a:lnTo>
                  <a:lnTo>
                    <a:pt x="245492" y="319360"/>
                  </a:lnTo>
                  <a:lnTo>
                    <a:pt x="240145" y="321523"/>
                  </a:lnTo>
                  <a:lnTo>
                    <a:pt x="235450" y="325952"/>
                  </a:lnTo>
                  <a:lnTo>
                    <a:pt x="230261" y="330353"/>
                  </a:lnTo>
                  <a:lnTo>
                    <a:pt x="224768" y="331427"/>
                  </a:lnTo>
                  <a:lnTo>
                    <a:pt x="225662" y="328410"/>
                  </a:lnTo>
                  <a:lnTo>
                    <a:pt x="225978" y="327200"/>
                  </a:lnTo>
                  <a:lnTo>
                    <a:pt x="229592" y="323239"/>
                  </a:lnTo>
                  <a:lnTo>
                    <a:pt x="229125" y="319421"/>
                  </a:lnTo>
                  <a:lnTo>
                    <a:pt x="225840" y="314201"/>
                  </a:lnTo>
                  <a:lnTo>
                    <a:pt x="225859" y="313118"/>
                  </a:lnTo>
                  <a:lnTo>
                    <a:pt x="229960" y="307327"/>
                  </a:lnTo>
                  <a:lnTo>
                    <a:pt x="232017" y="302437"/>
                  </a:lnTo>
                  <a:lnTo>
                    <a:pt x="232805" y="298148"/>
                  </a:lnTo>
                  <a:lnTo>
                    <a:pt x="236497" y="294939"/>
                  </a:lnTo>
                  <a:lnTo>
                    <a:pt x="240856" y="292515"/>
                  </a:lnTo>
                  <a:lnTo>
                    <a:pt x="246698" y="292331"/>
                  </a:lnTo>
                  <a:lnTo>
                    <a:pt x="252138" y="293595"/>
                  </a:lnTo>
                  <a:lnTo>
                    <a:pt x="253338" y="291984"/>
                  </a:lnTo>
                  <a:lnTo>
                    <a:pt x="247127" y="287159"/>
                  </a:lnTo>
                  <a:lnTo>
                    <a:pt x="242259" y="283109"/>
                  </a:lnTo>
                  <a:lnTo>
                    <a:pt x="237030" y="283619"/>
                  </a:lnTo>
                  <a:lnTo>
                    <a:pt x="235896" y="285904"/>
                  </a:lnTo>
                  <a:lnTo>
                    <a:pt x="233647" y="286888"/>
                  </a:lnTo>
                  <a:lnTo>
                    <a:pt x="230774" y="291428"/>
                  </a:lnTo>
                  <a:lnTo>
                    <a:pt x="226439" y="295298"/>
                  </a:lnTo>
                  <a:lnTo>
                    <a:pt x="221327" y="298193"/>
                  </a:lnTo>
                  <a:lnTo>
                    <a:pt x="217189" y="304388"/>
                  </a:lnTo>
                  <a:lnTo>
                    <a:pt x="215154" y="305341"/>
                  </a:lnTo>
                  <a:lnTo>
                    <a:pt x="213660" y="306761"/>
                  </a:lnTo>
                  <a:lnTo>
                    <a:pt x="214316" y="310047"/>
                  </a:lnTo>
                  <a:lnTo>
                    <a:pt x="213427" y="315329"/>
                  </a:lnTo>
                  <a:lnTo>
                    <a:pt x="210602" y="318724"/>
                  </a:lnTo>
                  <a:lnTo>
                    <a:pt x="207770" y="319502"/>
                  </a:lnTo>
                  <a:lnTo>
                    <a:pt x="204390" y="320891"/>
                  </a:lnTo>
                  <a:lnTo>
                    <a:pt x="201423" y="323649"/>
                  </a:lnTo>
                  <a:lnTo>
                    <a:pt x="198010" y="329569"/>
                  </a:lnTo>
                  <a:lnTo>
                    <a:pt x="197832" y="332428"/>
                  </a:lnTo>
                  <a:lnTo>
                    <a:pt x="199741" y="334069"/>
                  </a:lnTo>
                  <a:lnTo>
                    <a:pt x="201547" y="334361"/>
                  </a:lnTo>
                  <a:lnTo>
                    <a:pt x="204894" y="335396"/>
                  </a:lnTo>
                  <a:lnTo>
                    <a:pt x="207229" y="337624"/>
                  </a:lnTo>
                  <a:lnTo>
                    <a:pt x="206854" y="339408"/>
                  </a:lnTo>
                  <a:lnTo>
                    <a:pt x="204695" y="342673"/>
                  </a:lnTo>
                  <a:lnTo>
                    <a:pt x="201561" y="344600"/>
                  </a:lnTo>
                  <a:lnTo>
                    <a:pt x="198773" y="347255"/>
                  </a:lnTo>
                  <a:lnTo>
                    <a:pt x="196648" y="351060"/>
                  </a:lnTo>
                  <a:lnTo>
                    <a:pt x="193920" y="354701"/>
                  </a:lnTo>
                  <a:lnTo>
                    <a:pt x="190534" y="355582"/>
                  </a:lnTo>
                  <a:lnTo>
                    <a:pt x="183347" y="358494"/>
                  </a:lnTo>
                  <a:lnTo>
                    <a:pt x="179947" y="362237"/>
                  </a:lnTo>
                  <a:lnTo>
                    <a:pt x="174753" y="365395"/>
                  </a:lnTo>
                  <a:lnTo>
                    <a:pt x="171242" y="368815"/>
                  </a:lnTo>
                  <a:lnTo>
                    <a:pt x="173848" y="373462"/>
                  </a:lnTo>
                  <a:lnTo>
                    <a:pt x="173345" y="375007"/>
                  </a:lnTo>
                  <a:lnTo>
                    <a:pt x="167800" y="378801"/>
                  </a:lnTo>
                  <a:lnTo>
                    <a:pt x="163302" y="380210"/>
                  </a:lnTo>
                  <a:lnTo>
                    <a:pt x="159398" y="381750"/>
                  </a:lnTo>
                  <a:lnTo>
                    <a:pt x="156803" y="384114"/>
                  </a:lnTo>
                  <a:lnTo>
                    <a:pt x="150714" y="388267"/>
                  </a:lnTo>
                  <a:lnTo>
                    <a:pt x="149732" y="389916"/>
                  </a:lnTo>
                  <a:lnTo>
                    <a:pt x="148359" y="393471"/>
                  </a:lnTo>
                  <a:lnTo>
                    <a:pt x="144584" y="397421"/>
                  </a:lnTo>
                  <a:lnTo>
                    <a:pt x="138600" y="399469"/>
                  </a:lnTo>
                  <a:lnTo>
                    <a:pt x="132411" y="401106"/>
                  </a:lnTo>
                  <a:lnTo>
                    <a:pt x="127529" y="398021"/>
                  </a:lnTo>
                  <a:lnTo>
                    <a:pt x="127538" y="396395"/>
                  </a:lnTo>
                  <a:lnTo>
                    <a:pt x="129202" y="393265"/>
                  </a:lnTo>
                  <a:lnTo>
                    <a:pt x="133029" y="390795"/>
                  </a:lnTo>
                  <a:lnTo>
                    <a:pt x="134566" y="388872"/>
                  </a:lnTo>
                  <a:lnTo>
                    <a:pt x="136795" y="385563"/>
                  </a:lnTo>
                  <a:lnTo>
                    <a:pt x="142669" y="381531"/>
                  </a:lnTo>
                  <a:lnTo>
                    <a:pt x="149706" y="382200"/>
                  </a:lnTo>
                  <a:lnTo>
                    <a:pt x="149106" y="380259"/>
                  </a:lnTo>
                  <a:lnTo>
                    <a:pt x="149205" y="375513"/>
                  </a:lnTo>
                  <a:lnTo>
                    <a:pt x="151562" y="372696"/>
                  </a:lnTo>
                  <a:lnTo>
                    <a:pt x="155194" y="370004"/>
                  </a:lnTo>
                  <a:lnTo>
                    <a:pt x="158978" y="366589"/>
                  </a:lnTo>
                  <a:lnTo>
                    <a:pt x="160313" y="364592"/>
                  </a:lnTo>
                  <a:lnTo>
                    <a:pt x="160322" y="357711"/>
                  </a:lnTo>
                  <a:lnTo>
                    <a:pt x="161556" y="350605"/>
                  </a:lnTo>
                  <a:lnTo>
                    <a:pt x="165032" y="345910"/>
                  </a:lnTo>
                  <a:lnTo>
                    <a:pt x="166004" y="342075"/>
                  </a:lnTo>
                  <a:lnTo>
                    <a:pt x="166172" y="338088"/>
                  </a:lnTo>
                  <a:lnTo>
                    <a:pt x="162999" y="339272"/>
                  </a:lnTo>
                  <a:lnTo>
                    <a:pt x="156724" y="341074"/>
                  </a:lnTo>
                  <a:lnTo>
                    <a:pt x="153337" y="340791"/>
                  </a:lnTo>
                  <a:lnTo>
                    <a:pt x="150827" y="334997"/>
                  </a:lnTo>
                  <a:lnTo>
                    <a:pt x="149495" y="335599"/>
                  </a:lnTo>
                  <a:lnTo>
                    <a:pt x="146422" y="337698"/>
                  </a:lnTo>
                  <a:lnTo>
                    <a:pt x="145740" y="339929"/>
                  </a:lnTo>
                  <a:lnTo>
                    <a:pt x="146939" y="343326"/>
                  </a:lnTo>
                  <a:lnTo>
                    <a:pt x="147039" y="346709"/>
                  </a:lnTo>
                  <a:lnTo>
                    <a:pt x="146191" y="347151"/>
                  </a:lnTo>
                  <a:lnTo>
                    <a:pt x="144214" y="345985"/>
                  </a:lnTo>
                  <a:lnTo>
                    <a:pt x="141368" y="342904"/>
                  </a:lnTo>
                  <a:lnTo>
                    <a:pt x="138929" y="339063"/>
                  </a:lnTo>
                  <a:lnTo>
                    <a:pt x="136375" y="336245"/>
                  </a:lnTo>
                  <a:lnTo>
                    <a:pt x="133572" y="335957"/>
                  </a:lnTo>
                  <a:lnTo>
                    <a:pt x="129500" y="334926"/>
                  </a:lnTo>
                  <a:lnTo>
                    <a:pt x="124937" y="335840"/>
                  </a:lnTo>
                  <a:lnTo>
                    <a:pt x="125076" y="337182"/>
                  </a:lnTo>
                  <a:lnTo>
                    <a:pt x="121849" y="340461"/>
                  </a:lnTo>
                  <a:lnTo>
                    <a:pt x="115957" y="341815"/>
                  </a:lnTo>
                  <a:lnTo>
                    <a:pt x="112701" y="340939"/>
                  </a:lnTo>
                  <a:lnTo>
                    <a:pt x="112377" y="339754"/>
                  </a:lnTo>
                  <a:lnTo>
                    <a:pt x="111969" y="338717"/>
                  </a:lnTo>
                  <a:lnTo>
                    <a:pt x="111342" y="328684"/>
                  </a:lnTo>
                  <a:lnTo>
                    <a:pt x="112846" y="323674"/>
                  </a:lnTo>
                  <a:lnTo>
                    <a:pt x="112133" y="319401"/>
                  </a:lnTo>
                  <a:lnTo>
                    <a:pt x="107799" y="309360"/>
                  </a:lnTo>
                  <a:lnTo>
                    <a:pt x="100626" y="313747"/>
                  </a:lnTo>
                  <a:lnTo>
                    <a:pt x="96927" y="314534"/>
                  </a:lnTo>
                  <a:lnTo>
                    <a:pt x="94892" y="316547"/>
                  </a:lnTo>
                  <a:lnTo>
                    <a:pt x="89421" y="317491"/>
                  </a:lnTo>
                  <a:lnTo>
                    <a:pt x="87413" y="315187"/>
                  </a:lnTo>
                  <a:lnTo>
                    <a:pt x="85439" y="311629"/>
                  </a:lnTo>
                  <a:lnTo>
                    <a:pt x="83105" y="308358"/>
                  </a:lnTo>
                  <a:lnTo>
                    <a:pt x="78054" y="303660"/>
                  </a:lnTo>
                  <a:lnTo>
                    <a:pt x="77157" y="300815"/>
                  </a:lnTo>
                  <a:lnTo>
                    <a:pt x="78624" y="299062"/>
                  </a:lnTo>
                  <a:lnTo>
                    <a:pt x="80315" y="294584"/>
                  </a:lnTo>
                  <a:lnTo>
                    <a:pt x="83842" y="296012"/>
                  </a:lnTo>
                  <a:lnTo>
                    <a:pt x="90419" y="299176"/>
                  </a:lnTo>
                  <a:lnTo>
                    <a:pt x="93883" y="299480"/>
                  </a:lnTo>
                  <a:lnTo>
                    <a:pt x="95075" y="297086"/>
                  </a:lnTo>
                  <a:lnTo>
                    <a:pt x="93194" y="292124"/>
                  </a:lnTo>
                  <a:lnTo>
                    <a:pt x="90898" y="289391"/>
                  </a:lnTo>
                  <a:lnTo>
                    <a:pt x="89079" y="289398"/>
                  </a:lnTo>
                  <a:lnTo>
                    <a:pt x="86365" y="291668"/>
                  </a:lnTo>
                  <a:lnTo>
                    <a:pt x="83717" y="291518"/>
                  </a:lnTo>
                  <a:lnTo>
                    <a:pt x="76988" y="286204"/>
                  </a:lnTo>
                  <a:lnTo>
                    <a:pt x="73866" y="284262"/>
                  </a:lnTo>
                  <a:lnTo>
                    <a:pt x="72878" y="284428"/>
                  </a:lnTo>
                  <a:lnTo>
                    <a:pt x="68576" y="284119"/>
                  </a:lnTo>
                  <a:lnTo>
                    <a:pt x="68453" y="283304"/>
                  </a:lnTo>
                  <a:lnTo>
                    <a:pt x="65329" y="272933"/>
                  </a:lnTo>
                  <a:lnTo>
                    <a:pt x="69289" y="270919"/>
                  </a:lnTo>
                  <a:lnTo>
                    <a:pt x="69645" y="266061"/>
                  </a:lnTo>
                  <a:lnTo>
                    <a:pt x="72129" y="263692"/>
                  </a:lnTo>
                  <a:lnTo>
                    <a:pt x="72639" y="260473"/>
                  </a:lnTo>
                  <a:lnTo>
                    <a:pt x="73778" y="256721"/>
                  </a:lnTo>
                  <a:lnTo>
                    <a:pt x="78253" y="251381"/>
                  </a:lnTo>
                  <a:lnTo>
                    <a:pt x="79944" y="247223"/>
                  </a:lnTo>
                  <a:lnTo>
                    <a:pt x="81876" y="243908"/>
                  </a:lnTo>
                  <a:lnTo>
                    <a:pt x="84522" y="238635"/>
                  </a:lnTo>
                  <a:lnTo>
                    <a:pt x="86475" y="236686"/>
                  </a:lnTo>
                  <a:lnTo>
                    <a:pt x="90083" y="237907"/>
                  </a:lnTo>
                  <a:lnTo>
                    <a:pt x="94997" y="240877"/>
                  </a:lnTo>
                  <a:lnTo>
                    <a:pt x="97430" y="241919"/>
                  </a:lnTo>
                  <a:lnTo>
                    <a:pt x="101203" y="240324"/>
                  </a:lnTo>
                  <a:lnTo>
                    <a:pt x="103342" y="237498"/>
                  </a:lnTo>
                  <a:lnTo>
                    <a:pt x="106725" y="232700"/>
                  </a:lnTo>
                  <a:lnTo>
                    <a:pt x="113007" y="229819"/>
                  </a:lnTo>
                  <a:lnTo>
                    <a:pt x="116886" y="229446"/>
                  </a:lnTo>
                  <a:lnTo>
                    <a:pt x="121672" y="228888"/>
                  </a:lnTo>
                  <a:lnTo>
                    <a:pt x="123446" y="226908"/>
                  </a:lnTo>
                  <a:lnTo>
                    <a:pt x="124380" y="221489"/>
                  </a:lnTo>
                  <a:lnTo>
                    <a:pt x="123085" y="213828"/>
                  </a:lnTo>
                  <a:lnTo>
                    <a:pt x="118999" y="205894"/>
                  </a:lnTo>
                  <a:lnTo>
                    <a:pt x="119132" y="204775"/>
                  </a:lnTo>
                  <a:lnTo>
                    <a:pt x="123780" y="204381"/>
                  </a:lnTo>
                  <a:lnTo>
                    <a:pt x="125499" y="201379"/>
                  </a:lnTo>
                  <a:lnTo>
                    <a:pt x="124245" y="196865"/>
                  </a:lnTo>
                  <a:lnTo>
                    <a:pt x="121754" y="193843"/>
                  </a:lnTo>
                  <a:lnTo>
                    <a:pt x="119917" y="192900"/>
                  </a:lnTo>
                  <a:lnTo>
                    <a:pt x="110490" y="197492"/>
                  </a:lnTo>
                  <a:lnTo>
                    <a:pt x="105756" y="202403"/>
                  </a:lnTo>
                  <a:lnTo>
                    <a:pt x="103076" y="205776"/>
                  </a:lnTo>
                  <a:lnTo>
                    <a:pt x="100588" y="206532"/>
                  </a:lnTo>
                  <a:lnTo>
                    <a:pt x="91025" y="202656"/>
                  </a:lnTo>
                  <a:lnTo>
                    <a:pt x="86772" y="202298"/>
                  </a:lnTo>
                  <a:lnTo>
                    <a:pt x="83041" y="201941"/>
                  </a:lnTo>
                  <a:lnTo>
                    <a:pt x="76676" y="203840"/>
                  </a:lnTo>
                  <a:lnTo>
                    <a:pt x="70330" y="203494"/>
                  </a:lnTo>
                  <a:lnTo>
                    <a:pt x="63566" y="201463"/>
                  </a:lnTo>
                  <a:lnTo>
                    <a:pt x="60910" y="199030"/>
                  </a:lnTo>
                  <a:lnTo>
                    <a:pt x="59991" y="189717"/>
                  </a:lnTo>
                  <a:lnTo>
                    <a:pt x="60712" y="187981"/>
                  </a:lnTo>
                  <a:lnTo>
                    <a:pt x="63903" y="187580"/>
                  </a:lnTo>
                  <a:lnTo>
                    <a:pt x="68958" y="187557"/>
                  </a:lnTo>
                  <a:lnTo>
                    <a:pt x="71192" y="185419"/>
                  </a:lnTo>
                  <a:lnTo>
                    <a:pt x="65895" y="182529"/>
                  </a:lnTo>
                  <a:lnTo>
                    <a:pt x="56308" y="178859"/>
                  </a:lnTo>
                  <a:lnTo>
                    <a:pt x="49594" y="175942"/>
                  </a:lnTo>
                  <a:lnTo>
                    <a:pt x="43151" y="173403"/>
                  </a:lnTo>
                  <a:lnTo>
                    <a:pt x="44248" y="172012"/>
                  </a:lnTo>
                  <a:lnTo>
                    <a:pt x="48163" y="168808"/>
                  </a:lnTo>
                  <a:lnTo>
                    <a:pt x="56028" y="166172"/>
                  </a:lnTo>
                  <a:lnTo>
                    <a:pt x="62669" y="162116"/>
                  </a:lnTo>
                  <a:lnTo>
                    <a:pt x="67471" y="159463"/>
                  </a:lnTo>
                  <a:lnTo>
                    <a:pt x="72774" y="154956"/>
                  </a:lnTo>
                  <a:lnTo>
                    <a:pt x="77550" y="152063"/>
                  </a:lnTo>
                  <a:lnTo>
                    <a:pt x="84565" y="148524"/>
                  </a:lnTo>
                  <a:lnTo>
                    <a:pt x="92151" y="150141"/>
                  </a:lnTo>
                  <a:lnTo>
                    <a:pt x="91360" y="156707"/>
                  </a:lnTo>
                  <a:lnTo>
                    <a:pt x="91474" y="160162"/>
                  </a:lnTo>
                  <a:lnTo>
                    <a:pt x="96746" y="162160"/>
                  </a:lnTo>
                  <a:lnTo>
                    <a:pt x="103560" y="163339"/>
                  </a:lnTo>
                  <a:lnTo>
                    <a:pt x="108947" y="163113"/>
                  </a:lnTo>
                  <a:lnTo>
                    <a:pt x="112241" y="161886"/>
                  </a:lnTo>
                  <a:lnTo>
                    <a:pt x="116171" y="158830"/>
                  </a:lnTo>
                  <a:lnTo>
                    <a:pt x="118929" y="155149"/>
                  </a:lnTo>
                  <a:lnTo>
                    <a:pt x="120243" y="154120"/>
                  </a:lnTo>
                  <a:lnTo>
                    <a:pt x="124014" y="154921"/>
                  </a:lnTo>
                  <a:lnTo>
                    <a:pt x="127783" y="156333"/>
                  </a:lnTo>
                  <a:lnTo>
                    <a:pt x="132903" y="155697"/>
                  </a:lnTo>
                  <a:lnTo>
                    <a:pt x="133903" y="151592"/>
                  </a:lnTo>
                  <a:lnTo>
                    <a:pt x="133938" y="149325"/>
                  </a:lnTo>
                  <a:lnTo>
                    <a:pt x="130479" y="148513"/>
                  </a:lnTo>
                  <a:lnTo>
                    <a:pt x="120721" y="144826"/>
                  </a:lnTo>
                  <a:lnTo>
                    <a:pt x="114290" y="144231"/>
                  </a:lnTo>
                  <a:lnTo>
                    <a:pt x="112729" y="134567"/>
                  </a:lnTo>
                  <a:lnTo>
                    <a:pt x="105341" y="132479"/>
                  </a:lnTo>
                  <a:lnTo>
                    <a:pt x="100525" y="132077"/>
                  </a:lnTo>
                  <a:lnTo>
                    <a:pt x="92637" y="130836"/>
                  </a:lnTo>
                  <a:lnTo>
                    <a:pt x="91665" y="124183"/>
                  </a:lnTo>
                  <a:lnTo>
                    <a:pt x="89236" y="120076"/>
                  </a:lnTo>
                  <a:lnTo>
                    <a:pt x="84013" y="113977"/>
                  </a:lnTo>
                  <a:lnTo>
                    <a:pt x="81448" y="112008"/>
                  </a:lnTo>
                  <a:lnTo>
                    <a:pt x="68109" y="103176"/>
                  </a:lnTo>
                  <a:lnTo>
                    <a:pt x="58041" y="95781"/>
                  </a:lnTo>
                  <a:lnTo>
                    <a:pt x="59629" y="93496"/>
                  </a:lnTo>
                  <a:lnTo>
                    <a:pt x="63703" y="87975"/>
                  </a:lnTo>
                  <a:lnTo>
                    <a:pt x="64133" y="81255"/>
                  </a:lnTo>
                  <a:lnTo>
                    <a:pt x="74844" y="80498"/>
                  </a:lnTo>
                  <a:lnTo>
                    <a:pt x="79807" y="79539"/>
                  </a:lnTo>
                  <a:lnTo>
                    <a:pt x="88978" y="75503"/>
                  </a:lnTo>
                  <a:lnTo>
                    <a:pt x="92911" y="70516"/>
                  </a:lnTo>
                  <a:lnTo>
                    <a:pt x="95178" y="61646"/>
                  </a:lnTo>
                  <a:lnTo>
                    <a:pt x="99128" y="53361"/>
                  </a:lnTo>
                  <a:lnTo>
                    <a:pt x="102216" y="45699"/>
                  </a:lnTo>
                  <a:lnTo>
                    <a:pt x="106318" y="39651"/>
                  </a:lnTo>
                  <a:lnTo>
                    <a:pt x="110037" y="36337"/>
                  </a:lnTo>
                  <a:lnTo>
                    <a:pt x="115384" y="34781"/>
                  </a:lnTo>
                  <a:lnTo>
                    <a:pt x="121064" y="31172"/>
                  </a:lnTo>
                  <a:lnTo>
                    <a:pt x="126313" y="30630"/>
                  </a:lnTo>
                  <a:lnTo>
                    <a:pt x="135360" y="31604"/>
                  </a:lnTo>
                  <a:lnTo>
                    <a:pt x="136091" y="28774"/>
                  </a:lnTo>
                  <a:lnTo>
                    <a:pt x="135305" y="25679"/>
                  </a:lnTo>
                  <a:lnTo>
                    <a:pt x="131531" y="20233"/>
                  </a:lnTo>
                  <a:lnTo>
                    <a:pt x="131620" y="17084"/>
                  </a:lnTo>
                  <a:lnTo>
                    <a:pt x="141325" y="15711"/>
                  </a:lnTo>
                  <a:lnTo>
                    <a:pt x="147055" y="16205"/>
                  </a:lnTo>
                  <a:lnTo>
                    <a:pt x="151939" y="15386"/>
                  </a:lnTo>
                  <a:lnTo>
                    <a:pt x="158679" y="13231"/>
                  </a:lnTo>
                  <a:lnTo>
                    <a:pt x="164185" y="6801"/>
                  </a:lnTo>
                  <a:lnTo>
                    <a:pt x="168788" y="300"/>
                  </a:lnTo>
                  <a:lnTo>
                    <a:pt x="173588" y="0"/>
                  </a:lnTo>
                  <a:lnTo>
                    <a:pt x="175001" y="806"/>
                  </a:lnTo>
                  <a:lnTo>
                    <a:pt x="178387" y="4569"/>
                  </a:lnTo>
                  <a:lnTo>
                    <a:pt x="179172" y="7250"/>
                  </a:lnTo>
                  <a:lnTo>
                    <a:pt x="177249" y="9401"/>
                  </a:lnTo>
                  <a:lnTo>
                    <a:pt x="177332" y="14711"/>
                  </a:lnTo>
                  <a:lnTo>
                    <a:pt x="182594" y="16792"/>
                  </a:lnTo>
                  <a:lnTo>
                    <a:pt x="184722" y="17306"/>
                  </a:lnTo>
                  <a:lnTo>
                    <a:pt x="187408" y="12800"/>
                  </a:lnTo>
                  <a:lnTo>
                    <a:pt x="188900" y="9600"/>
                  </a:lnTo>
                  <a:lnTo>
                    <a:pt x="196015" y="12487"/>
                  </a:lnTo>
                  <a:lnTo>
                    <a:pt x="203706" y="13237"/>
                  </a:lnTo>
                  <a:lnTo>
                    <a:pt x="209033" y="14000"/>
                  </a:lnTo>
                  <a:lnTo>
                    <a:pt x="212619" y="14509"/>
                  </a:lnTo>
                  <a:lnTo>
                    <a:pt x="216184" y="18440"/>
                  </a:lnTo>
                  <a:lnTo>
                    <a:pt x="217985" y="22613"/>
                  </a:lnTo>
                  <a:lnTo>
                    <a:pt x="221913" y="28033"/>
                  </a:lnTo>
                  <a:lnTo>
                    <a:pt x="224388" y="29308"/>
                  </a:lnTo>
                  <a:lnTo>
                    <a:pt x="226498" y="28007"/>
                  </a:lnTo>
                  <a:lnTo>
                    <a:pt x="232976" y="29773"/>
                  </a:lnTo>
                  <a:lnTo>
                    <a:pt x="238612" y="29999"/>
                  </a:lnTo>
                  <a:lnTo>
                    <a:pt x="246413" y="29185"/>
                  </a:lnTo>
                  <a:lnTo>
                    <a:pt x="253679" y="27855"/>
                  </a:lnTo>
                  <a:lnTo>
                    <a:pt x="259760" y="29366"/>
                  </a:lnTo>
                  <a:lnTo>
                    <a:pt x="266667" y="33172"/>
                  </a:lnTo>
                  <a:lnTo>
                    <a:pt x="271094" y="34933"/>
                  </a:lnTo>
                  <a:lnTo>
                    <a:pt x="288263" y="36871"/>
                  </a:lnTo>
                  <a:lnTo>
                    <a:pt x="294677" y="39365"/>
                  </a:lnTo>
                  <a:lnTo>
                    <a:pt x="298404" y="41864"/>
                  </a:lnTo>
                  <a:lnTo>
                    <a:pt x="308569" y="41304"/>
                  </a:lnTo>
                  <a:lnTo>
                    <a:pt x="320300" y="39223"/>
                  </a:lnTo>
                  <a:lnTo>
                    <a:pt x="325928" y="42716"/>
                  </a:lnTo>
                  <a:lnTo>
                    <a:pt x="338168" y="54274"/>
                  </a:lnTo>
                  <a:lnTo>
                    <a:pt x="344215" y="58622"/>
                  </a:lnTo>
                  <a:lnTo>
                    <a:pt x="345353" y="58733"/>
                  </a:lnTo>
                  <a:lnTo>
                    <a:pt x="345867" y="65648"/>
                  </a:lnTo>
                  <a:lnTo>
                    <a:pt x="345852" y="105168"/>
                  </a:lnTo>
                  <a:lnTo>
                    <a:pt x="346044" y="134900"/>
                  </a:lnTo>
                  <a:lnTo>
                    <a:pt x="346305" y="164354"/>
                  </a:lnTo>
                  <a:lnTo>
                    <a:pt x="346954" y="198054"/>
                  </a:lnTo>
                  <a:lnTo>
                    <a:pt x="346823" y="223290"/>
                  </a:lnTo>
                  <a:lnTo>
                    <a:pt x="346607" y="270902"/>
                  </a:lnTo>
                  <a:lnTo>
                    <a:pt x="346736" y="293582"/>
                  </a:lnTo>
                  <a:lnTo>
                    <a:pt x="347184" y="304284"/>
                  </a:lnTo>
                  <a:lnTo>
                    <a:pt x="348164" y="307118"/>
                  </a:lnTo>
                  <a:lnTo>
                    <a:pt x="352379" y="307861"/>
                  </a:lnTo>
                  <a:lnTo>
                    <a:pt x="364534" y="306630"/>
                  </a:lnTo>
                  <a:lnTo>
                    <a:pt x="368242" y="307222"/>
                  </a:lnTo>
                  <a:lnTo>
                    <a:pt x="369906" y="311130"/>
                  </a:lnTo>
                  <a:lnTo>
                    <a:pt x="370772" y="315017"/>
                  </a:lnTo>
                  <a:lnTo>
                    <a:pt x="372517" y="317938"/>
                  </a:lnTo>
                  <a:lnTo>
                    <a:pt x="383357" y="330955"/>
                  </a:lnTo>
                  <a:lnTo>
                    <a:pt x="388096" y="337518"/>
                  </a:lnTo>
                  <a:lnTo>
                    <a:pt x="389289" y="334359"/>
                  </a:lnTo>
                  <a:lnTo>
                    <a:pt x="393539" y="332359"/>
                  </a:lnTo>
                  <a:lnTo>
                    <a:pt x="399680" y="325781"/>
                  </a:lnTo>
                  <a:lnTo>
                    <a:pt x="403345" y="320850"/>
                  </a:lnTo>
                  <a:lnTo>
                    <a:pt x="405826" y="319594"/>
                  </a:lnTo>
                  <a:lnTo>
                    <a:pt x="409999" y="320320"/>
                  </a:lnTo>
                  <a:lnTo>
                    <a:pt x="411583" y="322299"/>
                  </a:lnTo>
                  <a:lnTo>
                    <a:pt x="413444" y="327162"/>
                  </a:lnTo>
                  <a:lnTo>
                    <a:pt x="415198" y="330326"/>
                  </a:lnTo>
                  <a:lnTo>
                    <a:pt x="425469" y="341758"/>
                  </a:lnTo>
                  <a:lnTo>
                    <a:pt x="429553" y="347332"/>
                  </a:lnTo>
                  <a:lnTo>
                    <a:pt x="438420" y="364082"/>
                  </a:lnTo>
                  <a:lnTo>
                    <a:pt x="446796" y="381514"/>
                  </a:lnTo>
                  <a:lnTo>
                    <a:pt x="449365" y="385100"/>
                  </a:lnTo>
                  <a:lnTo>
                    <a:pt x="450313" y="385368"/>
                  </a:lnTo>
                  <a:lnTo>
                    <a:pt x="455226" y="388222"/>
                  </a:lnTo>
                  <a:lnTo>
                    <a:pt x="465382" y="395115"/>
                  </a:lnTo>
                  <a:lnTo>
                    <a:pt x="467399" y="397409"/>
                  </a:lnTo>
                  <a:lnTo>
                    <a:pt x="466584" y="404439"/>
                  </a:lnTo>
                  <a:lnTo>
                    <a:pt x="468555" y="411315"/>
                  </a:lnTo>
                  <a:close/>
                </a:path>
                <a:path w="1171266" h="938927">
                  <a:moveTo>
                    <a:pt x="173224" y="919342"/>
                  </a:moveTo>
                  <a:lnTo>
                    <a:pt x="172447" y="918916"/>
                  </a:lnTo>
                  <a:lnTo>
                    <a:pt x="172017" y="917001"/>
                  </a:lnTo>
                  <a:lnTo>
                    <a:pt x="169705" y="915276"/>
                  </a:lnTo>
                  <a:lnTo>
                    <a:pt x="170178" y="914044"/>
                  </a:lnTo>
                  <a:lnTo>
                    <a:pt x="170895" y="913733"/>
                  </a:lnTo>
                  <a:lnTo>
                    <a:pt x="172731" y="914865"/>
                  </a:lnTo>
                  <a:lnTo>
                    <a:pt x="174458" y="915154"/>
                  </a:lnTo>
                  <a:lnTo>
                    <a:pt x="177549" y="917069"/>
                  </a:lnTo>
                  <a:lnTo>
                    <a:pt x="177523" y="917989"/>
                  </a:lnTo>
                  <a:lnTo>
                    <a:pt x="176051" y="918977"/>
                  </a:lnTo>
                  <a:lnTo>
                    <a:pt x="173224" y="919342"/>
                  </a:lnTo>
                  <a:close/>
                </a:path>
                <a:path w="1171266" h="938927">
                  <a:moveTo>
                    <a:pt x="158348" y="911096"/>
                  </a:moveTo>
                  <a:lnTo>
                    <a:pt x="157738" y="911559"/>
                  </a:lnTo>
                  <a:lnTo>
                    <a:pt x="156341" y="911719"/>
                  </a:lnTo>
                  <a:lnTo>
                    <a:pt x="155782" y="911012"/>
                  </a:lnTo>
                  <a:lnTo>
                    <a:pt x="154893" y="910982"/>
                  </a:lnTo>
                  <a:lnTo>
                    <a:pt x="153268" y="911255"/>
                  </a:lnTo>
                  <a:lnTo>
                    <a:pt x="151744" y="909158"/>
                  </a:lnTo>
                  <a:lnTo>
                    <a:pt x="151387" y="907736"/>
                  </a:lnTo>
                  <a:lnTo>
                    <a:pt x="153089" y="907683"/>
                  </a:lnTo>
                  <a:lnTo>
                    <a:pt x="154589" y="906315"/>
                  </a:lnTo>
                  <a:lnTo>
                    <a:pt x="155528" y="907493"/>
                  </a:lnTo>
                  <a:lnTo>
                    <a:pt x="156062" y="909074"/>
                  </a:lnTo>
                  <a:lnTo>
                    <a:pt x="157179" y="909591"/>
                  </a:lnTo>
                  <a:lnTo>
                    <a:pt x="158348" y="911096"/>
                  </a:lnTo>
                  <a:close/>
                </a:path>
                <a:path w="1171266" h="938927">
                  <a:moveTo>
                    <a:pt x="611507" y="770404"/>
                  </a:moveTo>
                  <a:lnTo>
                    <a:pt x="611292" y="769842"/>
                  </a:lnTo>
                  <a:lnTo>
                    <a:pt x="610300" y="767699"/>
                  </a:lnTo>
                  <a:lnTo>
                    <a:pt x="610055" y="767304"/>
                  </a:lnTo>
                  <a:lnTo>
                    <a:pt x="609894" y="767547"/>
                  </a:lnTo>
                  <a:lnTo>
                    <a:pt x="609753" y="767851"/>
                  </a:lnTo>
                  <a:lnTo>
                    <a:pt x="609553" y="767304"/>
                  </a:lnTo>
                  <a:lnTo>
                    <a:pt x="609564" y="763336"/>
                  </a:lnTo>
                  <a:lnTo>
                    <a:pt x="607908" y="759714"/>
                  </a:lnTo>
                  <a:lnTo>
                    <a:pt x="605538" y="757003"/>
                  </a:lnTo>
                  <a:lnTo>
                    <a:pt x="602226" y="754286"/>
                  </a:lnTo>
                  <a:lnTo>
                    <a:pt x="599657" y="753098"/>
                  </a:lnTo>
                  <a:lnTo>
                    <a:pt x="599086" y="752788"/>
                  </a:lnTo>
                  <a:lnTo>
                    <a:pt x="598359" y="752991"/>
                  </a:lnTo>
                  <a:lnTo>
                    <a:pt x="598369" y="753548"/>
                  </a:lnTo>
                  <a:lnTo>
                    <a:pt x="597924" y="753700"/>
                  </a:lnTo>
                  <a:lnTo>
                    <a:pt x="597422" y="753445"/>
                  </a:lnTo>
                  <a:lnTo>
                    <a:pt x="596693" y="752584"/>
                  </a:lnTo>
                  <a:lnTo>
                    <a:pt x="597073" y="752128"/>
                  </a:lnTo>
                  <a:lnTo>
                    <a:pt x="596706" y="750910"/>
                  </a:lnTo>
                  <a:lnTo>
                    <a:pt x="595565" y="749385"/>
                  </a:lnTo>
                  <a:lnTo>
                    <a:pt x="594145" y="749232"/>
                  </a:lnTo>
                  <a:lnTo>
                    <a:pt x="592580" y="749741"/>
                  </a:lnTo>
                  <a:lnTo>
                    <a:pt x="587909" y="747705"/>
                  </a:lnTo>
                  <a:lnTo>
                    <a:pt x="586475" y="745717"/>
                  </a:lnTo>
                  <a:lnTo>
                    <a:pt x="584328" y="744236"/>
                  </a:lnTo>
                  <a:lnTo>
                    <a:pt x="582411" y="744491"/>
                  </a:lnTo>
                  <a:lnTo>
                    <a:pt x="577736" y="743520"/>
                  </a:lnTo>
                  <a:lnTo>
                    <a:pt x="574122" y="743827"/>
                  </a:lnTo>
                  <a:lnTo>
                    <a:pt x="573523" y="742702"/>
                  </a:lnTo>
                  <a:lnTo>
                    <a:pt x="572349" y="742293"/>
                  </a:lnTo>
                  <a:lnTo>
                    <a:pt x="572120" y="741217"/>
                  </a:lnTo>
                  <a:lnTo>
                    <a:pt x="572589" y="740500"/>
                  </a:lnTo>
                  <a:lnTo>
                    <a:pt x="571800" y="737420"/>
                  </a:lnTo>
                  <a:lnTo>
                    <a:pt x="572466" y="734578"/>
                  </a:lnTo>
                  <a:lnTo>
                    <a:pt x="571327" y="733991"/>
                  </a:lnTo>
                  <a:lnTo>
                    <a:pt x="570689" y="734042"/>
                  </a:lnTo>
                  <a:lnTo>
                    <a:pt x="569444" y="733215"/>
                  </a:lnTo>
                  <a:lnTo>
                    <a:pt x="569444" y="732595"/>
                  </a:lnTo>
                  <a:lnTo>
                    <a:pt x="569821" y="732025"/>
                  </a:lnTo>
                  <a:lnTo>
                    <a:pt x="569676" y="730680"/>
                  </a:lnTo>
                  <a:lnTo>
                    <a:pt x="567934" y="729537"/>
                  </a:lnTo>
                  <a:lnTo>
                    <a:pt x="566659" y="727774"/>
                  </a:lnTo>
                  <a:lnTo>
                    <a:pt x="564579" y="726422"/>
                  </a:lnTo>
                  <a:lnTo>
                    <a:pt x="562618" y="722564"/>
                  </a:lnTo>
                  <a:lnTo>
                    <a:pt x="561609" y="722093"/>
                  </a:lnTo>
                  <a:lnTo>
                    <a:pt x="560593" y="720159"/>
                  </a:lnTo>
                  <a:lnTo>
                    <a:pt x="558544" y="718797"/>
                  </a:lnTo>
                  <a:lnTo>
                    <a:pt x="557759" y="715497"/>
                  </a:lnTo>
                  <a:lnTo>
                    <a:pt x="557750" y="714079"/>
                  </a:lnTo>
                  <a:lnTo>
                    <a:pt x="558643" y="714121"/>
                  </a:lnTo>
                  <a:lnTo>
                    <a:pt x="559384" y="713100"/>
                  </a:lnTo>
                  <a:lnTo>
                    <a:pt x="559529" y="711056"/>
                  </a:lnTo>
                  <a:lnTo>
                    <a:pt x="558485" y="709476"/>
                  </a:lnTo>
                  <a:lnTo>
                    <a:pt x="557523" y="709192"/>
                  </a:lnTo>
                  <a:lnTo>
                    <a:pt x="556421" y="709424"/>
                  </a:lnTo>
                  <a:lnTo>
                    <a:pt x="554906" y="708630"/>
                  </a:lnTo>
                  <a:lnTo>
                    <a:pt x="552222" y="705396"/>
                  </a:lnTo>
                  <a:lnTo>
                    <a:pt x="552612" y="704066"/>
                  </a:lnTo>
                  <a:lnTo>
                    <a:pt x="552157" y="702096"/>
                  </a:lnTo>
                  <a:lnTo>
                    <a:pt x="551509" y="701670"/>
                  </a:lnTo>
                  <a:lnTo>
                    <a:pt x="551286" y="698734"/>
                  </a:lnTo>
                  <a:lnTo>
                    <a:pt x="551577" y="697770"/>
                  </a:lnTo>
                  <a:lnTo>
                    <a:pt x="552170" y="697610"/>
                  </a:lnTo>
                  <a:lnTo>
                    <a:pt x="552667" y="698038"/>
                  </a:lnTo>
                  <a:lnTo>
                    <a:pt x="553035" y="698520"/>
                  </a:lnTo>
                  <a:lnTo>
                    <a:pt x="552602" y="699161"/>
                  </a:lnTo>
                  <a:lnTo>
                    <a:pt x="553373" y="700443"/>
                  </a:lnTo>
                  <a:lnTo>
                    <a:pt x="554798" y="701244"/>
                  </a:lnTo>
                  <a:lnTo>
                    <a:pt x="555382" y="701990"/>
                  </a:lnTo>
                  <a:lnTo>
                    <a:pt x="556400" y="702096"/>
                  </a:lnTo>
                  <a:lnTo>
                    <a:pt x="554468" y="698520"/>
                  </a:lnTo>
                  <a:lnTo>
                    <a:pt x="553553" y="697610"/>
                  </a:lnTo>
                  <a:lnTo>
                    <a:pt x="553451" y="696111"/>
                  </a:lnTo>
                  <a:lnTo>
                    <a:pt x="552525" y="695413"/>
                  </a:lnTo>
                  <a:lnTo>
                    <a:pt x="552270" y="693223"/>
                  </a:lnTo>
                  <a:lnTo>
                    <a:pt x="551619" y="693264"/>
                  </a:lnTo>
                  <a:lnTo>
                    <a:pt x="551565" y="694178"/>
                  </a:lnTo>
                  <a:lnTo>
                    <a:pt x="551806" y="697021"/>
                  </a:lnTo>
                  <a:lnTo>
                    <a:pt x="551343" y="697128"/>
                  </a:lnTo>
                  <a:lnTo>
                    <a:pt x="549871" y="695896"/>
                  </a:lnTo>
                  <a:lnTo>
                    <a:pt x="549274" y="696164"/>
                  </a:lnTo>
                  <a:lnTo>
                    <a:pt x="546687" y="693587"/>
                  </a:lnTo>
                  <a:lnTo>
                    <a:pt x="546005" y="691273"/>
                  </a:lnTo>
                  <a:lnTo>
                    <a:pt x="544116" y="687980"/>
                  </a:lnTo>
                  <a:lnTo>
                    <a:pt x="541454" y="685546"/>
                  </a:lnTo>
                  <a:lnTo>
                    <a:pt x="538329" y="681787"/>
                  </a:lnTo>
                  <a:lnTo>
                    <a:pt x="537711" y="680875"/>
                  </a:lnTo>
                  <a:lnTo>
                    <a:pt x="538285" y="680221"/>
                  </a:lnTo>
                  <a:lnTo>
                    <a:pt x="536644" y="675360"/>
                  </a:lnTo>
                  <a:lnTo>
                    <a:pt x="537451" y="672562"/>
                  </a:lnTo>
                  <a:lnTo>
                    <a:pt x="536179" y="669441"/>
                  </a:lnTo>
                  <a:lnTo>
                    <a:pt x="535077" y="667122"/>
                  </a:lnTo>
                  <a:lnTo>
                    <a:pt x="531378" y="661990"/>
                  </a:lnTo>
                  <a:lnTo>
                    <a:pt x="530852" y="660021"/>
                  </a:lnTo>
                  <a:lnTo>
                    <a:pt x="531350" y="655874"/>
                  </a:lnTo>
                  <a:lnTo>
                    <a:pt x="532613" y="651706"/>
                  </a:lnTo>
                  <a:lnTo>
                    <a:pt x="533446" y="649329"/>
                  </a:lnTo>
                  <a:lnTo>
                    <a:pt x="533742" y="643602"/>
                  </a:lnTo>
                  <a:lnTo>
                    <a:pt x="532664" y="638322"/>
                  </a:lnTo>
                  <a:lnTo>
                    <a:pt x="529195" y="628253"/>
                  </a:lnTo>
                  <a:lnTo>
                    <a:pt x="528426" y="621994"/>
                  </a:lnTo>
                  <a:lnTo>
                    <a:pt x="528904" y="620027"/>
                  </a:lnTo>
                  <a:lnTo>
                    <a:pt x="530062" y="618348"/>
                  </a:lnTo>
                  <a:lnTo>
                    <a:pt x="532081" y="616961"/>
                  </a:lnTo>
                  <a:lnTo>
                    <a:pt x="533912" y="612001"/>
                  </a:lnTo>
                  <a:lnTo>
                    <a:pt x="532080" y="608023"/>
                  </a:lnTo>
                  <a:lnTo>
                    <a:pt x="531751" y="605724"/>
                  </a:lnTo>
                  <a:lnTo>
                    <a:pt x="533876" y="594531"/>
                  </a:lnTo>
                  <a:lnTo>
                    <a:pt x="534643" y="590457"/>
                  </a:lnTo>
                  <a:lnTo>
                    <a:pt x="534947" y="585945"/>
                  </a:lnTo>
                  <a:lnTo>
                    <a:pt x="535404" y="580371"/>
                  </a:lnTo>
                  <a:lnTo>
                    <a:pt x="535501" y="579087"/>
                  </a:lnTo>
                  <a:lnTo>
                    <a:pt x="534731" y="577933"/>
                  </a:lnTo>
                  <a:lnTo>
                    <a:pt x="535132" y="576268"/>
                  </a:lnTo>
                  <a:lnTo>
                    <a:pt x="534614" y="575064"/>
                  </a:lnTo>
                  <a:lnTo>
                    <a:pt x="535402" y="574508"/>
                  </a:lnTo>
                  <a:lnTo>
                    <a:pt x="535250" y="573162"/>
                  </a:lnTo>
                  <a:lnTo>
                    <a:pt x="535015" y="571812"/>
                  </a:lnTo>
                  <a:lnTo>
                    <a:pt x="534861" y="571066"/>
                  </a:lnTo>
                  <a:lnTo>
                    <a:pt x="534839" y="570647"/>
                  </a:lnTo>
                  <a:lnTo>
                    <a:pt x="536454" y="571346"/>
                  </a:lnTo>
                  <a:lnTo>
                    <a:pt x="537503" y="571206"/>
                  </a:lnTo>
                  <a:lnTo>
                    <a:pt x="537815" y="570507"/>
                  </a:lnTo>
                  <a:lnTo>
                    <a:pt x="536755" y="570554"/>
                  </a:lnTo>
                  <a:lnTo>
                    <a:pt x="533674" y="569668"/>
                  </a:lnTo>
                  <a:lnTo>
                    <a:pt x="533986" y="564515"/>
                  </a:lnTo>
                  <a:lnTo>
                    <a:pt x="533469" y="562114"/>
                  </a:lnTo>
                  <a:lnTo>
                    <a:pt x="533552" y="560085"/>
                  </a:lnTo>
                  <a:lnTo>
                    <a:pt x="536498" y="558428"/>
                  </a:lnTo>
                  <a:lnTo>
                    <a:pt x="534768" y="558286"/>
                  </a:lnTo>
                  <a:lnTo>
                    <a:pt x="533968" y="557243"/>
                  </a:lnTo>
                  <a:lnTo>
                    <a:pt x="533322" y="557243"/>
                  </a:lnTo>
                  <a:lnTo>
                    <a:pt x="533057" y="557575"/>
                  </a:lnTo>
                  <a:lnTo>
                    <a:pt x="533271" y="558428"/>
                  </a:lnTo>
                  <a:lnTo>
                    <a:pt x="532667" y="558807"/>
                  </a:lnTo>
                  <a:lnTo>
                    <a:pt x="532002" y="551578"/>
                  </a:lnTo>
                  <a:lnTo>
                    <a:pt x="527352" y="540652"/>
                  </a:lnTo>
                  <a:lnTo>
                    <a:pt x="527270" y="537154"/>
                  </a:lnTo>
                  <a:lnTo>
                    <a:pt x="527917" y="536165"/>
                  </a:lnTo>
                  <a:lnTo>
                    <a:pt x="530645" y="536815"/>
                  </a:lnTo>
                  <a:lnTo>
                    <a:pt x="533815" y="538449"/>
                  </a:lnTo>
                  <a:lnTo>
                    <a:pt x="537749" y="539311"/>
                  </a:lnTo>
                  <a:lnTo>
                    <a:pt x="540963" y="539520"/>
                  </a:lnTo>
                  <a:lnTo>
                    <a:pt x="543700" y="539184"/>
                  </a:lnTo>
                  <a:lnTo>
                    <a:pt x="545783" y="539834"/>
                  </a:lnTo>
                  <a:lnTo>
                    <a:pt x="548523" y="542225"/>
                  </a:lnTo>
                  <a:lnTo>
                    <a:pt x="548720" y="545482"/>
                  </a:lnTo>
                  <a:lnTo>
                    <a:pt x="546616" y="548517"/>
                  </a:lnTo>
                  <a:lnTo>
                    <a:pt x="544542" y="551097"/>
                  </a:lnTo>
                  <a:lnTo>
                    <a:pt x="547208" y="552177"/>
                  </a:lnTo>
                  <a:lnTo>
                    <a:pt x="548133" y="553570"/>
                  </a:lnTo>
                  <a:lnTo>
                    <a:pt x="549390" y="554820"/>
                  </a:lnTo>
                  <a:lnTo>
                    <a:pt x="549535" y="553137"/>
                  </a:lnTo>
                  <a:lnTo>
                    <a:pt x="550343" y="551416"/>
                  </a:lnTo>
                  <a:lnTo>
                    <a:pt x="552313" y="549148"/>
                  </a:lnTo>
                  <a:lnTo>
                    <a:pt x="553370" y="544819"/>
                  </a:lnTo>
                  <a:lnTo>
                    <a:pt x="553880" y="541337"/>
                  </a:lnTo>
                  <a:lnTo>
                    <a:pt x="553557" y="538171"/>
                  </a:lnTo>
                  <a:lnTo>
                    <a:pt x="551770" y="530918"/>
                  </a:lnTo>
                  <a:lnTo>
                    <a:pt x="550981" y="528597"/>
                  </a:lnTo>
                  <a:lnTo>
                    <a:pt x="547696" y="524651"/>
                  </a:lnTo>
                  <a:lnTo>
                    <a:pt x="548670" y="524755"/>
                  </a:lnTo>
                  <a:lnTo>
                    <a:pt x="561602" y="524761"/>
                  </a:lnTo>
                  <a:lnTo>
                    <a:pt x="568293" y="524929"/>
                  </a:lnTo>
                  <a:lnTo>
                    <a:pt x="591299" y="524740"/>
                  </a:lnTo>
                  <a:lnTo>
                    <a:pt x="611045" y="524802"/>
                  </a:lnTo>
                  <a:lnTo>
                    <a:pt x="625437" y="524795"/>
                  </a:lnTo>
                  <a:lnTo>
                    <a:pt x="633894" y="524838"/>
                  </a:lnTo>
                  <a:lnTo>
                    <a:pt x="659554" y="524627"/>
                  </a:lnTo>
                  <a:lnTo>
                    <a:pt x="663262" y="524709"/>
                  </a:lnTo>
                  <a:lnTo>
                    <a:pt x="683973" y="524874"/>
                  </a:lnTo>
                  <a:lnTo>
                    <a:pt x="689436" y="524606"/>
                  </a:lnTo>
                  <a:lnTo>
                    <a:pt x="708594" y="524784"/>
                  </a:lnTo>
                  <a:lnTo>
                    <a:pt x="712979" y="524747"/>
                  </a:lnTo>
                  <a:lnTo>
                    <a:pt x="731115" y="524711"/>
                  </a:lnTo>
                  <a:lnTo>
                    <a:pt x="755386" y="524847"/>
                  </a:lnTo>
                  <a:lnTo>
                    <a:pt x="758400" y="524823"/>
                  </a:lnTo>
                  <a:lnTo>
                    <a:pt x="773118" y="524925"/>
                  </a:lnTo>
                  <a:lnTo>
                    <a:pt x="783803" y="524838"/>
                  </a:lnTo>
                  <a:lnTo>
                    <a:pt x="797749" y="525058"/>
                  </a:lnTo>
                  <a:lnTo>
                    <a:pt x="812364" y="524938"/>
                  </a:lnTo>
                  <a:lnTo>
                    <a:pt x="822920" y="524963"/>
                  </a:lnTo>
                  <a:lnTo>
                    <a:pt x="829677" y="524908"/>
                  </a:lnTo>
                  <a:lnTo>
                    <a:pt x="843706" y="525128"/>
                  </a:lnTo>
                  <a:lnTo>
                    <a:pt x="857189" y="524905"/>
                  </a:lnTo>
                  <a:lnTo>
                    <a:pt x="860594" y="524931"/>
                  </a:lnTo>
                  <a:lnTo>
                    <a:pt x="858656" y="520418"/>
                  </a:lnTo>
                  <a:lnTo>
                    <a:pt x="857994" y="517741"/>
                  </a:lnTo>
                  <a:lnTo>
                    <a:pt x="860510" y="517468"/>
                  </a:lnTo>
                  <a:lnTo>
                    <a:pt x="865002" y="523219"/>
                  </a:lnTo>
                  <a:lnTo>
                    <a:pt x="866408" y="526058"/>
                  </a:lnTo>
                  <a:lnTo>
                    <a:pt x="868748" y="529565"/>
                  </a:lnTo>
                  <a:lnTo>
                    <a:pt x="872928" y="532993"/>
                  </a:lnTo>
                  <a:lnTo>
                    <a:pt x="875520" y="532420"/>
                  </a:lnTo>
                  <a:lnTo>
                    <a:pt x="882664" y="533991"/>
                  </a:lnTo>
                  <a:lnTo>
                    <a:pt x="882763" y="535390"/>
                  </a:lnTo>
                  <a:lnTo>
                    <a:pt x="884123" y="535296"/>
                  </a:lnTo>
                  <a:lnTo>
                    <a:pt x="885818" y="538919"/>
                  </a:lnTo>
                  <a:lnTo>
                    <a:pt x="886624" y="537063"/>
                  </a:lnTo>
                  <a:lnTo>
                    <a:pt x="889139" y="537157"/>
                  </a:lnTo>
                  <a:lnTo>
                    <a:pt x="890348" y="539196"/>
                  </a:lnTo>
                  <a:lnTo>
                    <a:pt x="892696" y="539846"/>
                  </a:lnTo>
                  <a:lnTo>
                    <a:pt x="893015" y="541232"/>
                  </a:lnTo>
                  <a:lnTo>
                    <a:pt x="895554" y="541971"/>
                  </a:lnTo>
                  <a:lnTo>
                    <a:pt x="898426" y="540915"/>
                  </a:lnTo>
                  <a:lnTo>
                    <a:pt x="899521" y="540469"/>
                  </a:lnTo>
                  <a:lnTo>
                    <a:pt x="901588" y="539029"/>
                  </a:lnTo>
                  <a:lnTo>
                    <a:pt x="903458" y="538466"/>
                  </a:lnTo>
                  <a:lnTo>
                    <a:pt x="903602" y="540585"/>
                  </a:lnTo>
                  <a:lnTo>
                    <a:pt x="904582" y="541454"/>
                  </a:lnTo>
                  <a:lnTo>
                    <a:pt x="908869" y="540830"/>
                  </a:lnTo>
                  <a:lnTo>
                    <a:pt x="911248" y="541141"/>
                  </a:lnTo>
                  <a:lnTo>
                    <a:pt x="912030" y="541998"/>
                  </a:lnTo>
                  <a:lnTo>
                    <a:pt x="913018" y="543077"/>
                  </a:lnTo>
                  <a:lnTo>
                    <a:pt x="915732" y="542709"/>
                  </a:lnTo>
                  <a:lnTo>
                    <a:pt x="919273" y="543262"/>
                  </a:lnTo>
                  <a:lnTo>
                    <a:pt x="926645" y="538817"/>
                  </a:lnTo>
                  <a:lnTo>
                    <a:pt x="930681" y="537394"/>
                  </a:lnTo>
                  <a:lnTo>
                    <a:pt x="934678" y="539101"/>
                  </a:lnTo>
                  <a:lnTo>
                    <a:pt x="939573" y="542002"/>
                  </a:lnTo>
                  <a:lnTo>
                    <a:pt x="959508" y="553748"/>
                  </a:lnTo>
                  <a:lnTo>
                    <a:pt x="970292" y="561565"/>
                  </a:lnTo>
                  <a:lnTo>
                    <a:pt x="970794" y="564700"/>
                  </a:lnTo>
                  <a:lnTo>
                    <a:pt x="973104" y="568097"/>
                  </a:lnTo>
                  <a:lnTo>
                    <a:pt x="976250" y="567918"/>
                  </a:lnTo>
                  <a:lnTo>
                    <a:pt x="977147" y="568900"/>
                  </a:lnTo>
                  <a:lnTo>
                    <a:pt x="978067" y="571034"/>
                  </a:lnTo>
                  <a:lnTo>
                    <a:pt x="982657" y="572342"/>
                  </a:lnTo>
                  <a:lnTo>
                    <a:pt x="984200" y="574049"/>
                  </a:lnTo>
                  <a:lnTo>
                    <a:pt x="983645" y="576347"/>
                  </a:lnTo>
                  <a:lnTo>
                    <a:pt x="984952" y="578726"/>
                  </a:lnTo>
                  <a:lnTo>
                    <a:pt x="997629" y="586248"/>
                  </a:lnTo>
                  <a:lnTo>
                    <a:pt x="1002022" y="608508"/>
                  </a:lnTo>
                  <a:lnTo>
                    <a:pt x="1002296" y="612295"/>
                  </a:lnTo>
                  <a:lnTo>
                    <a:pt x="1002159" y="617452"/>
                  </a:lnTo>
                  <a:lnTo>
                    <a:pt x="1000266" y="621412"/>
                  </a:lnTo>
                  <a:lnTo>
                    <a:pt x="998792" y="625144"/>
                  </a:lnTo>
                  <a:lnTo>
                    <a:pt x="997470" y="628099"/>
                  </a:lnTo>
                  <a:lnTo>
                    <a:pt x="995395" y="630105"/>
                  </a:lnTo>
                  <a:lnTo>
                    <a:pt x="991853" y="633668"/>
                  </a:lnTo>
                  <a:lnTo>
                    <a:pt x="991625" y="635143"/>
                  </a:lnTo>
                  <a:lnTo>
                    <a:pt x="991686" y="637366"/>
                  </a:lnTo>
                  <a:lnTo>
                    <a:pt x="993548" y="640245"/>
                  </a:lnTo>
                  <a:lnTo>
                    <a:pt x="996041" y="641382"/>
                  </a:lnTo>
                  <a:lnTo>
                    <a:pt x="998914" y="641841"/>
                  </a:lnTo>
                  <a:lnTo>
                    <a:pt x="1001543" y="641052"/>
                  </a:lnTo>
                  <a:lnTo>
                    <a:pt x="1006187" y="637645"/>
                  </a:lnTo>
                  <a:lnTo>
                    <a:pt x="1010891" y="634418"/>
                  </a:lnTo>
                  <a:lnTo>
                    <a:pt x="1015307" y="632639"/>
                  </a:lnTo>
                  <a:lnTo>
                    <a:pt x="1019912" y="632217"/>
                  </a:lnTo>
                  <a:lnTo>
                    <a:pt x="1024647" y="631112"/>
                  </a:lnTo>
                  <a:lnTo>
                    <a:pt x="1031989" y="628037"/>
                  </a:lnTo>
                  <a:lnTo>
                    <a:pt x="1036374" y="625123"/>
                  </a:lnTo>
                  <a:lnTo>
                    <a:pt x="1036138" y="622644"/>
                  </a:lnTo>
                  <a:lnTo>
                    <a:pt x="1035333" y="619414"/>
                  </a:lnTo>
                  <a:lnTo>
                    <a:pt x="1035249" y="617216"/>
                  </a:lnTo>
                  <a:lnTo>
                    <a:pt x="1036062" y="614622"/>
                  </a:lnTo>
                  <a:lnTo>
                    <a:pt x="1038418" y="613215"/>
                  </a:lnTo>
                  <a:lnTo>
                    <a:pt x="1043077" y="612583"/>
                  </a:lnTo>
                  <a:lnTo>
                    <a:pt x="1048709" y="612656"/>
                  </a:lnTo>
                  <a:lnTo>
                    <a:pt x="1055252" y="613610"/>
                  </a:lnTo>
                  <a:lnTo>
                    <a:pt x="1061051" y="612248"/>
                  </a:lnTo>
                  <a:lnTo>
                    <a:pt x="1063255" y="610340"/>
                  </a:lnTo>
                  <a:lnTo>
                    <a:pt x="1064076" y="606777"/>
                  </a:lnTo>
                  <a:lnTo>
                    <a:pt x="1064806" y="603744"/>
                  </a:lnTo>
                  <a:lnTo>
                    <a:pt x="1067542" y="602596"/>
                  </a:lnTo>
                  <a:lnTo>
                    <a:pt x="1076335" y="596874"/>
                  </a:lnTo>
                  <a:lnTo>
                    <a:pt x="1079018" y="594724"/>
                  </a:lnTo>
                  <a:lnTo>
                    <a:pt x="1083866" y="591019"/>
                  </a:lnTo>
                  <a:lnTo>
                    <a:pt x="1092698" y="590952"/>
                  </a:lnTo>
                  <a:lnTo>
                    <a:pt x="1105276" y="591162"/>
                  </a:lnTo>
                  <a:lnTo>
                    <a:pt x="1114578" y="591193"/>
                  </a:lnTo>
                  <a:lnTo>
                    <a:pt x="1120058" y="591864"/>
                  </a:lnTo>
                  <a:lnTo>
                    <a:pt x="1120932" y="589198"/>
                  </a:lnTo>
                  <a:lnTo>
                    <a:pt x="1122748" y="586102"/>
                  </a:lnTo>
                  <a:lnTo>
                    <a:pt x="1124770" y="585675"/>
                  </a:lnTo>
                  <a:lnTo>
                    <a:pt x="1130591" y="586557"/>
                  </a:lnTo>
                  <a:lnTo>
                    <a:pt x="1136299" y="576158"/>
                  </a:lnTo>
                  <a:lnTo>
                    <a:pt x="1142014" y="559995"/>
                  </a:lnTo>
                  <a:lnTo>
                    <a:pt x="1144590" y="555384"/>
                  </a:lnTo>
                  <a:lnTo>
                    <a:pt x="1147752" y="551492"/>
                  </a:lnTo>
                  <a:lnTo>
                    <a:pt x="1149128" y="552128"/>
                  </a:lnTo>
                  <a:lnTo>
                    <a:pt x="1151658" y="554791"/>
                  </a:lnTo>
                  <a:lnTo>
                    <a:pt x="1153566" y="555419"/>
                  </a:lnTo>
                  <a:lnTo>
                    <a:pt x="1155626" y="554117"/>
                  </a:lnTo>
                  <a:lnTo>
                    <a:pt x="1159486" y="554300"/>
                  </a:lnTo>
                  <a:lnTo>
                    <a:pt x="1161934" y="556423"/>
                  </a:lnTo>
                  <a:lnTo>
                    <a:pt x="1162808" y="558446"/>
                  </a:lnTo>
                  <a:lnTo>
                    <a:pt x="1164358" y="578957"/>
                  </a:lnTo>
                  <a:lnTo>
                    <a:pt x="1163970" y="580605"/>
                  </a:lnTo>
                  <a:lnTo>
                    <a:pt x="1167003" y="582263"/>
                  </a:lnTo>
                  <a:lnTo>
                    <a:pt x="1168128" y="582263"/>
                  </a:lnTo>
                  <a:lnTo>
                    <a:pt x="1168333" y="583366"/>
                  </a:lnTo>
                  <a:lnTo>
                    <a:pt x="1167618" y="583856"/>
                  </a:lnTo>
                  <a:lnTo>
                    <a:pt x="1167717" y="585691"/>
                  </a:lnTo>
                  <a:lnTo>
                    <a:pt x="1166760" y="586240"/>
                  </a:lnTo>
                  <a:lnTo>
                    <a:pt x="1167558" y="588313"/>
                  </a:lnTo>
                  <a:lnTo>
                    <a:pt x="1168508" y="587226"/>
                  </a:lnTo>
                  <a:lnTo>
                    <a:pt x="1170256" y="590747"/>
                  </a:lnTo>
                  <a:lnTo>
                    <a:pt x="1168910" y="592736"/>
                  </a:lnTo>
                  <a:lnTo>
                    <a:pt x="1170415" y="592453"/>
                  </a:lnTo>
                  <a:lnTo>
                    <a:pt x="1171266" y="593113"/>
                  </a:lnTo>
                  <a:lnTo>
                    <a:pt x="1168705" y="595753"/>
                  </a:lnTo>
                  <a:lnTo>
                    <a:pt x="1166152" y="596411"/>
                  </a:lnTo>
                  <a:lnTo>
                    <a:pt x="1164662" y="595565"/>
                  </a:lnTo>
                  <a:lnTo>
                    <a:pt x="1164601" y="597352"/>
                  </a:lnTo>
                  <a:lnTo>
                    <a:pt x="1163910" y="597822"/>
                  </a:lnTo>
                  <a:lnTo>
                    <a:pt x="1163522" y="597070"/>
                  </a:lnTo>
                  <a:lnTo>
                    <a:pt x="1162359" y="596506"/>
                  </a:lnTo>
                  <a:lnTo>
                    <a:pt x="1160976" y="597447"/>
                  </a:lnTo>
                  <a:lnTo>
                    <a:pt x="1160467" y="599417"/>
                  </a:lnTo>
                  <a:lnTo>
                    <a:pt x="1159616" y="599322"/>
                  </a:lnTo>
                  <a:lnTo>
                    <a:pt x="1158863" y="600447"/>
                  </a:lnTo>
                  <a:lnTo>
                    <a:pt x="1157982" y="598010"/>
                  </a:lnTo>
                  <a:lnTo>
                    <a:pt x="1154242" y="599979"/>
                  </a:lnTo>
                  <a:lnTo>
                    <a:pt x="1153224" y="599322"/>
                  </a:lnTo>
                  <a:lnTo>
                    <a:pt x="1153824" y="602224"/>
                  </a:lnTo>
                  <a:lnTo>
                    <a:pt x="1150488" y="600728"/>
                  </a:lnTo>
                  <a:lnTo>
                    <a:pt x="1151484" y="597352"/>
                  </a:lnTo>
                  <a:lnTo>
                    <a:pt x="1150731" y="597070"/>
                  </a:lnTo>
                  <a:lnTo>
                    <a:pt x="1148907" y="600728"/>
                  </a:lnTo>
                  <a:lnTo>
                    <a:pt x="1147243" y="604648"/>
                  </a:lnTo>
                  <a:lnTo>
                    <a:pt x="1145525" y="606974"/>
                  </a:lnTo>
                  <a:lnTo>
                    <a:pt x="1143906" y="605394"/>
                  </a:lnTo>
                  <a:lnTo>
                    <a:pt x="1142660" y="608458"/>
                  </a:lnTo>
                  <a:lnTo>
                    <a:pt x="1140920" y="607901"/>
                  </a:lnTo>
                  <a:lnTo>
                    <a:pt x="1141535" y="605766"/>
                  </a:lnTo>
                  <a:lnTo>
                    <a:pt x="1139901" y="607530"/>
                  </a:lnTo>
                  <a:lnTo>
                    <a:pt x="1140730" y="608644"/>
                  </a:lnTo>
                  <a:lnTo>
                    <a:pt x="1139096" y="610681"/>
                  </a:lnTo>
                  <a:lnTo>
                    <a:pt x="1137500" y="609755"/>
                  </a:lnTo>
                  <a:lnTo>
                    <a:pt x="1138024" y="608180"/>
                  </a:lnTo>
                  <a:lnTo>
                    <a:pt x="1134748" y="609940"/>
                  </a:lnTo>
                  <a:lnTo>
                    <a:pt x="1135075" y="612435"/>
                  </a:lnTo>
                  <a:lnTo>
                    <a:pt x="1133753" y="612713"/>
                  </a:lnTo>
                  <a:lnTo>
                    <a:pt x="1132947" y="615291"/>
                  </a:lnTo>
                  <a:lnTo>
                    <a:pt x="1131184" y="616026"/>
                  </a:lnTo>
                  <a:lnTo>
                    <a:pt x="1129512" y="620699"/>
                  </a:lnTo>
                  <a:lnTo>
                    <a:pt x="1127483" y="624164"/>
                  </a:lnTo>
                  <a:lnTo>
                    <a:pt x="1128357" y="625165"/>
                  </a:lnTo>
                  <a:lnTo>
                    <a:pt x="1128699" y="626618"/>
                  </a:lnTo>
                  <a:lnTo>
                    <a:pt x="1129542" y="626981"/>
                  </a:lnTo>
                  <a:lnTo>
                    <a:pt x="1129960" y="626437"/>
                  </a:lnTo>
                  <a:lnTo>
                    <a:pt x="1130804" y="626528"/>
                  </a:lnTo>
                  <a:lnTo>
                    <a:pt x="1130188" y="627525"/>
                  </a:lnTo>
                  <a:lnTo>
                    <a:pt x="1127445" y="628249"/>
                  </a:lnTo>
                  <a:lnTo>
                    <a:pt x="1127711" y="628883"/>
                  </a:lnTo>
                  <a:lnTo>
                    <a:pt x="1125750" y="630872"/>
                  </a:lnTo>
                  <a:lnTo>
                    <a:pt x="1125408" y="631956"/>
                  </a:lnTo>
                  <a:lnTo>
                    <a:pt x="1127103" y="632136"/>
                  </a:lnTo>
                  <a:lnTo>
                    <a:pt x="1128516" y="632767"/>
                  </a:lnTo>
                  <a:lnTo>
                    <a:pt x="1131518" y="637528"/>
                  </a:lnTo>
                  <a:lnTo>
                    <a:pt x="1131792" y="640213"/>
                  </a:lnTo>
                  <a:lnTo>
                    <a:pt x="1133791" y="640926"/>
                  </a:lnTo>
                  <a:lnTo>
                    <a:pt x="1137256" y="639319"/>
                  </a:lnTo>
                  <a:lnTo>
                    <a:pt x="1137150" y="638066"/>
                  </a:lnTo>
                  <a:lnTo>
                    <a:pt x="1136443" y="637887"/>
                  </a:lnTo>
                  <a:lnTo>
                    <a:pt x="1135174" y="636004"/>
                  </a:lnTo>
                  <a:lnTo>
                    <a:pt x="1134688" y="635735"/>
                  </a:lnTo>
                  <a:lnTo>
                    <a:pt x="1134642" y="635286"/>
                  </a:lnTo>
                  <a:lnTo>
                    <a:pt x="1135622" y="635286"/>
                  </a:lnTo>
                  <a:lnTo>
                    <a:pt x="1136778" y="636184"/>
                  </a:lnTo>
                  <a:lnTo>
                    <a:pt x="1137872" y="638603"/>
                  </a:lnTo>
                  <a:lnTo>
                    <a:pt x="1138024" y="641462"/>
                  </a:lnTo>
                  <a:lnTo>
                    <a:pt x="1130014" y="643422"/>
                  </a:lnTo>
                  <a:lnTo>
                    <a:pt x="1129846" y="640837"/>
                  </a:lnTo>
                  <a:lnTo>
                    <a:pt x="1129231" y="640391"/>
                  </a:lnTo>
                  <a:lnTo>
                    <a:pt x="1128684" y="641907"/>
                  </a:lnTo>
                  <a:lnTo>
                    <a:pt x="1127863" y="642175"/>
                  </a:lnTo>
                  <a:lnTo>
                    <a:pt x="1127711" y="642798"/>
                  </a:lnTo>
                  <a:lnTo>
                    <a:pt x="1127179" y="642086"/>
                  </a:lnTo>
                  <a:lnTo>
                    <a:pt x="1126381" y="643867"/>
                  </a:lnTo>
                  <a:lnTo>
                    <a:pt x="1125560" y="644133"/>
                  </a:lnTo>
                  <a:lnTo>
                    <a:pt x="1124086" y="644400"/>
                  </a:lnTo>
                  <a:lnTo>
                    <a:pt x="1123858" y="642175"/>
                  </a:lnTo>
                  <a:lnTo>
                    <a:pt x="1124853" y="639944"/>
                  </a:lnTo>
                  <a:lnTo>
                    <a:pt x="1122634" y="640748"/>
                  </a:lnTo>
                  <a:lnTo>
                    <a:pt x="1121859" y="639766"/>
                  </a:lnTo>
                  <a:lnTo>
                    <a:pt x="1121448" y="641462"/>
                  </a:lnTo>
                  <a:lnTo>
                    <a:pt x="1121008" y="645910"/>
                  </a:lnTo>
                  <a:lnTo>
                    <a:pt x="1113848" y="646797"/>
                  </a:lnTo>
                  <a:lnTo>
                    <a:pt x="1105352" y="647860"/>
                  </a:lnTo>
                  <a:lnTo>
                    <a:pt x="1099424" y="650159"/>
                  </a:lnTo>
                  <a:lnTo>
                    <a:pt x="1095479" y="652540"/>
                  </a:lnTo>
                  <a:lnTo>
                    <a:pt x="1094993" y="653948"/>
                  </a:lnTo>
                  <a:lnTo>
                    <a:pt x="1093389" y="654300"/>
                  </a:lnTo>
                  <a:lnTo>
                    <a:pt x="1092667" y="655442"/>
                  </a:lnTo>
                  <a:lnTo>
                    <a:pt x="1092508" y="655178"/>
                  </a:lnTo>
                  <a:lnTo>
                    <a:pt x="1094050" y="650159"/>
                  </a:lnTo>
                  <a:lnTo>
                    <a:pt x="1094172" y="649453"/>
                  </a:lnTo>
                  <a:lnTo>
                    <a:pt x="1093815" y="649629"/>
                  </a:lnTo>
                  <a:lnTo>
                    <a:pt x="1091755" y="656232"/>
                  </a:lnTo>
                  <a:lnTo>
                    <a:pt x="1091360" y="655705"/>
                  </a:lnTo>
                  <a:lnTo>
                    <a:pt x="1089323" y="657633"/>
                  </a:lnTo>
                  <a:lnTo>
                    <a:pt x="1090418" y="659733"/>
                  </a:lnTo>
                  <a:lnTo>
                    <a:pt x="1093192" y="660344"/>
                  </a:lnTo>
                  <a:lnTo>
                    <a:pt x="1090881" y="670276"/>
                  </a:lnTo>
                  <a:lnTo>
                    <a:pt x="1089369" y="673071"/>
                  </a:lnTo>
                  <a:lnTo>
                    <a:pt x="1088069" y="672469"/>
                  </a:lnTo>
                  <a:lnTo>
                    <a:pt x="1088282" y="674101"/>
                  </a:lnTo>
                  <a:lnTo>
                    <a:pt x="1087978" y="675301"/>
                  </a:lnTo>
                  <a:lnTo>
                    <a:pt x="1086785" y="676244"/>
                  </a:lnTo>
                  <a:lnTo>
                    <a:pt x="1084467" y="679491"/>
                  </a:lnTo>
                  <a:lnTo>
                    <a:pt x="1083000" y="681451"/>
                  </a:lnTo>
                  <a:lnTo>
                    <a:pt x="1082164" y="681621"/>
                  </a:lnTo>
                  <a:lnTo>
                    <a:pt x="1081792" y="680855"/>
                  </a:lnTo>
                  <a:lnTo>
                    <a:pt x="1082681" y="678851"/>
                  </a:lnTo>
                  <a:lnTo>
                    <a:pt x="1082111" y="677697"/>
                  </a:lnTo>
                  <a:lnTo>
                    <a:pt x="1079960" y="677782"/>
                  </a:lnTo>
                  <a:lnTo>
                    <a:pt x="1077718" y="675559"/>
                  </a:lnTo>
                  <a:lnTo>
                    <a:pt x="1076973" y="675216"/>
                  </a:lnTo>
                  <a:lnTo>
                    <a:pt x="1075324" y="671696"/>
                  </a:lnTo>
                  <a:lnTo>
                    <a:pt x="1076905" y="670018"/>
                  </a:lnTo>
                  <a:lnTo>
                    <a:pt x="1077665" y="668422"/>
                  </a:lnTo>
                  <a:lnTo>
                    <a:pt x="1076304" y="669198"/>
                  </a:lnTo>
                  <a:lnTo>
                    <a:pt x="1074496" y="671610"/>
                  </a:lnTo>
                  <a:lnTo>
                    <a:pt x="1076943" y="677099"/>
                  </a:lnTo>
                  <a:lnTo>
                    <a:pt x="1077110" y="679405"/>
                  </a:lnTo>
                  <a:lnTo>
                    <a:pt x="1079048" y="683153"/>
                  </a:lnTo>
                  <a:lnTo>
                    <a:pt x="1080454" y="683577"/>
                  </a:lnTo>
                  <a:lnTo>
                    <a:pt x="1080978" y="688492"/>
                  </a:lnTo>
                  <a:lnTo>
                    <a:pt x="1080469" y="690012"/>
                  </a:lnTo>
                  <a:lnTo>
                    <a:pt x="1079717" y="691488"/>
                  </a:lnTo>
                  <a:lnTo>
                    <a:pt x="1079086" y="691405"/>
                  </a:lnTo>
                  <a:lnTo>
                    <a:pt x="1076646" y="695652"/>
                  </a:lnTo>
                  <a:lnTo>
                    <a:pt x="1074663" y="700715"/>
                  </a:lnTo>
                  <a:lnTo>
                    <a:pt x="1074830" y="701049"/>
                  </a:lnTo>
                  <a:lnTo>
                    <a:pt x="1074176" y="701883"/>
                  </a:lnTo>
                  <a:lnTo>
                    <a:pt x="1073644" y="701091"/>
                  </a:lnTo>
                  <a:lnTo>
                    <a:pt x="1071767" y="705671"/>
                  </a:lnTo>
                  <a:lnTo>
                    <a:pt x="1071896" y="706460"/>
                  </a:lnTo>
                  <a:lnTo>
                    <a:pt x="1070772" y="706708"/>
                  </a:lnTo>
                  <a:lnTo>
                    <a:pt x="1070080" y="705047"/>
                  </a:lnTo>
                  <a:lnTo>
                    <a:pt x="1071790" y="699588"/>
                  </a:lnTo>
                  <a:lnTo>
                    <a:pt x="1072770" y="697747"/>
                  </a:lnTo>
                  <a:lnTo>
                    <a:pt x="1074009" y="696993"/>
                  </a:lnTo>
                  <a:lnTo>
                    <a:pt x="1074313" y="695484"/>
                  </a:lnTo>
                  <a:lnTo>
                    <a:pt x="1073850" y="695106"/>
                  </a:lnTo>
                  <a:lnTo>
                    <a:pt x="1071972" y="695861"/>
                  </a:lnTo>
                  <a:lnTo>
                    <a:pt x="1073105" y="693425"/>
                  </a:lnTo>
                  <a:lnTo>
                    <a:pt x="1072010" y="693677"/>
                  </a:lnTo>
                  <a:lnTo>
                    <a:pt x="1071129" y="693088"/>
                  </a:lnTo>
                  <a:lnTo>
                    <a:pt x="1071190" y="691868"/>
                  </a:lnTo>
                  <a:lnTo>
                    <a:pt x="1072406" y="691615"/>
                  </a:lnTo>
                  <a:lnTo>
                    <a:pt x="1072018" y="689506"/>
                  </a:lnTo>
                  <a:lnTo>
                    <a:pt x="1069814" y="691405"/>
                  </a:lnTo>
                  <a:lnTo>
                    <a:pt x="1068606" y="690097"/>
                  </a:lnTo>
                  <a:lnTo>
                    <a:pt x="1067823" y="690435"/>
                  </a:lnTo>
                  <a:lnTo>
                    <a:pt x="1066668" y="687900"/>
                  </a:lnTo>
                  <a:lnTo>
                    <a:pt x="1068446" y="686800"/>
                  </a:lnTo>
                  <a:lnTo>
                    <a:pt x="1070240" y="686461"/>
                  </a:lnTo>
                  <a:lnTo>
                    <a:pt x="1070217" y="686080"/>
                  </a:lnTo>
                  <a:lnTo>
                    <a:pt x="1067192" y="684044"/>
                  </a:lnTo>
                  <a:lnTo>
                    <a:pt x="1066721" y="685105"/>
                  </a:lnTo>
                  <a:lnTo>
                    <a:pt x="1066364" y="685105"/>
                  </a:lnTo>
                  <a:lnTo>
                    <a:pt x="1066903" y="683025"/>
                  </a:lnTo>
                  <a:lnTo>
                    <a:pt x="1067344" y="682897"/>
                  </a:lnTo>
                  <a:lnTo>
                    <a:pt x="1068400" y="683916"/>
                  </a:lnTo>
                  <a:lnTo>
                    <a:pt x="1069054" y="683535"/>
                  </a:lnTo>
                  <a:lnTo>
                    <a:pt x="1068568" y="682089"/>
                  </a:lnTo>
                  <a:lnTo>
                    <a:pt x="1066797" y="681665"/>
                  </a:lnTo>
                  <a:lnTo>
                    <a:pt x="1066470" y="680940"/>
                  </a:lnTo>
                  <a:lnTo>
                    <a:pt x="1066949" y="680215"/>
                  </a:lnTo>
                  <a:lnTo>
                    <a:pt x="1068636" y="680344"/>
                  </a:lnTo>
                  <a:lnTo>
                    <a:pt x="1069601" y="678510"/>
                  </a:lnTo>
                  <a:lnTo>
                    <a:pt x="1068195" y="678808"/>
                  </a:lnTo>
                  <a:lnTo>
                    <a:pt x="1067405" y="678424"/>
                  </a:lnTo>
                  <a:lnTo>
                    <a:pt x="1068613" y="676030"/>
                  </a:lnTo>
                  <a:lnTo>
                    <a:pt x="1071881" y="675045"/>
                  </a:lnTo>
                  <a:lnTo>
                    <a:pt x="1070240" y="674659"/>
                  </a:lnTo>
                  <a:lnTo>
                    <a:pt x="1070969" y="671997"/>
                  </a:lnTo>
                  <a:lnTo>
                    <a:pt x="1069563" y="672599"/>
                  </a:lnTo>
                  <a:lnTo>
                    <a:pt x="1069084" y="673457"/>
                  </a:lnTo>
                  <a:lnTo>
                    <a:pt x="1069639" y="673973"/>
                  </a:lnTo>
                  <a:lnTo>
                    <a:pt x="1068058" y="675216"/>
                  </a:lnTo>
                  <a:lnTo>
                    <a:pt x="1067884" y="673757"/>
                  </a:lnTo>
                  <a:lnTo>
                    <a:pt x="1067412" y="674101"/>
                  </a:lnTo>
                  <a:lnTo>
                    <a:pt x="1067671" y="675559"/>
                  </a:lnTo>
                  <a:lnTo>
                    <a:pt x="1067268" y="676115"/>
                  </a:lnTo>
                  <a:lnTo>
                    <a:pt x="1067010" y="675087"/>
                  </a:lnTo>
                  <a:lnTo>
                    <a:pt x="1066523" y="674659"/>
                  </a:lnTo>
                  <a:lnTo>
                    <a:pt x="1066006" y="677355"/>
                  </a:lnTo>
                  <a:lnTo>
                    <a:pt x="1063764" y="676843"/>
                  </a:lnTo>
                  <a:lnTo>
                    <a:pt x="1065786" y="680088"/>
                  </a:lnTo>
                  <a:lnTo>
                    <a:pt x="1064304" y="684385"/>
                  </a:lnTo>
                  <a:lnTo>
                    <a:pt x="1064661" y="685911"/>
                  </a:lnTo>
                  <a:lnTo>
                    <a:pt x="1066022" y="689041"/>
                  </a:lnTo>
                  <a:lnTo>
                    <a:pt x="1065748" y="689929"/>
                  </a:lnTo>
                  <a:lnTo>
                    <a:pt x="1063415" y="687900"/>
                  </a:lnTo>
                  <a:lnTo>
                    <a:pt x="1062913" y="686547"/>
                  </a:lnTo>
                  <a:lnTo>
                    <a:pt x="1063042" y="687859"/>
                  </a:lnTo>
                  <a:lnTo>
                    <a:pt x="1063916" y="689252"/>
                  </a:lnTo>
                  <a:lnTo>
                    <a:pt x="1066029" y="690772"/>
                  </a:lnTo>
                  <a:lnTo>
                    <a:pt x="1066690" y="694014"/>
                  </a:lnTo>
                  <a:lnTo>
                    <a:pt x="1063529" y="691446"/>
                  </a:lnTo>
                  <a:lnTo>
                    <a:pt x="1061750" y="691405"/>
                  </a:lnTo>
                  <a:lnTo>
                    <a:pt x="1061158" y="689591"/>
                  </a:lnTo>
                  <a:lnTo>
                    <a:pt x="1060382" y="689252"/>
                  </a:lnTo>
                  <a:lnTo>
                    <a:pt x="1060709" y="690856"/>
                  </a:lnTo>
                  <a:lnTo>
                    <a:pt x="1058004" y="688788"/>
                  </a:lnTo>
                  <a:lnTo>
                    <a:pt x="1056347" y="689041"/>
                  </a:lnTo>
                  <a:lnTo>
                    <a:pt x="1056415" y="687181"/>
                  </a:lnTo>
                  <a:lnTo>
                    <a:pt x="1058558" y="685105"/>
                  </a:lnTo>
                  <a:lnTo>
                    <a:pt x="1056415" y="685614"/>
                  </a:lnTo>
                  <a:lnTo>
                    <a:pt x="1055458" y="688618"/>
                  </a:lnTo>
                  <a:lnTo>
                    <a:pt x="1056484" y="690097"/>
                  </a:lnTo>
                  <a:lnTo>
                    <a:pt x="1058771" y="690392"/>
                  </a:lnTo>
                  <a:lnTo>
                    <a:pt x="1059790" y="691994"/>
                  </a:lnTo>
                  <a:lnTo>
                    <a:pt x="1064570" y="693887"/>
                  </a:lnTo>
                  <a:lnTo>
                    <a:pt x="1064334" y="694476"/>
                  </a:lnTo>
                  <a:lnTo>
                    <a:pt x="1067108" y="695525"/>
                  </a:lnTo>
                  <a:lnTo>
                    <a:pt x="1067906" y="696364"/>
                  </a:lnTo>
                  <a:lnTo>
                    <a:pt x="1066797" y="699337"/>
                  </a:lnTo>
                  <a:lnTo>
                    <a:pt x="1065664" y="699713"/>
                  </a:lnTo>
                  <a:lnTo>
                    <a:pt x="1060436" y="694602"/>
                  </a:lnTo>
                  <a:lnTo>
                    <a:pt x="1063992" y="699755"/>
                  </a:lnTo>
                  <a:lnTo>
                    <a:pt x="1067131" y="700841"/>
                  </a:lnTo>
                  <a:lnTo>
                    <a:pt x="1065892" y="701425"/>
                  </a:lnTo>
                  <a:lnTo>
                    <a:pt x="1067511" y="701925"/>
                  </a:lnTo>
                  <a:lnTo>
                    <a:pt x="1067291" y="702425"/>
                  </a:lnTo>
                  <a:lnTo>
                    <a:pt x="1067587" y="702800"/>
                  </a:lnTo>
                  <a:lnTo>
                    <a:pt x="1067420" y="704382"/>
                  </a:lnTo>
                  <a:lnTo>
                    <a:pt x="1065854" y="703175"/>
                  </a:lnTo>
                  <a:lnTo>
                    <a:pt x="1065497" y="703633"/>
                  </a:lnTo>
                  <a:lnTo>
                    <a:pt x="1066022" y="704965"/>
                  </a:lnTo>
                  <a:lnTo>
                    <a:pt x="1064935" y="705089"/>
                  </a:lnTo>
                  <a:lnTo>
                    <a:pt x="1061644" y="701550"/>
                  </a:lnTo>
                  <a:lnTo>
                    <a:pt x="1061538" y="701717"/>
                  </a:lnTo>
                  <a:lnTo>
                    <a:pt x="1063635" y="704715"/>
                  </a:lnTo>
                  <a:lnTo>
                    <a:pt x="1065186" y="705712"/>
                  </a:lnTo>
                  <a:lnTo>
                    <a:pt x="1066098" y="705546"/>
                  </a:lnTo>
                  <a:lnTo>
                    <a:pt x="1067055" y="706875"/>
                  </a:lnTo>
                  <a:lnTo>
                    <a:pt x="1067146" y="708822"/>
                  </a:lnTo>
                  <a:lnTo>
                    <a:pt x="1065649" y="709196"/>
                  </a:lnTo>
                  <a:lnTo>
                    <a:pt x="1063187" y="705837"/>
                  </a:lnTo>
                  <a:lnTo>
                    <a:pt x="1060800" y="704590"/>
                  </a:lnTo>
                  <a:lnTo>
                    <a:pt x="1059805" y="705598"/>
                  </a:lnTo>
                  <a:lnTo>
                    <a:pt x="1060040" y="705878"/>
                  </a:lnTo>
                  <a:lnTo>
                    <a:pt x="1062244" y="706792"/>
                  </a:lnTo>
                  <a:lnTo>
                    <a:pt x="1064692" y="709196"/>
                  </a:lnTo>
                  <a:lnTo>
                    <a:pt x="1064456" y="710684"/>
                  </a:lnTo>
                  <a:lnTo>
                    <a:pt x="1066675" y="710477"/>
                  </a:lnTo>
                  <a:lnTo>
                    <a:pt x="1066835" y="709734"/>
                  </a:lnTo>
                  <a:lnTo>
                    <a:pt x="1070582" y="710477"/>
                  </a:lnTo>
                  <a:lnTo>
                    <a:pt x="1071342" y="712872"/>
                  </a:lnTo>
                  <a:lnTo>
                    <a:pt x="1073378" y="720434"/>
                  </a:lnTo>
                  <a:lnTo>
                    <a:pt x="1075628" y="725416"/>
                  </a:lnTo>
                  <a:lnTo>
                    <a:pt x="1074921" y="724845"/>
                  </a:lnTo>
                  <a:lnTo>
                    <a:pt x="1073606" y="722682"/>
                  </a:lnTo>
                  <a:lnTo>
                    <a:pt x="1073318" y="721865"/>
                  </a:lnTo>
                  <a:lnTo>
                    <a:pt x="1071516" y="714562"/>
                  </a:lnTo>
                  <a:lnTo>
                    <a:pt x="1070772" y="712831"/>
                  </a:lnTo>
                  <a:lnTo>
                    <a:pt x="1070490" y="714768"/>
                  </a:lnTo>
                  <a:lnTo>
                    <a:pt x="1071167" y="714768"/>
                  </a:lnTo>
                  <a:lnTo>
                    <a:pt x="1071334" y="716003"/>
                  </a:lnTo>
                  <a:lnTo>
                    <a:pt x="1069875" y="715591"/>
                  </a:lnTo>
                  <a:lnTo>
                    <a:pt x="1070741" y="717359"/>
                  </a:lnTo>
                  <a:lnTo>
                    <a:pt x="1071463" y="717974"/>
                  </a:lnTo>
                  <a:lnTo>
                    <a:pt x="1072603" y="721579"/>
                  </a:lnTo>
                  <a:lnTo>
                    <a:pt x="1071881" y="721252"/>
                  </a:lnTo>
                  <a:lnTo>
                    <a:pt x="1070825" y="718876"/>
                  </a:lnTo>
                  <a:lnTo>
                    <a:pt x="1070832" y="720269"/>
                  </a:lnTo>
                  <a:lnTo>
                    <a:pt x="1068226" y="718385"/>
                  </a:lnTo>
                  <a:lnTo>
                    <a:pt x="1067929" y="718753"/>
                  </a:lnTo>
                  <a:lnTo>
                    <a:pt x="1069259" y="720638"/>
                  </a:lnTo>
                  <a:lnTo>
                    <a:pt x="1068020" y="721374"/>
                  </a:lnTo>
                  <a:lnTo>
                    <a:pt x="1065376" y="720105"/>
                  </a:lnTo>
                  <a:lnTo>
                    <a:pt x="1066508" y="721374"/>
                  </a:lnTo>
                  <a:lnTo>
                    <a:pt x="1064631" y="722682"/>
                  </a:lnTo>
                  <a:lnTo>
                    <a:pt x="1063757" y="722560"/>
                  </a:lnTo>
                  <a:lnTo>
                    <a:pt x="1062503" y="721252"/>
                  </a:lnTo>
                  <a:lnTo>
                    <a:pt x="1062381" y="719901"/>
                  </a:lnTo>
                  <a:lnTo>
                    <a:pt x="1062799" y="718917"/>
                  </a:lnTo>
                  <a:lnTo>
                    <a:pt x="1062389" y="718589"/>
                  </a:lnTo>
                  <a:lnTo>
                    <a:pt x="1061933" y="719860"/>
                  </a:lnTo>
                  <a:lnTo>
                    <a:pt x="1062153" y="721292"/>
                  </a:lnTo>
                  <a:lnTo>
                    <a:pt x="1062738" y="722600"/>
                  </a:lnTo>
                  <a:lnTo>
                    <a:pt x="1062199" y="723581"/>
                  </a:lnTo>
                  <a:lnTo>
                    <a:pt x="1066683" y="723702"/>
                  </a:lnTo>
                  <a:lnTo>
                    <a:pt x="1069548" y="722805"/>
                  </a:lnTo>
                  <a:lnTo>
                    <a:pt x="1070171" y="723825"/>
                  </a:lnTo>
                  <a:lnTo>
                    <a:pt x="1069601" y="725009"/>
                  </a:lnTo>
                  <a:lnTo>
                    <a:pt x="1069244" y="727288"/>
                  </a:lnTo>
                  <a:lnTo>
                    <a:pt x="1069943" y="727695"/>
                  </a:lnTo>
                  <a:lnTo>
                    <a:pt x="1070407" y="726109"/>
                  </a:lnTo>
                  <a:lnTo>
                    <a:pt x="1071083" y="723825"/>
                  </a:lnTo>
                  <a:lnTo>
                    <a:pt x="1071988" y="723172"/>
                  </a:lnTo>
                  <a:lnTo>
                    <a:pt x="1073318" y="725089"/>
                  </a:lnTo>
                  <a:lnTo>
                    <a:pt x="1073553" y="726923"/>
                  </a:lnTo>
                  <a:lnTo>
                    <a:pt x="1072717" y="728467"/>
                  </a:lnTo>
                  <a:lnTo>
                    <a:pt x="1071904" y="728386"/>
                  </a:lnTo>
                  <a:lnTo>
                    <a:pt x="1071592" y="727776"/>
                  </a:lnTo>
                  <a:lnTo>
                    <a:pt x="1070004" y="730698"/>
                  </a:lnTo>
                  <a:lnTo>
                    <a:pt x="1068727" y="731914"/>
                  </a:lnTo>
                  <a:lnTo>
                    <a:pt x="1066310" y="731590"/>
                  </a:lnTo>
                  <a:lnTo>
                    <a:pt x="1065292" y="731185"/>
                  </a:lnTo>
                  <a:lnTo>
                    <a:pt x="1064555" y="730780"/>
                  </a:lnTo>
                  <a:lnTo>
                    <a:pt x="1063871" y="729273"/>
                  </a:lnTo>
                  <a:lnTo>
                    <a:pt x="1063118" y="729361"/>
                  </a:lnTo>
                  <a:lnTo>
                    <a:pt x="1063825" y="730861"/>
                  </a:lnTo>
                  <a:lnTo>
                    <a:pt x="1063445" y="730941"/>
                  </a:lnTo>
                  <a:lnTo>
                    <a:pt x="1060747" y="730172"/>
                  </a:lnTo>
                  <a:lnTo>
                    <a:pt x="1058566" y="729238"/>
                  </a:lnTo>
                  <a:lnTo>
                    <a:pt x="1059372" y="730374"/>
                  </a:lnTo>
                  <a:lnTo>
                    <a:pt x="1060724" y="730536"/>
                  </a:lnTo>
                  <a:lnTo>
                    <a:pt x="1064904" y="732602"/>
                  </a:lnTo>
                  <a:lnTo>
                    <a:pt x="1064737" y="733330"/>
                  </a:lnTo>
                  <a:lnTo>
                    <a:pt x="1062746" y="734219"/>
                  </a:lnTo>
                  <a:lnTo>
                    <a:pt x="1063985" y="734260"/>
                  </a:lnTo>
                  <a:lnTo>
                    <a:pt x="1063027" y="735794"/>
                  </a:lnTo>
                  <a:lnTo>
                    <a:pt x="1061621" y="736641"/>
                  </a:lnTo>
                  <a:lnTo>
                    <a:pt x="1060869" y="736641"/>
                  </a:lnTo>
                  <a:lnTo>
                    <a:pt x="1058460" y="734341"/>
                  </a:lnTo>
                  <a:lnTo>
                    <a:pt x="1059676" y="736761"/>
                  </a:lnTo>
                  <a:lnTo>
                    <a:pt x="1061834" y="737768"/>
                  </a:lnTo>
                  <a:lnTo>
                    <a:pt x="1063346" y="736721"/>
                  </a:lnTo>
                  <a:lnTo>
                    <a:pt x="1064813" y="736882"/>
                  </a:lnTo>
                  <a:lnTo>
                    <a:pt x="1065360" y="735633"/>
                  </a:lnTo>
                  <a:lnTo>
                    <a:pt x="1065566" y="736721"/>
                  </a:lnTo>
                  <a:lnTo>
                    <a:pt x="1066652" y="736963"/>
                  </a:lnTo>
                  <a:lnTo>
                    <a:pt x="1066896" y="737446"/>
                  </a:lnTo>
                  <a:lnTo>
                    <a:pt x="1064745" y="739415"/>
                  </a:lnTo>
                  <a:lnTo>
                    <a:pt x="1064684" y="739937"/>
                  </a:lnTo>
                  <a:lnTo>
                    <a:pt x="1063369" y="740378"/>
                  </a:lnTo>
                  <a:lnTo>
                    <a:pt x="1055860" y="741685"/>
                  </a:lnTo>
                  <a:lnTo>
                    <a:pt x="1051521" y="747127"/>
                  </a:lnTo>
                  <a:lnTo>
                    <a:pt x="1049081" y="750814"/>
                  </a:lnTo>
                  <a:lnTo>
                    <a:pt x="1048428" y="751584"/>
                  </a:lnTo>
                  <a:lnTo>
                    <a:pt x="1043738" y="752449"/>
                  </a:lnTo>
                  <a:lnTo>
                    <a:pt x="1041094" y="753225"/>
                  </a:lnTo>
                  <a:lnTo>
                    <a:pt x="1038000" y="754681"/>
                  </a:lnTo>
                  <a:lnTo>
                    <a:pt x="1034596" y="757921"/>
                  </a:lnTo>
                  <a:lnTo>
                    <a:pt x="1033471" y="760471"/>
                  </a:lnTo>
                  <a:lnTo>
                    <a:pt x="1032992" y="762592"/>
                  </a:lnTo>
                  <a:lnTo>
                    <a:pt x="1028880" y="766734"/>
                  </a:lnTo>
                  <a:lnTo>
                    <a:pt x="1025407" y="769021"/>
                  </a:lnTo>
                  <a:lnTo>
                    <a:pt x="1023256" y="770199"/>
                  </a:lnTo>
                  <a:lnTo>
                    <a:pt x="1019259" y="770716"/>
                  </a:lnTo>
                  <a:lnTo>
                    <a:pt x="1017503" y="774159"/>
                  </a:lnTo>
                  <a:lnTo>
                    <a:pt x="1016614" y="775337"/>
                  </a:lnTo>
                  <a:lnTo>
                    <a:pt x="1012556" y="781979"/>
                  </a:lnTo>
                  <a:lnTo>
                    <a:pt x="1011188" y="786570"/>
                  </a:lnTo>
                  <a:lnTo>
                    <a:pt x="1008885" y="793873"/>
                  </a:lnTo>
                  <a:lnTo>
                    <a:pt x="1010070" y="802332"/>
                  </a:lnTo>
                  <a:lnTo>
                    <a:pt x="1012008" y="807682"/>
                  </a:lnTo>
                  <a:lnTo>
                    <a:pt x="1014296" y="812714"/>
                  </a:lnTo>
                  <a:lnTo>
                    <a:pt x="1018985" y="821659"/>
                  </a:lnTo>
                  <a:lnTo>
                    <a:pt x="1020748" y="831584"/>
                  </a:lnTo>
                  <a:lnTo>
                    <a:pt x="1023180" y="838333"/>
                  </a:lnTo>
                  <a:lnTo>
                    <a:pt x="1022808" y="838858"/>
                  </a:lnTo>
                  <a:lnTo>
                    <a:pt x="1024244" y="840408"/>
                  </a:lnTo>
                  <a:lnTo>
                    <a:pt x="1024860" y="842278"/>
                  </a:lnTo>
                  <a:lnTo>
                    <a:pt x="1025172" y="846921"/>
                  </a:lnTo>
                  <a:lnTo>
                    <a:pt x="1023667" y="855509"/>
                  </a:lnTo>
                  <a:lnTo>
                    <a:pt x="1023340" y="857060"/>
                  </a:lnTo>
                  <a:lnTo>
                    <a:pt x="1021782" y="859362"/>
                  </a:lnTo>
                  <a:lnTo>
                    <a:pt x="1022329" y="861718"/>
                  </a:lnTo>
                  <a:lnTo>
                    <a:pt x="1022230" y="863117"/>
                  </a:lnTo>
                  <a:lnTo>
                    <a:pt x="1020262" y="866172"/>
                  </a:lnTo>
                  <a:lnTo>
                    <a:pt x="1020178" y="865663"/>
                  </a:lnTo>
                  <a:lnTo>
                    <a:pt x="1020824" y="864325"/>
                  </a:lnTo>
                  <a:lnTo>
                    <a:pt x="1020695" y="863565"/>
                  </a:lnTo>
                  <a:lnTo>
                    <a:pt x="1019411" y="863763"/>
                  </a:lnTo>
                  <a:lnTo>
                    <a:pt x="1017503" y="864515"/>
                  </a:lnTo>
                  <a:lnTo>
                    <a:pt x="1016044" y="863816"/>
                  </a:lnTo>
                  <a:lnTo>
                    <a:pt x="1013498" y="864584"/>
                  </a:lnTo>
                  <a:lnTo>
                    <a:pt x="1012898" y="862760"/>
                  </a:lnTo>
                  <a:lnTo>
                    <a:pt x="1012966" y="861460"/>
                  </a:lnTo>
                  <a:lnTo>
                    <a:pt x="1010116" y="855524"/>
                  </a:lnTo>
                  <a:lnTo>
                    <a:pt x="1006286" y="854757"/>
                  </a:lnTo>
                  <a:lnTo>
                    <a:pt x="1005267" y="852796"/>
                  </a:lnTo>
                  <a:lnTo>
                    <a:pt x="1004697" y="848213"/>
                  </a:lnTo>
                  <a:lnTo>
                    <a:pt x="1002577" y="846921"/>
                  </a:lnTo>
                  <a:lnTo>
                    <a:pt x="1001855" y="842984"/>
                  </a:lnTo>
                  <a:lnTo>
                    <a:pt x="999985" y="843509"/>
                  </a:lnTo>
                  <a:lnTo>
                    <a:pt x="996938" y="837429"/>
                  </a:lnTo>
                  <a:lnTo>
                    <a:pt x="995053" y="834708"/>
                  </a:lnTo>
                  <a:lnTo>
                    <a:pt x="996542" y="834708"/>
                  </a:lnTo>
                  <a:lnTo>
                    <a:pt x="998420" y="832230"/>
                  </a:lnTo>
                  <a:lnTo>
                    <a:pt x="998663" y="830946"/>
                  </a:lnTo>
                  <a:lnTo>
                    <a:pt x="997819" y="829669"/>
                  </a:lnTo>
                  <a:lnTo>
                    <a:pt x="995456" y="831972"/>
                  </a:lnTo>
                  <a:lnTo>
                    <a:pt x="994072" y="830802"/>
                  </a:lnTo>
                  <a:lnTo>
                    <a:pt x="994703" y="827541"/>
                  </a:lnTo>
                  <a:lnTo>
                    <a:pt x="995440" y="823232"/>
                  </a:lnTo>
                  <a:lnTo>
                    <a:pt x="996231" y="817266"/>
                  </a:lnTo>
                  <a:lnTo>
                    <a:pt x="994764" y="814674"/>
                  </a:lnTo>
                  <a:lnTo>
                    <a:pt x="993472" y="813702"/>
                  </a:lnTo>
                  <a:lnTo>
                    <a:pt x="990987" y="812980"/>
                  </a:lnTo>
                  <a:lnTo>
                    <a:pt x="986814" y="807295"/>
                  </a:lnTo>
                  <a:lnTo>
                    <a:pt x="982429" y="802644"/>
                  </a:lnTo>
                  <a:lnTo>
                    <a:pt x="979777" y="801671"/>
                  </a:lnTo>
                  <a:lnTo>
                    <a:pt x="977618" y="802081"/>
                  </a:lnTo>
                  <a:lnTo>
                    <a:pt x="974936" y="803806"/>
                  </a:lnTo>
                  <a:lnTo>
                    <a:pt x="972648" y="805858"/>
                  </a:lnTo>
                  <a:lnTo>
                    <a:pt x="966621" y="807584"/>
                  </a:lnTo>
                  <a:lnTo>
                    <a:pt x="965253" y="806360"/>
                  </a:lnTo>
                  <a:lnTo>
                    <a:pt x="964592" y="802773"/>
                  </a:lnTo>
                  <a:lnTo>
                    <a:pt x="963323" y="801298"/>
                  </a:lnTo>
                  <a:lnTo>
                    <a:pt x="962000" y="800645"/>
                  </a:lnTo>
                  <a:lnTo>
                    <a:pt x="958231" y="800242"/>
                  </a:lnTo>
                  <a:lnTo>
                    <a:pt x="955647" y="798532"/>
                  </a:lnTo>
                  <a:lnTo>
                    <a:pt x="954537" y="797172"/>
                  </a:lnTo>
                  <a:lnTo>
                    <a:pt x="952014" y="797970"/>
                  </a:lnTo>
                  <a:lnTo>
                    <a:pt x="946740" y="798638"/>
                  </a:lnTo>
                  <a:lnTo>
                    <a:pt x="943464" y="797574"/>
                  </a:lnTo>
                  <a:lnTo>
                    <a:pt x="943228" y="799307"/>
                  </a:lnTo>
                  <a:lnTo>
                    <a:pt x="940014" y="799877"/>
                  </a:lnTo>
                  <a:lnTo>
                    <a:pt x="939094" y="799885"/>
                  </a:lnTo>
                  <a:lnTo>
                    <a:pt x="936198" y="794496"/>
                  </a:lnTo>
                  <a:lnTo>
                    <a:pt x="935005" y="799041"/>
                  </a:lnTo>
                  <a:lnTo>
                    <a:pt x="932763" y="798258"/>
                  </a:lnTo>
                  <a:lnTo>
                    <a:pt x="929510" y="798266"/>
                  </a:lnTo>
                  <a:lnTo>
                    <a:pt x="922845" y="798030"/>
                  </a:lnTo>
                  <a:lnTo>
                    <a:pt x="919478" y="800584"/>
                  </a:lnTo>
                  <a:lnTo>
                    <a:pt x="917525" y="800903"/>
                  </a:lnTo>
                  <a:lnTo>
                    <a:pt x="912509" y="798236"/>
                  </a:lnTo>
                  <a:lnTo>
                    <a:pt x="912030" y="798289"/>
                  </a:lnTo>
                  <a:lnTo>
                    <a:pt x="911324" y="798372"/>
                  </a:lnTo>
                  <a:lnTo>
                    <a:pt x="909507" y="801435"/>
                  </a:lnTo>
                  <a:lnTo>
                    <a:pt x="910510" y="802773"/>
                  </a:lnTo>
                  <a:lnTo>
                    <a:pt x="912030" y="802773"/>
                  </a:lnTo>
                  <a:lnTo>
                    <a:pt x="913094" y="802773"/>
                  </a:lnTo>
                  <a:lnTo>
                    <a:pt x="915785" y="801572"/>
                  </a:lnTo>
                  <a:lnTo>
                    <a:pt x="917822" y="802104"/>
                  </a:lnTo>
                  <a:lnTo>
                    <a:pt x="921211" y="804901"/>
                  </a:lnTo>
                  <a:lnTo>
                    <a:pt x="917799" y="807052"/>
                  </a:lnTo>
                  <a:lnTo>
                    <a:pt x="917898" y="808518"/>
                  </a:lnTo>
                  <a:lnTo>
                    <a:pt x="919220" y="810548"/>
                  </a:lnTo>
                  <a:lnTo>
                    <a:pt x="922192" y="811391"/>
                  </a:lnTo>
                  <a:lnTo>
                    <a:pt x="923339" y="812638"/>
                  </a:lnTo>
                  <a:lnTo>
                    <a:pt x="925095" y="814560"/>
                  </a:lnTo>
                  <a:lnTo>
                    <a:pt x="922420" y="815336"/>
                  </a:lnTo>
                  <a:lnTo>
                    <a:pt x="919889" y="814857"/>
                  </a:lnTo>
                  <a:lnTo>
                    <a:pt x="918506" y="812448"/>
                  </a:lnTo>
                  <a:lnTo>
                    <a:pt x="914546" y="810890"/>
                  </a:lnTo>
                  <a:lnTo>
                    <a:pt x="913421" y="809666"/>
                  </a:lnTo>
                  <a:lnTo>
                    <a:pt x="912099" y="809347"/>
                  </a:lnTo>
                  <a:lnTo>
                    <a:pt x="912030" y="809461"/>
                  </a:lnTo>
                  <a:lnTo>
                    <a:pt x="910982" y="811300"/>
                  </a:lnTo>
                  <a:lnTo>
                    <a:pt x="912030" y="812189"/>
                  </a:lnTo>
                  <a:lnTo>
                    <a:pt x="913277" y="813238"/>
                  </a:lnTo>
                  <a:lnTo>
                    <a:pt x="912030" y="814272"/>
                  </a:lnTo>
                  <a:lnTo>
                    <a:pt x="911681" y="814560"/>
                  </a:lnTo>
                  <a:lnTo>
                    <a:pt x="909439" y="811916"/>
                  </a:lnTo>
                  <a:lnTo>
                    <a:pt x="907060" y="813018"/>
                  </a:lnTo>
                  <a:lnTo>
                    <a:pt x="905616" y="814690"/>
                  </a:lnTo>
                  <a:lnTo>
                    <a:pt x="900478" y="811976"/>
                  </a:lnTo>
                  <a:lnTo>
                    <a:pt x="898381" y="809134"/>
                  </a:lnTo>
                  <a:lnTo>
                    <a:pt x="892559" y="805425"/>
                  </a:lnTo>
                  <a:lnTo>
                    <a:pt x="889474" y="805813"/>
                  </a:lnTo>
                  <a:lnTo>
                    <a:pt x="892255" y="808078"/>
                  </a:lnTo>
                  <a:lnTo>
                    <a:pt x="890712" y="809157"/>
                  </a:lnTo>
                  <a:lnTo>
                    <a:pt x="884845" y="808678"/>
                  </a:lnTo>
                  <a:lnTo>
                    <a:pt x="880399" y="807219"/>
                  </a:lnTo>
                  <a:lnTo>
                    <a:pt x="875908" y="806254"/>
                  </a:lnTo>
                  <a:lnTo>
                    <a:pt x="868148" y="807249"/>
                  </a:lnTo>
                  <a:lnTo>
                    <a:pt x="864986" y="809142"/>
                  </a:lnTo>
                  <a:lnTo>
                    <a:pt x="863018" y="809058"/>
                  </a:lnTo>
                  <a:lnTo>
                    <a:pt x="860852" y="808876"/>
                  </a:lnTo>
                  <a:lnTo>
                    <a:pt x="860176" y="806048"/>
                  </a:lnTo>
                  <a:lnTo>
                    <a:pt x="858511" y="806375"/>
                  </a:lnTo>
                  <a:lnTo>
                    <a:pt x="857941" y="807439"/>
                  </a:lnTo>
                  <a:lnTo>
                    <a:pt x="860320" y="811650"/>
                  </a:lnTo>
                  <a:lnTo>
                    <a:pt x="855920" y="815328"/>
                  </a:lnTo>
                  <a:lnTo>
                    <a:pt x="851869" y="818634"/>
                  </a:lnTo>
                  <a:lnTo>
                    <a:pt x="847278" y="820450"/>
                  </a:lnTo>
                  <a:lnTo>
                    <a:pt x="845181" y="820694"/>
                  </a:lnTo>
                  <a:lnTo>
                    <a:pt x="843106" y="820374"/>
                  </a:lnTo>
                  <a:lnTo>
                    <a:pt x="839458" y="819744"/>
                  </a:lnTo>
                  <a:lnTo>
                    <a:pt x="838820" y="820876"/>
                  </a:lnTo>
                  <a:lnTo>
                    <a:pt x="841016" y="823369"/>
                  </a:lnTo>
                  <a:lnTo>
                    <a:pt x="839815" y="825626"/>
                  </a:lnTo>
                  <a:lnTo>
                    <a:pt x="838181" y="826751"/>
                  </a:lnTo>
                  <a:lnTo>
                    <a:pt x="835012" y="827404"/>
                  </a:lnTo>
                  <a:lnTo>
                    <a:pt x="831318" y="828940"/>
                  </a:lnTo>
                  <a:lnTo>
                    <a:pt x="829973" y="829905"/>
                  </a:lnTo>
                  <a:lnTo>
                    <a:pt x="832770" y="831904"/>
                  </a:lnTo>
                  <a:lnTo>
                    <a:pt x="833332" y="832861"/>
                  </a:lnTo>
                  <a:lnTo>
                    <a:pt x="830026" y="836783"/>
                  </a:lnTo>
                  <a:lnTo>
                    <a:pt x="829259" y="838462"/>
                  </a:lnTo>
                  <a:lnTo>
                    <a:pt x="829190" y="843235"/>
                  </a:lnTo>
                  <a:lnTo>
                    <a:pt x="829912" y="846800"/>
                  </a:lnTo>
                  <a:lnTo>
                    <a:pt x="831273" y="851071"/>
                  </a:lnTo>
                  <a:lnTo>
                    <a:pt x="833401" y="856110"/>
                  </a:lnTo>
                  <a:lnTo>
                    <a:pt x="831668" y="855448"/>
                  </a:lnTo>
                  <a:lnTo>
                    <a:pt x="827572" y="853343"/>
                  </a:lnTo>
                  <a:lnTo>
                    <a:pt x="826090" y="853358"/>
                  </a:lnTo>
                  <a:lnTo>
                    <a:pt x="824007" y="853997"/>
                  </a:lnTo>
                  <a:lnTo>
                    <a:pt x="822677" y="853617"/>
                  </a:lnTo>
                  <a:lnTo>
                    <a:pt x="817517" y="850486"/>
                  </a:lnTo>
                  <a:lnTo>
                    <a:pt x="812904" y="848700"/>
                  </a:lnTo>
                  <a:lnTo>
                    <a:pt x="811026" y="846648"/>
                  </a:lnTo>
                  <a:lnTo>
                    <a:pt x="809339" y="843319"/>
                  </a:lnTo>
                  <a:lnTo>
                    <a:pt x="807675" y="838075"/>
                  </a:lnTo>
                  <a:lnTo>
                    <a:pt x="807280" y="835445"/>
                  </a:lnTo>
                  <a:lnTo>
                    <a:pt x="805934" y="834009"/>
                  </a:lnTo>
                  <a:lnTo>
                    <a:pt x="802644" y="830748"/>
                  </a:lnTo>
                  <a:lnTo>
                    <a:pt x="798410" y="824820"/>
                  </a:lnTo>
                  <a:lnTo>
                    <a:pt x="794679" y="817813"/>
                  </a:lnTo>
                  <a:lnTo>
                    <a:pt x="791358" y="811908"/>
                  </a:lnTo>
                  <a:lnTo>
                    <a:pt x="789541" y="809803"/>
                  </a:lnTo>
                  <a:lnTo>
                    <a:pt x="787474" y="808351"/>
                  </a:lnTo>
                  <a:lnTo>
                    <a:pt x="783545" y="806497"/>
                  </a:lnTo>
                  <a:lnTo>
                    <a:pt x="781166" y="806026"/>
                  </a:lnTo>
                  <a:lnTo>
                    <a:pt x="777944" y="806124"/>
                  </a:lnTo>
                  <a:lnTo>
                    <a:pt x="775595" y="807287"/>
                  </a:lnTo>
                  <a:lnTo>
                    <a:pt x="772715" y="810403"/>
                  </a:lnTo>
                  <a:lnTo>
                    <a:pt x="770617" y="812782"/>
                  </a:lnTo>
                  <a:lnTo>
                    <a:pt x="769196" y="814902"/>
                  </a:lnTo>
                  <a:lnTo>
                    <a:pt x="767114" y="815807"/>
                  </a:lnTo>
                  <a:lnTo>
                    <a:pt x="764598" y="815746"/>
                  </a:lnTo>
                  <a:lnTo>
                    <a:pt x="762911" y="815351"/>
                  </a:lnTo>
                  <a:lnTo>
                    <a:pt x="757374" y="812463"/>
                  </a:lnTo>
                  <a:lnTo>
                    <a:pt x="751900" y="808663"/>
                  </a:lnTo>
                  <a:lnTo>
                    <a:pt x="749666" y="805494"/>
                  </a:lnTo>
                  <a:lnTo>
                    <a:pt x="748071" y="800584"/>
                  </a:lnTo>
                  <a:lnTo>
                    <a:pt x="746647" y="796647"/>
                  </a:lnTo>
                  <a:lnTo>
                    <a:pt x="745750" y="795332"/>
                  </a:lnTo>
                  <a:lnTo>
                    <a:pt x="742202" y="792467"/>
                  </a:lnTo>
                  <a:lnTo>
                    <a:pt x="738004" y="789435"/>
                  </a:lnTo>
                  <a:lnTo>
                    <a:pt x="734162" y="785726"/>
                  </a:lnTo>
                  <a:lnTo>
                    <a:pt x="730998" y="781835"/>
                  </a:lnTo>
                  <a:lnTo>
                    <a:pt x="729947" y="781174"/>
                  </a:lnTo>
                  <a:lnTo>
                    <a:pt x="720463" y="780900"/>
                  </a:lnTo>
                  <a:lnTo>
                    <a:pt x="711142" y="780877"/>
                  </a:lnTo>
                  <a:lnTo>
                    <a:pt x="710662" y="786129"/>
                  </a:lnTo>
                  <a:lnTo>
                    <a:pt x="709594" y="786722"/>
                  </a:lnTo>
                  <a:lnTo>
                    <a:pt x="700232" y="786782"/>
                  </a:lnTo>
                  <a:lnTo>
                    <a:pt x="695385" y="786562"/>
                  </a:lnTo>
                  <a:lnTo>
                    <a:pt x="687640" y="786448"/>
                  </a:lnTo>
                  <a:lnTo>
                    <a:pt x="679309" y="786342"/>
                  </a:lnTo>
                  <a:lnTo>
                    <a:pt x="677612" y="786015"/>
                  </a:lnTo>
                  <a:lnTo>
                    <a:pt x="659982" y="779471"/>
                  </a:lnTo>
                  <a:lnTo>
                    <a:pt x="645890" y="773954"/>
                  </a:lnTo>
                  <a:lnTo>
                    <a:pt x="639942" y="771636"/>
                  </a:lnTo>
                  <a:lnTo>
                    <a:pt x="638605" y="770724"/>
                  </a:lnTo>
                  <a:lnTo>
                    <a:pt x="637020" y="768877"/>
                  </a:lnTo>
                  <a:lnTo>
                    <a:pt x="625079" y="769378"/>
                  </a:lnTo>
                  <a:lnTo>
                    <a:pt x="613213" y="770306"/>
                  </a:lnTo>
                  <a:lnTo>
                    <a:pt x="611507" y="770404"/>
                  </a:lnTo>
                  <a:close/>
                </a:path>
                <a:path w="1171266" h="938927">
                  <a:moveTo>
                    <a:pt x="444363" y="419925"/>
                  </a:moveTo>
                  <a:lnTo>
                    <a:pt x="434977" y="409699"/>
                  </a:lnTo>
                  <a:lnTo>
                    <a:pt x="432136" y="404781"/>
                  </a:lnTo>
                  <a:lnTo>
                    <a:pt x="432188" y="400622"/>
                  </a:lnTo>
                  <a:lnTo>
                    <a:pt x="429387" y="393048"/>
                  </a:lnTo>
                  <a:lnTo>
                    <a:pt x="429745" y="392094"/>
                  </a:lnTo>
                  <a:lnTo>
                    <a:pt x="432028" y="392630"/>
                  </a:lnTo>
                  <a:lnTo>
                    <a:pt x="433404" y="394939"/>
                  </a:lnTo>
                  <a:lnTo>
                    <a:pt x="439243" y="399250"/>
                  </a:lnTo>
                  <a:lnTo>
                    <a:pt x="439676" y="401000"/>
                  </a:lnTo>
                  <a:lnTo>
                    <a:pt x="439381" y="402209"/>
                  </a:lnTo>
                  <a:lnTo>
                    <a:pt x="438632" y="404223"/>
                  </a:lnTo>
                  <a:lnTo>
                    <a:pt x="440118" y="408087"/>
                  </a:lnTo>
                  <a:lnTo>
                    <a:pt x="444324" y="411390"/>
                  </a:lnTo>
                  <a:lnTo>
                    <a:pt x="444363" y="419925"/>
                  </a:lnTo>
                  <a:close/>
                </a:path>
                <a:path w="1171266" h="938927">
                  <a:moveTo>
                    <a:pt x="414862" y="378772"/>
                  </a:moveTo>
                  <a:lnTo>
                    <a:pt x="415503" y="381274"/>
                  </a:lnTo>
                  <a:lnTo>
                    <a:pt x="415068" y="383767"/>
                  </a:lnTo>
                  <a:lnTo>
                    <a:pt x="413476" y="388166"/>
                  </a:lnTo>
                  <a:lnTo>
                    <a:pt x="410671" y="380734"/>
                  </a:lnTo>
                  <a:lnTo>
                    <a:pt x="407677" y="372355"/>
                  </a:lnTo>
                  <a:lnTo>
                    <a:pt x="407478" y="370241"/>
                  </a:lnTo>
                  <a:lnTo>
                    <a:pt x="407954" y="368260"/>
                  </a:lnTo>
                  <a:lnTo>
                    <a:pt x="409994" y="368536"/>
                  </a:lnTo>
                  <a:lnTo>
                    <a:pt x="412843" y="370364"/>
                  </a:lnTo>
                  <a:lnTo>
                    <a:pt x="414862" y="378772"/>
                  </a:lnTo>
                  <a:close/>
                </a:path>
                <a:path w="1171266" h="938927">
                  <a:moveTo>
                    <a:pt x="409250" y="354359"/>
                  </a:moveTo>
                  <a:lnTo>
                    <a:pt x="411589" y="363126"/>
                  </a:lnTo>
                  <a:lnTo>
                    <a:pt x="411232" y="364696"/>
                  </a:lnTo>
                  <a:lnTo>
                    <a:pt x="406825" y="362142"/>
                  </a:lnTo>
                  <a:lnTo>
                    <a:pt x="403714" y="361438"/>
                  </a:lnTo>
                  <a:lnTo>
                    <a:pt x="404052" y="365575"/>
                  </a:lnTo>
                  <a:lnTo>
                    <a:pt x="403772" y="367707"/>
                  </a:lnTo>
                  <a:lnTo>
                    <a:pt x="399086" y="362027"/>
                  </a:lnTo>
                  <a:lnTo>
                    <a:pt x="395081" y="358310"/>
                  </a:lnTo>
                  <a:lnTo>
                    <a:pt x="397067" y="353968"/>
                  </a:lnTo>
                  <a:lnTo>
                    <a:pt x="398383" y="352513"/>
                  </a:lnTo>
                  <a:lnTo>
                    <a:pt x="401454" y="351775"/>
                  </a:lnTo>
                  <a:lnTo>
                    <a:pt x="405384" y="355387"/>
                  </a:lnTo>
                  <a:lnTo>
                    <a:pt x="409250" y="354359"/>
                  </a:lnTo>
                  <a:close/>
                </a:path>
                <a:path w="1171266" h="938927">
                  <a:moveTo>
                    <a:pt x="23948" y="240998"/>
                  </a:moveTo>
                  <a:lnTo>
                    <a:pt x="15860" y="233793"/>
                  </a:lnTo>
                  <a:lnTo>
                    <a:pt x="12100" y="231495"/>
                  </a:lnTo>
                  <a:lnTo>
                    <a:pt x="8132" y="230798"/>
                  </a:lnTo>
                  <a:lnTo>
                    <a:pt x="3617" y="231531"/>
                  </a:lnTo>
                  <a:lnTo>
                    <a:pt x="2161" y="230466"/>
                  </a:lnTo>
                  <a:lnTo>
                    <a:pt x="0" y="227969"/>
                  </a:lnTo>
                  <a:lnTo>
                    <a:pt x="899" y="224727"/>
                  </a:lnTo>
                  <a:lnTo>
                    <a:pt x="3487" y="224175"/>
                  </a:lnTo>
                  <a:lnTo>
                    <a:pt x="9178" y="226673"/>
                  </a:lnTo>
                  <a:lnTo>
                    <a:pt x="12081" y="226660"/>
                  </a:lnTo>
                  <a:lnTo>
                    <a:pt x="14807" y="225750"/>
                  </a:lnTo>
                  <a:lnTo>
                    <a:pt x="17503" y="225738"/>
                  </a:lnTo>
                  <a:lnTo>
                    <a:pt x="21655" y="228953"/>
                  </a:lnTo>
                  <a:lnTo>
                    <a:pt x="30302" y="233021"/>
                  </a:lnTo>
                  <a:lnTo>
                    <a:pt x="32453" y="235674"/>
                  </a:lnTo>
                  <a:lnTo>
                    <a:pt x="32683" y="236911"/>
                  </a:lnTo>
                  <a:lnTo>
                    <a:pt x="29830" y="236569"/>
                  </a:lnTo>
                  <a:lnTo>
                    <a:pt x="26592" y="236936"/>
                  </a:lnTo>
                  <a:lnTo>
                    <a:pt x="23948" y="240998"/>
                  </a:lnTo>
                  <a:close/>
                </a:path>
                <a:path w="1171266" h="938927">
                  <a:moveTo>
                    <a:pt x="181289" y="938927"/>
                  </a:moveTo>
                  <a:lnTo>
                    <a:pt x="178488" y="937034"/>
                  </a:lnTo>
                  <a:lnTo>
                    <a:pt x="178266" y="932338"/>
                  </a:lnTo>
                  <a:lnTo>
                    <a:pt x="177050" y="928728"/>
                  </a:lnTo>
                  <a:lnTo>
                    <a:pt x="179465" y="926584"/>
                  </a:lnTo>
                  <a:lnTo>
                    <a:pt x="179289" y="925520"/>
                  </a:lnTo>
                  <a:lnTo>
                    <a:pt x="178508" y="924137"/>
                  </a:lnTo>
                  <a:lnTo>
                    <a:pt x="178768" y="923339"/>
                  </a:lnTo>
                  <a:lnTo>
                    <a:pt x="179635" y="923088"/>
                  </a:lnTo>
                  <a:lnTo>
                    <a:pt x="181408" y="923932"/>
                  </a:lnTo>
                  <a:lnTo>
                    <a:pt x="184677" y="925422"/>
                  </a:lnTo>
                  <a:lnTo>
                    <a:pt x="187653" y="927686"/>
                  </a:lnTo>
                  <a:lnTo>
                    <a:pt x="187577" y="929161"/>
                  </a:lnTo>
                  <a:lnTo>
                    <a:pt x="188770" y="929404"/>
                  </a:lnTo>
                  <a:lnTo>
                    <a:pt x="189371" y="930932"/>
                  </a:lnTo>
                  <a:lnTo>
                    <a:pt x="190904" y="931730"/>
                  </a:lnTo>
                  <a:lnTo>
                    <a:pt x="190596" y="932581"/>
                  </a:lnTo>
                  <a:lnTo>
                    <a:pt x="189345" y="933333"/>
                  </a:lnTo>
                  <a:lnTo>
                    <a:pt x="188484" y="934412"/>
                  </a:lnTo>
                  <a:lnTo>
                    <a:pt x="184642" y="935454"/>
                  </a:lnTo>
                  <a:lnTo>
                    <a:pt x="182768" y="936670"/>
                  </a:lnTo>
                  <a:lnTo>
                    <a:pt x="181289" y="938927"/>
                  </a:lnTo>
                  <a:close/>
                </a:path>
                <a:path w="1171266" h="938927">
                  <a:moveTo>
                    <a:pt x="46654" y="448870"/>
                  </a:moveTo>
                  <a:lnTo>
                    <a:pt x="44701" y="449131"/>
                  </a:lnTo>
                  <a:lnTo>
                    <a:pt x="40983" y="450514"/>
                  </a:lnTo>
                  <a:lnTo>
                    <a:pt x="39426" y="449398"/>
                  </a:lnTo>
                  <a:lnTo>
                    <a:pt x="38981" y="447901"/>
                  </a:lnTo>
                  <a:lnTo>
                    <a:pt x="39501" y="446901"/>
                  </a:lnTo>
                  <a:lnTo>
                    <a:pt x="41189" y="444640"/>
                  </a:lnTo>
                  <a:lnTo>
                    <a:pt x="42665" y="443880"/>
                  </a:lnTo>
                  <a:lnTo>
                    <a:pt x="45592" y="445753"/>
                  </a:lnTo>
                  <a:lnTo>
                    <a:pt x="46654" y="448870"/>
                  </a:lnTo>
                  <a:close/>
                </a:path>
                <a:path w="1171266" h="938927">
                  <a:moveTo>
                    <a:pt x="57109" y="446338"/>
                  </a:moveTo>
                  <a:lnTo>
                    <a:pt x="56268" y="441318"/>
                  </a:lnTo>
                  <a:lnTo>
                    <a:pt x="54644" y="437274"/>
                  </a:lnTo>
                  <a:lnTo>
                    <a:pt x="58854" y="436118"/>
                  </a:lnTo>
                  <a:lnTo>
                    <a:pt x="60981" y="436874"/>
                  </a:lnTo>
                  <a:lnTo>
                    <a:pt x="63167" y="438895"/>
                  </a:lnTo>
                  <a:lnTo>
                    <a:pt x="61945" y="441173"/>
                  </a:lnTo>
                  <a:lnTo>
                    <a:pt x="60642" y="441682"/>
                  </a:lnTo>
                  <a:lnTo>
                    <a:pt x="60277" y="444200"/>
                  </a:lnTo>
                  <a:lnTo>
                    <a:pt x="59174" y="444957"/>
                  </a:lnTo>
                  <a:lnTo>
                    <a:pt x="57109" y="446338"/>
                  </a:lnTo>
                  <a:close/>
                </a:path>
                <a:path w="1171266" h="938927">
                  <a:moveTo>
                    <a:pt x="98569" y="422035"/>
                  </a:moveTo>
                  <a:lnTo>
                    <a:pt x="97283" y="422767"/>
                  </a:lnTo>
                  <a:lnTo>
                    <a:pt x="94488" y="424072"/>
                  </a:lnTo>
                  <a:lnTo>
                    <a:pt x="88925" y="423573"/>
                  </a:lnTo>
                  <a:lnTo>
                    <a:pt x="86985" y="424743"/>
                  </a:lnTo>
                  <a:lnTo>
                    <a:pt x="84990" y="428489"/>
                  </a:lnTo>
                  <a:lnTo>
                    <a:pt x="83436" y="429779"/>
                  </a:lnTo>
                  <a:lnTo>
                    <a:pt x="79153" y="427994"/>
                  </a:lnTo>
                  <a:lnTo>
                    <a:pt x="78475" y="426064"/>
                  </a:lnTo>
                  <a:lnTo>
                    <a:pt x="80967" y="422951"/>
                  </a:lnTo>
                  <a:lnTo>
                    <a:pt x="83476" y="420215"/>
                  </a:lnTo>
                  <a:lnTo>
                    <a:pt x="88264" y="418765"/>
                  </a:lnTo>
                  <a:lnTo>
                    <a:pt x="92592" y="415740"/>
                  </a:lnTo>
                  <a:lnTo>
                    <a:pt x="94546" y="416520"/>
                  </a:lnTo>
                  <a:lnTo>
                    <a:pt x="96856" y="418477"/>
                  </a:lnTo>
                  <a:lnTo>
                    <a:pt x="98569" y="422035"/>
                  </a:lnTo>
                  <a:close/>
                </a:path>
                <a:path w="1171266" h="938927">
                  <a:moveTo>
                    <a:pt x="101226" y="417939"/>
                  </a:moveTo>
                  <a:lnTo>
                    <a:pt x="98643" y="416113"/>
                  </a:lnTo>
                  <a:lnTo>
                    <a:pt x="97945" y="413614"/>
                  </a:lnTo>
                  <a:lnTo>
                    <a:pt x="99856" y="411625"/>
                  </a:lnTo>
                  <a:lnTo>
                    <a:pt x="103236" y="413991"/>
                  </a:lnTo>
                  <a:lnTo>
                    <a:pt x="103700" y="415702"/>
                  </a:lnTo>
                  <a:lnTo>
                    <a:pt x="103091" y="417018"/>
                  </a:lnTo>
                  <a:lnTo>
                    <a:pt x="101226" y="417939"/>
                  </a:lnTo>
                  <a:close/>
                </a:path>
                <a:path w="1171266" h="938927">
                  <a:moveTo>
                    <a:pt x="109580" y="414366"/>
                  </a:moveTo>
                  <a:lnTo>
                    <a:pt x="105926" y="414114"/>
                  </a:lnTo>
                  <a:lnTo>
                    <a:pt x="105441" y="412004"/>
                  </a:lnTo>
                  <a:lnTo>
                    <a:pt x="105498" y="409352"/>
                  </a:lnTo>
                  <a:lnTo>
                    <a:pt x="109518" y="407210"/>
                  </a:lnTo>
                  <a:lnTo>
                    <a:pt x="111151" y="405336"/>
                  </a:lnTo>
                  <a:lnTo>
                    <a:pt x="114124" y="401572"/>
                  </a:lnTo>
                  <a:lnTo>
                    <a:pt x="116370" y="400354"/>
                  </a:lnTo>
                  <a:lnTo>
                    <a:pt x="119611" y="399669"/>
                  </a:lnTo>
                  <a:lnTo>
                    <a:pt x="126765" y="401933"/>
                  </a:lnTo>
                  <a:lnTo>
                    <a:pt x="130334" y="404067"/>
                  </a:lnTo>
                  <a:lnTo>
                    <a:pt x="129938" y="405940"/>
                  </a:lnTo>
                  <a:lnTo>
                    <a:pt x="128416" y="406345"/>
                  </a:lnTo>
                  <a:lnTo>
                    <a:pt x="124635" y="405691"/>
                  </a:lnTo>
                  <a:lnTo>
                    <a:pt x="122148" y="405966"/>
                  </a:lnTo>
                  <a:lnTo>
                    <a:pt x="116747" y="407585"/>
                  </a:lnTo>
                  <a:lnTo>
                    <a:pt x="115401" y="409584"/>
                  </a:lnTo>
                  <a:lnTo>
                    <a:pt x="109580" y="414366"/>
                  </a:lnTo>
                  <a:close/>
                </a:path>
              </a:pathLst>
            </a:custGeom>
            <a:solidFill>
              <a:srgbClr val="5CADC1"/>
            </a:solidFill>
            <a:ln w="7600" cap="flat">
              <a:solidFill>
                <a:srgbClr val="5CADC1"/>
              </a:solidFill>
              <a:bevel/>
            </a:ln>
          </p:spPr>
        </p:sp>
        <p:sp>
          <p:nvSpPr>
            <p:cNvPr id="575" name="Greenland"/>
            <p:cNvSpPr/>
            <p:nvPr/>
          </p:nvSpPr>
          <p:spPr>
            <a:xfrm>
              <a:off x="1663363" y="956991"/>
              <a:ext cx="668375" cy="1005032"/>
            </a:xfrm>
            <a:custGeom>
              <a:avLst/>
              <a:gdLst/>
              <a:ahLst/>
              <a:cxnLst/>
              <a:pathLst>
                <a:path w="668375" h="1005032">
                  <a:moveTo>
                    <a:pt x="509875" y="679563"/>
                  </a:moveTo>
                  <a:lnTo>
                    <a:pt x="520326" y="683872"/>
                  </a:lnTo>
                  <a:lnTo>
                    <a:pt x="522049" y="689548"/>
                  </a:lnTo>
                  <a:lnTo>
                    <a:pt x="517691" y="692259"/>
                  </a:lnTo>
                  <a:lnTo>
                    <a:pt x="514978" y="694415"/>
                  </a:lnTo>
                  <a:lnTo>
                    <a:pt x="506567" y="696062"/>
                  </a:lnTo>
                  <a:lnTo>
                    <a:pt x="500753" y="696627"/>
                  </a:lnTo>
                  <a:lnTo>
                    <a:pt x="497298" y="699034"/>
                  </a:lnTo>
                  <a:lnTo>
                    <a:pt x="495433" y="702475"/>
                  </a:lnTo>
                  <a:lnTo>
                    <a:pt x="493893" y="711612"/>
                  </a:lnTo>
                  <a:lnTo>
                    <a:pt x="492079" y="717281"/>
                  </a:lnTo>
                  <a:lnTo>
                    <a:pt x="497345" y="723108"/>
                  </a:lnTo>
                  <a:lnTo>
                    <a:pt x="502215" y="725607"/>
                  </a:lnTo>
                  <a:lnTo>
                    <a:pt x="512826" y="726556"/>
                  </a:lnTo>
                  <a:lnTo>
                    <a:pt x="515842" y="726540"/>
                  </a:lnTo>
                  <a:lnTo>
                    <a:pt x="524741" y="722955"/>
                  </a:lnTo>
                  <a:lnTo>
                    <a:pt x="534420" y="722396"/>
                  </a:lnTo>
                  <a:lnTo>
                    <a:pt x="538760" y="724396"/>
                  </a:lnTo>
                  <a:lnTo>
                    <a:pt x="543440" y="727644"/>
                  </a:lnTo>
                  <a:lnTo>
                    <a:pt x="545532" y="729638"/>
                  </a:lnTo>
                  <a:lnTo>
                    <a:pt x="546958" y="729380"/>
                  </a:lnTo>
                  <a:lnTo>
                    <a:pt x="551979" y="729351"/>
                  </a:lnTo>
                  <a:lnTo>
                    <a:pt x="558386" y="729817"/>
                  </a:lnTo>
                  <a:lnTo>
                    <a:pt x="561466" y="730549"/>
                  </a:lnTo>
                  <a:lnTo>
                    <a:pt x="555061" y="739710"/>
                  </a:lnTo>
                  <a:lnTo>
                    <a:pt x="547126" y="746309"/>
                  </a:lnTo>
                  <a:lnTo>
                    <a:pt x="537221" y="753796"/>
                  </a:lnTo>
                  <a:lnTo>
                    <a:pt x="534433" y="753573"/>
                  </a:lnTo>
                  <a:lnTo>
                    <a:pt x="530944" y="751920"/>
                  </a:lnTo>
                  <a:lnTo>
                    <a:pt x="526178" y="761429"/>
                  </a:lnTo>
                  <a:lnTo>
                    <a:pt x="520860" y="768466"/>
                  </a:lnTo>
                  <a:lnTo>
                    <a:pt x="514614" y="774729"/>
                  </a:lnTo>
                  <a:lnTo>
                    <a:pt x="508970" y="778802"/>
                  </a:lnTo>
                  <a:lnTo>
                    <a:pt x="507912" y="779562"/>
                  </a:lnTo>
                  <a:lnTo>
                    <a:pt x="496820" y="780307"/>
                  </a:lnTo>
                  <a:lnTo>
                    <a:pt x="494187" y="782131"/>
                  </a:lnTo>
                  <a:lnTo>
                    <a:pt x="491671" y="782146"/>
                  </a:lnTo>
                  <a:lnTo>
                    <a:pt x="486746" y="784882"/>
                  </a:lnTo>
                  <a:lnTo>
                    <a:pt x="483414" y="787155"/>
                  </a:lnTo>
                  <a:lnTo>
                    <a:pt x="480767" y="787839"/>
                  </a:lnTo>
                  <a:lnTo>
                    <a:pt x="476024" y="782222"/>
                  </a:lnTo>
                  <a:lnTo>
                    <a:pt x="474140" y="782914"/>
                  </a:lnTo>
                  <a:lnTo>
                    <a:pt x="470679" y="795241"/>
                  </a:lnTo>
                  <a:lnTo>
                    <a:pt x="465871" y="796814"/>
                  </a:lnTo>
                  <a:lnTo>
                    <a:pt x="462709" y="795948"/>
                  </a:lnTo>
                  <a:lnTo>
                    <a:pt x="458983" y="793303"/>
                  </a:lnTo>
                  <a:lnTo>
                    <a:pt x="455864" y="787064"/>
                  </a:lnTo>
                  <a:lnTo>
                    <a:pt x="451583" y="781212"/>
                  </a:lnTo>
                  <a:lnTo>
                    <a:pt x="448338" y="778270"/>
                  </a:lnTo>
                  <a:lnTo>
                    <a:pt x="447790" y="778278"/>
                  </a:lnTo>
                  <a:lnTo>
                    <a:pt x="447831" y="781006"/>
                  </a:lnTo>
                  <a:lnTo>
                    <a:pt x="451378" y="795120"/>
                  </a:lnTo>
                  <a:lnTo>
                    <a:pt x="450412" y="798441"/>
                  </a:lnTo>
                  <a:lnTo>
                    <a:pt x="448810" y="798661"/>
                  </a:lnTo>
                  <a:lnTo>
                    <a:pt x="445351" y="801975"/>
                  </a:lnTo>
                  <a:lnTo>
                    <a:pt x="441139" y="805266"/>
                  </a:lnTo>
                  <a:lnTo>
                    <a:pt x="438265" y="810259"/>
                  </a:lnTo>
                  <a:lnTo>
                    <a:pt x="433248" y="822024"/>
                  </a:lnTo>
                  <a:lnTo>
                    <a:pt x="429951" y="830429"/>
                  </a:lnTo>
                  <a:lnTo>
                    <a:pt x="424681" y="841168"/>
                  </a:lnTo>
                  <a:lnTo>
                    <a:pt x="420789" y="844444"/>
                  </a:lnTo>
                  <a:lnTo>
                    <a:pt x="415603" y="845485"/>
                  </a:lnTo>
                  <a:lnTo>
                    <a:pt x="410474" y="842050"/>
                  </a:lnTo>
                  <a:lnTo>
                    <a:pt x="409733" y="848943"/>
                  </a:lnTo>
                  <a:lnTo>
                    <a:pt x="407534" y="855958"/>
                  </a:lnTo>
                  <a:lnTo>
                    <a:pt x="403606" y="859347"/>
                  </a:lnTo>
                  <a:lnTo>
                    <a:pt x="398634" y="858184"/>
                  </a:lnTo>
                  <a:lnTo>
                    <a:pt x="395544" y="858792"/>
                  </a:lnTo>
                  <a:lnTo>
                    <a:pt x="389628" y="864135"/>
                  </a:lnTo>
                  <a:lnTo>
                    <a:pt x="394353" y="842939"/>
                  </a:lnTo>
                  <a:lnTo>
                    <a:pt x="393745" y="843152"/>
                  </a:lnTo>
                  <a:lnTo>
                    <a:pt x="389756" y="842962"/>
                  </a:lnTo>
                  <a:lnTo>
                    <a:pt x="384468" y="840742"/>
                  </a:lnTo>
                  <a:lnTo>
                    <a:pt x="385771" y="846024"/>
                  </a:lnTo>
                  <a:lnTo>
                    <a:pt x="385641" y="851664"/>
                  </a:lnTo>
                  <a:lnTo>
                    <a:pt x="383706" y="856664"/>
                  </a:lnTo>
                  <a:lnTo>
                    <a:pt x="379726" y="861430"/>
                  </a:lnTo>
                  <a:lnTo>
                    <a:pt x="373910" y="863421"/>
                  </a:lnTo>
                  <a:lnTo>
                    <a:pt x="369032" y="863444"/>
                  </a:lnTo>
                  <a:lnTo>
                    <a:pt x="362738" y="864454"/>
                  </a:lnTo>
                  <a:lnTo>
                    <a:pt x="365080" y="869318"/>
                  </a:lnTo>
                  <a:lnTo>
                    <a:pt x="366144" y="874152"/>
                  </a:lnTo>
                  <a:lnTo>
                    <a:pt x="365691" y="878758"/>
                  </a:lnTo>
                  <a:lnTo>
                    <a:pt x="363788" y="879905"/>
                  </a:lnTo>
                  <a:lnTo>
                    <a:pt x="362176" y="879153"/>
                  </a:lnTo>
                  <a:lnTo>
                    <a:pt x="359822" y="879548"/>
                  </a:lnTo>
                  <a:lnTo>
                    <a:pt x="350833" y="877678"/>
                  </a:lnTo>
                  <a:lnTo>
                    <a:pt x="353426" y="881471"/>
                  </a:lnTo>
                  <a:lnTo>
                    <a:pt x="357260" y="886920"/>
                  </a:lnTo>
                  <a:lnTo>
                    <a:pt x="358741" y="891024"/>
                  </a:lnTo>
                  <a:lnTo>
                    <a:pt x="358690" y="893623"/>
                  </a:lnTo>
                  <a:lnTo>
                    <a:pt x="357385" y="895668"/>
                  </a:lnTo>
                  <a:lnTo>
                    <a:pt x="351382" y="896063"/>
                  </a:lnTo>
                  <a:lnTo>
                    <a:pt x="346112" y="897560"/>
                  </a:lnTo>
                  <a:lnTo>
                    <a:pt x="350345" y="902310"/>
                  </a:lnTo>
                  <a:lnTo>
                    <a:pt x="352703" y="903762"/>
                  </a:lnTo>
                  <a:lnTo>
                    <a:pt x="354947" y="906300"/>
                  </a:lnTo>
                  <a:lnTo>
                    <a:pt x="356896" y="910092"/>
                  </a:lnTo>
                  <a:lnTo>
                    <a:pt x="354117" y="915306"/>
                  </a:lnTo>
                  <a:lnTo>
                    <a:pt x="352688" y="916568"/>
                  </a:lnTo>
                  <a:lnTo>
                    <a:pt x="349684" y="915504"/>
                  </a:lnTo>
                  <a:lnTo>
                    <a:pt x="347291" y="916590"/>
                  </a:lnTo>
                  <a:lnTo>
                    <a:pt x="349021" y="921910"/>
                  </a:lnTo>
                  <a:lnTo>
                    <a:pt x="348976" y="923324"/>
                  </a:lnTo>
                  <a:lnTo>
                    <a:pt x="346665" y="928598"/>
                  </a:lnTo>
                  <a:lnTo>
                    <a:pt x="344228" y="927208"/>
                  </a:lnTo>
                  <a:lnTo>
                    <a:pt x="341304" y="926516"/>
                  </a:lnTo>
                  <a:lnTo>
                    <a:pt x="341434" y="928272"/>
                  </a:lnTo>
                  <a:lnTo>
                    <a:pt x="342713" y="933310"/>
                  </a:lnTo>
                  <a:lnTo>
                    <a:pt x="342208" y="937118"/>
                  </a:lnTo>
                  <a:lnTo>
                    <a:pt x="340767" y="937126"/>
                  </a:lnTo>
                  <a:lnTo>
                    <a:pt x="337479" y="936100"/>
                  </a:lnTo>
                  <a:lnTo>
                    <a:pt x="337033" y="935932"/>
                  </a:lnTo>
                  <a:lnTo>
                    <a:pt x="332122" y="937156"/>
                  </a:lnTo>
                  <a:lnTo>
                    <a:pt x="326702" y="937354"/>
                  </a:lnTo>
                  <a:lnTo>
                    <a:pt x="330121" y="942651"/>
                  </a:lnTo>
                  <a:lnTo>
                    <a:pt x="335679" y="946884"/>
                  </a:lnTo>
                  <a:lnTo>
                    <a:pt x="337339" y="949073"/>
                  </a:lnTo>
                  <a:lnTo>
                    <a:pt x="336951" y="960116"/>
                  </a:lnTo>
                  <a:lnTo>
                    <a:pt x="335034" y="969988"/>
                  </a:lnTo>
                  <a:lnTo>
                    <a:pt x="332894" y="970976"/>
                  </a:lnTo>
                  <a:lnTo>
                    <a:pt x="328805" y="970338"/>
                  </a:lnTo>
                  <a:lnTo>
                    <a:pt x="331258" y="976486"/>
                  </a:lnTo>
                  <a:lnTo>
                    <a:pt x="331177" y="981624"/>
                  </a:lnTo>
                  <a:lnTo>
                    <a:pt x="331960" y="984018"/>
                  </a:lnTo>
                  <a:lnTo>
                    <a:pt x="331616" y="987825"/>
                  </a:lnTo>
                  <a:lnTo>
                    <a:pt x="330031" y="988464"/>
                  </a:lnTo>
                  <a:lnTo>
                    <a:pt x="327549" y="988160"/>
                  </a:lnTo>
                  <a:lnTo>
                    <a:pt x="323681" y="988958"/>
                  </a:lnTo>
                  <a:lnTo>
                    <a:pt x="327502" y="992879"/>
                  </a:lnTo>
                  <a:lnTo>
                    <a:pt x="329642" y="998959"/>
                  </a:lnTo>
                  <a:lnTo>
                    <a:pt x="329059" y="1003436"/>
                  </a:lnTo>
                  <a:lnTo>
                    <a:pt x="327620" y="1003747"/>
                  </a:lnTo>
                  <a:lnTo>
                    <a:pt x="322771" y="1001148"/>
                  </a:lnTo>
                  <a:lnTo>
                    <a:pt x="317495" y="996048"/>
                  </a:lnTo>
                  <a:lnTo>
                    <a:pt x="315000" y="999012"/>
                  </a:lnTo>
                  <a:lnTo>
                    <a:pt x="312868" y="1005032"/>
                  </a:lnTo>
                  <a:lnTo>
                    <a:pt x="309685" y="999035"/>
                  </a:lnTo>
                  <a:lnTo>
                    <a:pt x="310475" y="993259"/>
                  </a:lnTo>
                  <a:lnTo>
                    <a:pt x="308536" y="991222"/>
                  </a:lnTo>
                  <a:lnTo>
                    <a:pt x="302900" y="989353"/>
                  </a:lnTo>
                  <a:lnTo>
                    <a:pt x="300007" y="986206"/>
                  </a:lnTo>
                  <a:lnTo>
                    <a:pt x="300204" y="984299"/>
                  </a:lnTo>
                  <a:lnTo>
                    <a:pt x="301475" y="981738"/>
                  </a:lnTo>
                  <a:lnTo>
                    <a:pt x="301806" y="979496"/>
                  </a:lnTo>
                  <a:lnTo>
                    <a:pt x="300176" y="976608"/>
                  </a:lnTo>
                  <a:lnTo>
                    <a:pt x="298344" y="974677"/>
                  </a:lnTo>
                  <a:lnTo>
                    <a:pt x="294991" y="978401"/>
                  </a:lnTo>
                  <a:lnTo>
                    <a:pt x="293609" y="978568"/>
                  </a:lnTo>
                  <a:lnTo>
                    <a:pt x="292102" y="980012"/>
                  </a:lnTo>
                  <a:lnTo>
                    <a:pt x="289875" y="979541"/>
                  </a:lnTo>
                  <a:lnTo>
                    <a:pt x="284960" y="980202"/>
                  </a:lnTo>
                  <a:lnTo>
                    <a:pt x="282873" y="980370"/>
                  </a:lnTo>
                  <a:lnTo>
                    <a:pt x="280011" y="983417"/>
                  </a:lnTo>
                  <a:lnTo>
                    <a:pt x="277623" y="986290"/>
                  </a:lnTo>
                  <a:lnTo>
                    <a:pt x="275485" y="982156"/>
                  </a:lnTo>
                  <a:lnTo>
                    <a:pt x="274962" y="978477"/>
                  </a:lnTo>
                  <a:lnTo>
                    <a:pt x="273849" y="976228"/>
                  </a:lnTo>
                  <a:lnTo>
                    <a:pt x="271277" y="973811"/>
                  </a:lnTo>
                  <a:lnTo>
                    <a:pt x="267178" y="971394"/>
                  </a:lnTo>
                  <a:lnTo>
                    <a:pt x="263304" y="967328"/>
                  </a:lnTo>
                  <a:lnTo>
                    <a:pt x="260710" y="959097"/>
                  </a:lnTo>
                  <a:lnTo>
                    <a:pt x="261065" y="951239"/>
                  </a:lnTo>
                  <a:lnTo>
                    <a:pt x="260067" y="949559"/>
                  </a:lnTo>
                  <a:lnTo>
                    <a:pt x="257892" y="948556"/>
                  </a:lnTo>
                  <a:lnTo>
                    <a:pt x="255549" y="949065"/>
                  </a:lnTo>
                  <a:lnTo>
                    <a:pt x="250685" y="946208"/>
                  </a:lnTo>
                  <a:lnTo>
                    <a:pt x="250142" y="945197"/>
                  </a:lnTo>
                  <a:lnTo>
                    <a:pt x="249449" y="942643"/>
                  </a:lnTo>
                  <a:lnTo>
                    <a:pt x="250151" y="937665"/>
                  </a:lnTo>
                  <a:lnTo>
                    <a:pt x="252453" y="933341"/>
                  </a:lnTo>
                  <a:lnTo>
                    <a:pt x="252808" y="930384"/>
                  </a:lnTo>
                  <a:lnTo>
                    <a:pt x="251513" y="929693"/>
                  </a:lnTo>
                  <a:lnTo>
                    <a:pt x="248750" y="929351"/>
                  </a:lnTo>
                  <a:lnTo>
                    <a:pt x="246029" y="928317"/>
                  </a:lnTo>
                  <a:lnTo>
                    <a:pt x="244636" y="925870"/>
                  </a:lnTo>
                  <a:lnTo>
                    <a:pt x="244348" y="918802"/>
                  </a:lnTo>
                  <a:lnTo>
                    <a:pt x="242048" y="917388"/>
                  </a:lnTo>
                  <a:lnTo>
                    <a:pt x="238957" y="917936"/>
                  </a:lnTo>
                  <a:lnTo>
                    <a:pt x="236001" y="911506"/>
                  </a:lnTo>
                  <a:lnTo>
                    <a:pt x="236121" y="909340"/>
                  </a:lnTo>
                  <a:lnTo>
                    <a:pt x="237113" y="906437"/>
                  </a:lnTo>
                  <a:lnTo>
                    <a:pt x="240212" y="902234"/>
                  </a:lnTo>
                  <a:lnTo>
                    <a:pt x="246327" y="898358"/>
                  </a:lnTo>
                  <a:lnTo>
                    <a:pt x="248357" y="894847"/>
                  </a:lnTo>
                  <a:lnTo>
                    <a:pt x="250745" y="893350"/>
                  </a:lnTo>
                  <a:lnTo>
                    <a:pt x="250998" y="888881"/>
                  </a:lnTo>
                  <a:lnTo>
                    <a:pt x="249610" y="885506"/>
                  </a:lnTo>
                  <a:lnTo>
                    <a:pt x="247237" y="886646"/>
                  </a:lnTo>
                  <a:lnTo>
                    <a:pt x="242619" y="887604"/>
                  </a:lnTo>
                  <a:lnTo>
                    <a:pt x="240146" y="888744"/>
                  </a:lnTo>
                  <a:lnTo>
                    <a:pt x="236960" y="893600"/>
                  </a:lnTo>
                  <a:lnTo>
                    <a:pt x="234267" y="895090"/>
                  </a:lnTo>
                  <a:lnTo>
                    <a:pt x="231109" y="898609"/>
                  </a:lnTo>
                  <a:lnTo>
                    <a:pt x="229409" y="894923"/>
                  </a:lnTo>
                  <a:lnTo>
                    <a:pt x="229601" y="887665"/>
                  </a:lnTo>
                  <a:lnTo>
                    <a:pt x="229027" y="878408"/>
                  </a:lnTo>
                  <a:lnTo>
                    <a:pt x="227994" y="873035"/>
                  </a:lnTo>
                  <a:lnTo>
                    <a:pt x="228068" y="868771"/>
                  </a:lnTo>
                  <a:lnTo>
                    <a:pt x="226851" y="864872"/>
                  </a:lnTo>
                  <a:lnTo>
                    <a:pt x="224323" y="865860"/>
                  </a:lnTo>
                  <a:lnTo>
                    <a:pt x="222961" y="865480"/>
                  </a:lnTo>
                  <a:lnTo>
                    <a:pt x="219626" y="861171"/>
                  </a:lnTo>
                  <a:lnTo>
                    <a:pt x="216649" y="855243"/>
                  </a:lnTo>
                  <a:lnTo>
                    <a:pt x="216583" y="850843"/>
                  </a:lnTo>
                  <a:lnTo>
                    <a:pt x="220803" y="844155"/>
                  </a:lnTo>
                  <a:lnTo>
                    <a:pt x="222131" y="844390"/>
                  </a:lnTo>
                  <a:lnTo>
                    <a:pt x="219346" y="842027"/>
                  </a:lnTo>
                  <a:lnTo>
                    <a:pt x="213913" y="842825"/>
                  </a:lnTo>
                  <a:lnTo>
                    <a:pt x="213397" y="839276"/>
                  </a:lnTo>
                  <a:lnTo>
                    <a:pt x="215320" y="837064"/>
                  </a:lnTo>
                  <a:lnTo>
                    <a:pt x="218718" y="836684"/>
                  </a:lnTo>
                  <a:lnTo>
                    <a:pt x="221656" y="836030"/>
                  </a:lnTo>
                  <a:lnTo>
                    <a:pt x="223941" y="834921"/>
                  </a:lnTo>
                  <a:lnTo>
                    <a:pt x="225556" y="826386"/>
                  </a:lnTo>
                  <a:lnTo>
                    <a:pt x="219498" y="825786"/>
                  </a:lnTo>
                  <a:lnTo>
                    <a:pt x="216630" y="826432"/>
                  </a:lnTo>
                  <a:lnTo>
                    <a:pt x="214813" y="826021"/>
                  </a:lnTo>
                  <a:lnTo>
                    <a:pt x="213362" y="823924"/>
                  </a:lnTo>
                  <a:lnTo>
                    <a:pt x="212782" y="821393"/>
                  </a:lnTo>
                  <a:lnTo>
                    <a:pt x="213897" y="817783"/>
                  </a:lnTo>
                  <a:lnTo>
                    <a:pt x="214993" y="817676"/>
                  </a:lnTo>
                  <a:lnTo>
                    <a:pt x="215893" y="815602"/>
                  </a:lnTo>
                  <a:lnTo>
                    <a:pt x="218036" y="814895"/>
                  </a:lnTo>
                  <a:lnTo>
                    <a:pt x="216157" y="812440"/>
                  </a:lnTo>
                  <a:lnTo>
                    <a:pt x="213391" y="813390"/>
                  </a:lnTo>
                  <a:lnTo>
                    <a:pt x="212285" y="810160"/>
                  </a:lnTo>
                  <a:lnTo>
                    <a:pt x="212571" y="807690"/>
                  </a:lnTo>
                  <a:lnTo>
                    <a:pt x="212936" y="805950"/>
                  </a:lnTo>
                  <a:lnTo>
                    <a:pt x="214236" y="805950"/>
                  </a:lnTo>
                  <a:lnTo>
                    <a:pt x="215785" y="804635"/>
                  </a:lnTo>
                  <a:lnTo>
                    <a:pt x="219932" y="801336"/>
                  </a:lnTo>
                  <a:lnTo>
                    <a:pt x="226037" y="802400"/>
                  </a:lnTo>
                  <a:lnTo>
                    <a:pt x="230316" y="804559"/>
                  </a:lnTo>
                  <a:lnTo>
                    <a:pt x="234207" y="804977"/>
                  </a:lnTo>
                  <a:lnTo>
                    <a:pt x="236104" y="806710"/>
                  </a:lnTo>
                  <a:lnTo>
                    <a:pt x="240753" y="808640"/>
                  </a:lnTo>
                  <a:lnTo>
                    <a:pt x="245904" y="809909"/>
                  </a:lnTo>
                  <a:lnTo>
                    <a:pt x="245748" y="805136"/>
                  </a:lnTo>
                  <a:lnTo>
                    <a:pt x="247245" y="797901"/>
                  </a:lnTo>
                  <a:lnTo>
                    <a:pt x="245749" y="795477"/>
                  </a:lnTo>
                  <a:lnTo>
                    <a:pt x="240634" y="791950"/>
                  </a:lnTo>
                  <a:lnTo>
                    <a:pt x="233831" y="787732"/>
                  </a:lnTo>
                  <a:lnTo>
                    <a:pt x="229305" y="785506"/>
                  </a:lnTo>
                  <a:lnTo>
                    <a:pt x="221319" y="781022"/>
                  </a:lnTo>
                  <a:lnTo>
                    <a:pt x="219547" y="779441"/>
                  </a:lnTo>
                  <a:lnTo>
                    <a:pt x="221232" y="774622"/>
                  </a:lnTo>
                  <a:lnTo>
                    <a:pt x="225180" y="774607"/>
                  </a:lnTo>
                  <a:lnTo>
                    <a:pt x="232514" y="779600"/>
                  </a:lnTo>
                  <a:lnTo>
                    <a:pt x="237695" y="780254"/>
                  </a:lnTo>
                  <a:lnTo>
                    <a:pt x="240019" y="779334"/>
                  </a:lnTo>
                  <a:lnTo>
                    <a:pt x="240592" y="778422"/>
                  </a:lnTo>
                  <a:lnTo>
                    <a:pt x="241037" y="770138"/>
                  </a:lnTo>
                  <a:lnTo>
                    <a:pt x="241476" y="765958"/>
                  </a:lnTo>
                  <a:lnTo>
                    <a:pt x="244460" y="765472"/>
                  </a:lnTo>
                  <a:lnTo>
                    <a:pt x="247110" y="767091"/>
                  </a:lnTo>
                  <a:lnTo>
                    <a:pt x="248251" y="765685"/>
                  </a:lnTo>
                  <a:lnTo>
                    <a:pt x="248113" y="760768"/>
                  </a:lnTo>
                  <a:lnTo>
                    <a:pt x="247136" y="758172"/>
                  </a:lnTo>
                  <a:lnTo>
                    <a:pt x="242668" y="753684"/>
                  </a:lnTo>
                  <a:lnTo>
                    <a:pt x="243483" y="747445"/>
                  </a:lnTo>
                  <a:lnTo>
                    <a:pt x="246133" y="740884"/>
                  </a:lnTo>
                  <a:lnTo>
                    <a:pt x="244839" y="736730"/>
                  </a:lnTo>
                  <a:lnTo>
                    <a:pt x="238771" y="734299"/>
                  </a:lnTo>
                  <a:lnTo>
                    <a:pt x="232984" y="734330"/>
                  </a:lnTo>
                  <a:lnTo>
                    <a:pt x="227076" y="730137"/>
                  </a:lnTo>
                  <a:lnTo>
                    <a:pt x="218803" y="722880"/>
                  </a:lnTo>
                  <a:lnTo>
                    <a:pt x="214895" y="721379"/>
                  </a:lnTo>
                  <a:lnTo>
                    <a:pt x="210366" y="720641"/>
                  </a:lnTo>
                  <a:lnTo>
                    <a:pt x="206554" y="715548"/>
                  </a:lnTo>
                  <a:lnTo>
                    <a:pt x="202485" y="708331"/>
                  </a:lnTo>
                  <a:lnTo>
                    <a:pt x="203270" y="707805"/>
                  </a:lnTo>
                  <a:lnTo>
                    <a:pt x="204888" y="705446"/>
                  </a:lnTo>
                  <a:lnTo>
                    <a:pt x="207924" y="705428"/>
                  </a:lnTo>
                  <a:lnTo>
                    <a:pt x="210791" y="705149"/>
                  </a:lnTo>
                  <a:lnTo>
                    <a:pt x="221247" y="709784"/>
                  </a:lnTo>
                  <a:lnTo>
                    <a:pt x="224839" y="710282"/>
                  </a:lnTo>
                  <a:lnTo>
                    <a:pt x="231099" y="714896"/>
                  </a:lnTo>
                  <a:lnTo>
                    <a:pt x="238374" y="721757"/>
                  </a:lnTo>
                  <a:lnTo>
                    <a:pt x="242033" y="724270"/>
                  </a:lnTo>
                  <a:lnTo>
                    <a:pt x="242312" y="719700"/>
                  </a:lnTo>
                  <a:lnTo>
                    <a:pt x="240755" y="713297"/>
                  </a:lnTo>
                  <a:lnTo>
                    <a:pt x="236441" y="705003"/>
                  </a:lnTo>
                  <a:lnTo>
                    <a:pt x="235577" y="698156"/>
                  </a:lnTo>
                  <a:lnTo>
                    <a:pt x="232551" y="691233"/>
                  </a:lnTo>
                  <a:lnTo>
                    <a:pt x="230122" y="690439"/>
                  </a:lnTo>
                  <a:lnTo>
                    <a:pt x="226727" y="686681"/>
                  </a:lnTo>
                  <a:lnTo>
                    <a:pt x="228537" y="682318"/>
                  </a:lnTo>
                  <a:lnTo>
                    <a:pt x="231259" y="680113"/>
                  </a:lnTo>
                  <a:lnTo>
                    <a:pt x="232052" y="678461"/>
                  </a:lnTo>
                  <a:lnTo>
                    <a:pt x="228524" y="674619"/>
                  </a:lnTo>
                  <a:lnTo>
                    <a:pt x="223006" y="674375"/>
                  </a:lnTo>
                  <a:lnTo>
                    <a:pt x="219871" y="673006"/>
                  </a:lnTo>
                  <a:lnTo>
                    <a:pt x="214194" y="667736"/>
                  </a:lnTo>
                  <a:lnTo>
                    <a:pt x="209782" y="677492"/>
                  </a:lnTo>
                  <a:lnTo>
                    <a:pt x="208157" y="679976"/>
                  </a:lnTo>
                  <a:lnTo>
                    <a:pt x="206779" y="684628"/>
                  </a:lnTo>
                  <a:lnTo>
                    <a:pt x="202396" y="688446"/>
                  </a:lnTo>
                  <a:lnTo>
                    <a:pt x="195367" y="687406"/>
                  </a:lnTo>
                  <a:lnTo>
                    <a:pt x="190195" y="681999"/>
                  </a:lnTo>
                  <a:lnTo>
                    <a:pt x="188660" y="678168"/>
                  </a:lnTo>
                  <a:lnTo>
                    <a:pt x="188526" y="673471"/>
                  </a:lnTo>
                  <a:lnTo>
                    <a:pt x="190718" y="668437"/>
                  </a:lnTo>
                  <a:lnTo>
                    <a:pt x="192190" y="657965"/>
                  </a:lnTo>
                  <a:lnTo>
                    <a:pt x="191426" y="637012"/>
                  </a:lnTo>
                  <a:lnTo>
                    <a:pt x="194346" y="636103"/>
                  </a:lnTo>
                  <a:lnTo>
                    <a:pt x="197811" y="639341"/>
                  </a:lnTo>
                  <a:lnTo>
                    <a:pt x="199672" y="637258"/>
                  </a:lnTo>
                  <a:lnTo>
                    <a:pt x="200429" y="631588"/>
                  </a:lnTo>
                  <a:lnTo>
                    <a:pt x="198510" y="625272"/>
                  </a:lnTo>
                  <a:lnTo>
                    <a:pt x="193834" y="615823"/>
                  </a:lnTo>
                  <a:lnTo>
                    <a:pt x="191567" y="613365"/>
                  </a:lnTo>
                  <a:lnTo>
                    <a:pt x="186821" y="599275"/>
                  </a:lnTo>
                  <a:lnTo>
                    <a:pt x="182333" y="582524"/>
                  </a:lnTo>
                  <a:lnTo>
                    <a:pt x="176791" y="558448"/>
                  </a:lnTo>
                  <a:lnTo>
                    <a:pt x="173895" y="549148"/>
                  </a:lnTo>
                  <a:lnTo>
                    <a:pt x="164592" y="541797"/>
                  </a:lnTo>
                  <a:lnTo>
                    <a:pt x="161245" y="536793"/>
                  </a:lnTo>
                  <a:lnTo>
                    <a:pt x="159788" y="532818"/>
                  </a:lnTo>
                  <a:lnTo>
                    <a:pt x="159530" y="518812"/>
                  </a:lnTo>
                  <a:lnTo>
                    <a:pt x="154994" y="510560"/>
                  </a:lnTo>
                  <a:lnTo>
                    <a:pt x="150172" y="508315"/>
                  </a:lnTo>
                  <a:lnTo>
                    <a:pt x="142204" y="504934"/>
                  </a:lnTo>
                  <a:lnTo>
                    <a:pt x="132536" y="496108"/>
                  </a:lnTo>
                  <a:lnTo>
                    <a:pt x="122993" y="489110"/>
                  </a:lnTo>
                  <a:lnTo>
                    <a:pt x="112295" y="485226"/>
                  </a:lnTo>
                  <a:lnTo>
                    <a:pt x="107295" y="484068"/>
                  </a:lnTo>
                  <a:lnTo>
                    <a:pt x="99111" y="483335"/>
                  </a:lnTo>
                  <a:lnTo>
                    <a:pt x="95176" y="487352"/>
                  </a:lnTo>
                  <a:lnTo>
                    <a:pt x="89944" y="489375"/>
                  </a:lnTo>
                  <a:lnTo>
                    <a:pt x="85905" y="493346"/>
                  </a:lnTo>
                  <a:lnTo>
                    <a:pt x="78788" y="496532"/>
                  </a:lnTo>
                  <a:lnTo>
                    <a:pt x="72634" y="493060"/>
                  </a:lnTo>
                  <a:lnTo>
                    <a:pt x="65313" y="486797"/>
                  </a:lnTo>
                  <a:lnTo>
                    <a:pt x="66912" y="502445"/>
                  </a:lnTo>
                  <a:lnTo>
                    <a:pt x="66655" y="504372"/>
                  </a:lnTo>
                  <a:lnTo>
                    <a:pt x="61382" y="504028"/>
                  </a:lnTo>
                  <a:lnTo>
                    <a:pt x="54892" y="500219"/>
                  </a:lnTo>
                  <a:lnTo>
                    <a:pt x="39005" y="487405"/>
                  </a:lnTo>
                  <a:lnTo>
                    <a:pt x="46714" y="475295"/>
                  </a:lnTo>
                  <a:lnTo>
                    <a:pt x="49039" y="472834"/>
                  </a:lnTo>
                  <a:lnTo>
                    <a:pt x="48576" y="467916"/>
                  </a:lnTo>
                  <a:lnTo>
                    <a:pt x="46454" y="464212"/>
                  </a:lnTo>
                  <a:lnTo>
                    <a:pt x="41107" y="463841"/>
                  </a:lnTo>
                  <a:lnTo>
                    <a:pt x="30022" y="463517"/>
                  </a:lnTo>
                  <a:lnTo>
                    <a:pt x="25947" y="461888"/>
                  </a:lnTo>
                  <a:lnTo>
                    <a:pt x="22791" y="461496"/>
                  </a:lnTo>
                  <a:lnTo>
                    <a:pt x="16584" y="451866"/>
                  </a:lnTo>
                  <a:lnTo>
                    <a:pt x="12224" y="447208"/>
                  </a:lnTo>
                  <a:lnTo>
                    <a:pt x="15170" y="440279"/>
                  </a:lnTo>
                  <a:lnTo>
                    <a:pt x="21471" y="439355"/>
                  </a:lnTo>
                  <a:lnTo>
                    <a:pt x="36696" y="442695"/>
                  </a:lnTo>
                  <a:lnTo>
                    <a:pt x="46852" y="443471"/>
                  </a:lnTo>
                  <a:lnTo>
                    <a:pt x="53586" y="443845"/>
                  </a:lnTo>
                  <a:lnTo>
                    <a:pt x="64200" y="440291"/>
                  </a:lnTo>
                  <a:lnTo>
                    <a:pt x="69486" y="435444"/>
                  </a:lnTo>
                  <a:lnTo>
                    <a:pt x="70952" y="433236"/>
                  </a:lnTo>
                  <a:lnTo>
                    <a:pt x="71224" y="425253"/>
                  </a:lnTo>
                  <a:lnTo>
                    <a:pt x="68079" y="418536"/>
                  </a:lnTo>
                  <a:lnTo>
                    <a:pt x="63966" y="413571"/>
                  </a:lnTo>
                  <a:lnTo>
                    <a:pt x="57865" y="417269"/>
                  </a:lnTo>
                  <a:lnTo>
                    <a:pt x="52299" y="423183"/>
                  </a:lnTo>
                  <a:lnTo>
                    <a:pt x="45731" y="423689"/>
                  </a:lnTo>
                  <a:lnTo>
                    <a:pt x="40026" y="421044"/>
                  </a:lnTo>
                  <a:lnTo>
                    <a:pt x="36250" y="422877"/>
                  </a:lnTo>
                  <a:lnTo>
                    <a:pt x="31844" y="425154"/>
                  </a:lnTo>
                  <a:lnTo>
                    <a:pt x="28433" y="423841"/>
                  </a:lnTo>
                  <a:lnTo>
                    <a:pt x="24133" y="419380"/>
                  </a:lnTo>
                  <a:lnTo>
                    <a:pt x="20806" y="410755"/>
                  </a:lnTo>
                  <a:lnTo>
                    <a:pt x="16715" y="406180"/>
                  </a:lnTo>
                  <a:lnTo>
                    <a:pt x="13397" y="404817"/>
                  </a:lnTo>
                  <a:lnTo>
                    <a:pt x="9759" y="406241"/>
                  </a:lnTo>
                  <a:lnTo>
                    <a:pt x="7319" y="404409"/>
                  </a:lnTo>
                  <a:lnTo>
                    <a:pt x="222" y="392724"/>
                  </a:lnTo>
                  <a:lnTo>
                    <a:pt x="0" y="384102"/>
                  </a:lnTo>
                  <a:lnTo>
                    <a:pt x="1806" y="372858"/>
                  </a:lnTo>
                  <a:lnTo>
                    <a:pt x="5867" y="369849"/>
                  </a:lnTo>
                  <a:lnTo>
                    <a:pt x="12062" y="367303"/>
                  </a:lnTo>
                  <a:lnTo>
                    <a:pt x="19668" y="363728"/>
                  </a:lnTo>
                  <a:lnTo>
                    <a:pt x="30068" y="359595"/>
                  </a:lnTo>
                  <a:lnTo>
                    <a:pt x="36538" y="357506"/>
                  </a:lnTo>
                  <a:lnTo>
                    <a:pt x="41304" y="347206"/>
                  </a:lnTo>
                  <a:lnTo>
                    <a:pt x="46764" y="340380"/>
                  </a:lnTo>
                  <a:lnTo>
                    <a:pt x="50992" y="338235"/>
                  </a:lnTo>
                  <a:lnTo>
                    <a:pt x="63414" y="338110"/>
                  </a:lnTo>
                  <a:lnTo>
                    <a:pt x="68936" y="335414"/>
                  </a:lnTo>
                  <a:lnTo>
                    <a:pt x="78673" y="336371"/>
                  </a:lnTo>
                  <a:lnTo>
                    <a:pt x="80688" y="332642"/>
                  </a:lnTo>
                  <a:lnTo>
                    <a:pt x="82243" y="327282"/>
                  </a:lnTo>
                  <a:lnTo>
                    <a:pt x="85296" y="322935"/>
                  </a:lnTo>
                  <a:lnTo>
                    <a:pt x="86310" y="304752"/>
                  </a:lnTo>
                  <a:lnTo>
                    <a:pt x="87693" y="290551"/>
                  </a:lnTo>
                  <a:lnTo>
                    <a:pt x="88275" y="287660"/>
                  </a:lnTo>
                  <a:lnTo>
                    <a:pt x="83812" y="281067"/>
                  </a:lnTo>
                  <a:lnTo>
                    <a:pt x="74052" y="279939"/>
                  </a:lnTo>
                  <a:lnTo>
                    <a:pt x="68260" y="285563"/>
                  </a:lnTo>
                  <a:lnTo>
                    <a:pt x="63448" y="281923"/>
                  </a:lnTo>
                  <a:lnTo>
                    <a:pt x="57219" y="270714"/>
                  </a:lnTo>
                  <a:lnTo>
                    <a:pt x="60199" y="247223"/>
                  </a:lnTo>
                  <a:lnTo>
                    <a:pt x="67120" y="236990"/>
                  </a:lnTo>
                  <a:lnTo>
                    <a:pt x="81388" y="225724"/>
                  </a:lnTo>
                  <a:lnTo>
                    <a:pt x="88440" y="218564"/>
                  </a:lnTo>
                  <a:lnTo>
                    <a:pt x="98279" y="210528"/>
                  </a:lnTo>
                  <a:lnTo>
                    <a:pt x="108871" y="205278"/>
                  </a:lnTo>
                  <a:lnTo>
                    <a:pt x="114705" y="208124"/>
                  </a:lnTo>
                  <a:lnTo>
                    <a:pt x="120789" y="205849"/>
                  </a:lnTo>
                  <a:lnTo>
                    <a:pt x="127403" y="203554"/>
                  </a:lnTo>
                  <a:lnTo>
                    <a:pt x="129130" y="197607"/>
                  </a:lnTo>
                  <a:lnTo>
                    <a:pt x="129186" y="190087"/>
                  </a:lnTo>
                  <a:lnTo>
                    <a:pt x="127398" y="164392"/>
                  </a:lnTo>
                  <a:lnTo>
                    <a:pt x="127284" y="157123"/>
                  </a:lnTo>
                  <a:lnTo>
                    <a:pt x="129904" y="152171"/>
                  </a:lnTo>
                  <a:lnTo>
                    <a:pt x="139360" y="150377"/>
                  </a:lnTo>
                  <a:lnTo>
                    <a:pt x="147012" y="157640"/>
                  </a:lnTo>
                  <a:lnTo>
                    <a:pt x="157746" y="171898"/>
                  </a:lnTo>
                  <a:lnTo>
                    <a:pt x="164247" y="179621"/>
                  </a:lnTo>
                  <a:lnTo>
                    <a:pt x="168270" y="185726"/>
                  </a:lnTo>
                  <a:lnTo>
                    <a:pt x="172395" y="176390"/>
                  </a:lnTo>
                  <a:lnTo>
                    <a:pt x="164086" y="158198"/>
                  </a:lnTo>
                  <a:lnTo>
                    <a:pt x="160591" y="140025"/>
                  </a:lnTo>
                  <a:lnTo>
                    <a:pt x="161432" y="138319"/>
                  </a:lnTo>
                  <a:lnTo>
                    <a:pt x="172460" y="133885"/>
                  </a:lnTo>
                  <a:lnTo>
                    <a:pt x="178308" y="129493"/>
                  </a:lnTo>
                  <a:lnTo>
                    <a:pt x="187602" y="121502"/>
                  </a:lnTo>
                  <a:lnTo>
                    <a:pt x="200239" y="114209"/>
                  </a:lnTo>
                  <a:lnTo>
                    <a:pt x="203899" y="116820"/>
                  </a:lnTo>
                  <a:lnTo>
                    <a:pt x="209234" y="121155"/>
                  </a:lnTo>
                  <a:lnTo>
                    <a:pt x="210397" y="182824"/>
                  </a:lnTo>
                  <a:lnTo>
                    <a:pt x="214976" y="177335"/>
                  </a:lnTo>
                  <a:lnTo>
                    <a:pt x="217675" y="166257"/>
                  </a:lnTo>
                  <a:lnTo>
                    <a:pt x="219842" y="130561"/>
                  </a:lnTo>
                  <a:lnTo>
                    <a:pt x="224875" y="131343"/>
                  </a:lnTo>
                  <a:lnTo>
                    <a:pt x="234925" y="143086"/>
                  </a:lnTo>
                  <a:lnTo>
                    <a:pt x="244243" y="157808"/>
                  </a:lnTo>
                  <a:lnTo>
                    <a:pt x="251910" y="166549"/>
                  </a:lnTo>
                  <a:lnTo>
                    <a:pt x="252936" y="156048"/>
                  </a:lnTo>
                  <a:lnTo>
                    <a:pt x="249706" y="145367"/>
                  </a:lnTo>
                  <a:lnTo>
                    <a:pt x="245615" y="125820"/>
                  </a:lnTo>
                  <a:lnTo>
                    <a:pt x="241131" y="110849"/>
                  </a:lnTo>
                  <a:lnTo>
                    <a:pt x="242613" y="99909"/>
                  </a:lnTo>
                  <a:lnTo>
                    <a:pt x="246333" y="100765"/>
                  </a:lnTo>
                  <a:lnTo>
                    <a:pt x="255147" y="101538"/>
                  </a:lnTo>
                  <a:lnTo>
                    <a:pt x="260841" y="109627"/>
                  </a:lnTo>
                  <a:lnTo>
                    <a:pt x="274653" y="123612"/>
                  </a:lnTo>
                  <a:lnTo>
                    <a:pt x="281092" y="133891"/>
                  </a:lnTo>
                  <a:lnTo>
                    <a:pt x="291666" y="145557"/>
                  </a:lnTo>
                  <a:lnTo>
                    <a:pt x="301082" y="155323"/>
                  </a:lnTo>
                  <a:lnTo>
                    <a:pt x="310467" y="162478"/>
                  </a:lnTo>
                  <a:lnTo>
                    <a:pt x="314480" y="155121"/>
                  </a:lnTo>
                  <a:lnTo>
                    <a:pt x="318575" y="100474"/>
                  </a:lnTo>
                  <a:lnTo>
                    <a:pt x="316941" y="93091"/>
                  </a:lnTo>
                  <a:lnTo>
                    <a:pt x="310461" y="79945"/>
                  </a:lnTo>
                  <a:lnTo>
                    <a:pt x="304562" y="58437"/>
                  </a:lnTo>
                  <a:lnTo>
                    <a:pt x="308114" y="48216"/>
                  </a:lnTo>
                  <a:lnTo>
                    <a:pt x="320167" y="47991"/>
                  </a:lnTo>
                  <a:lnTo>
                    <a:pt x="335022" y="34159"/>
                  </a:lnTo>
                  <a:lnTo>
                    <a:pt x="341688" y="30847"/>
                  </a:lnTo>
                  <a:lnTo>
                    <a:pt x="349344" y="38100"/>
                  </a:lnTo>
                  <a:lnTo>
                    <a:pt x="360480" y="58427"/>
                  </a:lnTo>
                  <a:lnTo>
                    <a:pt x="368339" y="65266"/>
                  </a:lnTo>
                  <a:lnTo>
                    <a:pt x="378392" y="70993"/>
                  </a:lnTo>
                  <a:lnTo>
                    <a:pt x="379897" y="39619"/>
                  </a:lnTo>
                  <a:lnTo>
                    <a:pt x="378391" y="19358"/>
                  </a:lnTo>
                  <a:lnTo>
                    <a:pt x="391658" y="10288"/>
                  </a:lnTo>
                  <a:lnTo>
                    <a:pt x="401792" y="6737"/>
                  </a:lnTo>
                  <a:lnTo>
                    <a:pt x="414775" y="10937"/>
                  </a:lnTo>
                  <a:lnTo>
                    <a:pt x="424749" y="17357"/>
                  </a:lnTo>
                  <a:lnTo>
                    <a:pt x="434204" y="9434"/>
                  </a:lnTo>
                  <a:lnTo>
                    <a:pt x="446074" y="206"/>
                  </a:lnTo>
                  <a:lnTo>
                    <a:pt x="456319" y="0"/>
                  </a:lnTo>
                  <a:lnTo>
                    <a:pt x="465641" y="9923"/>
                  </a:lnTo>
                  <a:lnTo>
                    <a:pt x="474790" y="7509"/>
                  </a:lnTo>
                  <a:lnTo>
                    <a:pt x="481387" y="10718"/>
                  </a:lnTo>
                  <a:lnTo>
                    <a:pt x="484492" y="15077"/>
                  </a:lnTo>
                  <a:lnTo>
                    <a:pt x="487251" y="10602"/>
                  </a:lnTo>
                  <a:lnTo>
                    <a:pt x="497010" y="17027"/>
                  </a:lnTo>
                  <a:lnTo>
                    <a:pt x="505570" y="19046"/>
                  </a:lnTo>
                  <a:lnTo>
                    <a:pt x="513961" y="23227"/>
                  </a:lnTo>
                  <a:lnTo>
                    <a:pt x="526187" y="55404"/>
                  </a:lnTo>
                  <a:lnTo>
                    <a:pt x="533047" y="65283"/>
                  </a:lnTo>
                  <a:lnTo>
                    <a:pt x="539792" y="62185"/>
                  </a:lnTo>
                  <a:lnTo>
                    <a:pt x="545397" y="69004"/>
                  </a:lnTo>
                  <a:lnTo>
                    <a:pt x="558403" y="78497"/>
                  </a:lnTo>
                  <a:lnTo>
                    <a:pt x="560638" y="94541"/>
                  </a:lnTo>
                  <a:lnTo>
                    <a:pt x="559111" y="99195"/>
                  </a:lnTo>
                  <a:lnTo>
                    <a:pt x="556647" y="106544"/>
                  </a:lnTo>
                  <a:lnTo>
                    <a:pt x="548207" y="112096"/>
                  </a:lnTo>
                  <a:lnTo>
                    <a:pt x="536660" y="116739"/>
                  </a:lnTo>
                  <a:lnTo>
                    <a:pt x="530881" y="121248"/>
                  </a:lnTo>
                  <a:lnTo>
                    <a:pt x="524698" y="123103"/>
                  </a:lnTo>
                  <a:lnTo>
                    <a:pt x="517330" y="120587"/>
                  </a:lnTo>
                  <a:lnTo>
                    <a:pt x="503134" y="118169"/>
                  </a:lnTo>
                  <a:lnTo>
                    <a:pt x="492002" y="115687"/>
                  </a:lnTo>
                  <a:lnTo>
                    <a:pt x="485038" y="121985"/>
                  </a:lnTo>
                  <a:lnTo>
                    <a:pt x="476944" y="122991"/>
                  </a:lnTo>
                  <a:lnTo>
                    <a:pt x="467251" y="124021"/>
                  </a:lnTo>
                  <a:lnTo>
                    <a:pt x="461434" y="124987"/>
                  </a:lnTo>
                  <a:lnTo>
                    <a:pt x="453986" y="131168"/>
                  </a:lnTo>
                  <a:lnTo>
                    <a:pt x="451760" y="135484"/>
                  </a:lnTo>
                  <a:lnTo>
                    <a:pt x="445128" y="143197"/>
                  </a:lnTo>
                  <a:lnTo>
                    <a:pt x="443449" y="159689"/>
                  </a:lnTo>
                  <a:lnTo>
                    <a:pt x="447173" y="168451"/>
                  </a:lnTo>
                  <a:lnTo>
                    <a:pt x="459965" y="158632"/>
                  </a:lnTo>
                  <a:lnTo>
                    <a:pt x="466821" y="156093"/>
                  </a:lnTo>
                  <a:lnTo>
                    <a:pt x="486439" y="157426"/>
                  </a:lnTo>
                  <a:lnTo>
                    <a:pt x="497584" y="153173"/>
                  </a:lnTo>
                  <a:lnTo>
                    <a:pt x="509271" y="152996"/>
                  </a:lnTo>
                  <a:lnTo>
                    <a:pt x="514268" y="152100"/>
                  </a:lnTo>
                  <a:lnTo>
                    <a:pt x="518932" y="154491"/>
                  </a:lnTo>
                  <a:lnTo>
                    <a:pt x="527803" y="169646"/>
                  </a:lnTo>
                  <a:lnTo>
                    <a:pt x="531167" y="172753"/>
                  </a:lnTo>
                  <a:lnTo>
                    <a:pt x="536620" y="166336"/>
                  </a:lnTo>
                  <a:lnTo>
                    <a:pt x="544960" y="158981"/>
                  </a:lnTo>
                  <a:lnTo>
                    <a:pt x="552662" y="149042"/>
                  </a:lnTo>
                  <a:lnTo>
                    <a:pt x="562512" y="143899"/>
                  </a:lnTo>
                  <a:lnTo>
                    <a:pt x="565473" y="160293"/>
                  </a:lnTo>
                  <a:lnTo>
                    <a:pt x="562632" y="176992"/>
                  </a:lnTo>
                  <a:lnTo>
                    <a:pt x="551016" y="198458"/>
                  </a:lnTo>
                  <a:lnTo>
                    <a:pt x="546141" y="209540"/>
                  </a:lnTo>
                  <a:lnTo>
                    <a:pt x="539714" y="232957"/>
                  </a:lnTo>
                  <a:lnTo>
                    <a:pt x="540318" y="242497"/>
                  </a:lnTo>
                  <a:lnTo>
                    <a:pt x="541919" y="247176"/>
                  </a:lnTo>
                  <a:lnTo>
                    <a:pt x="545913" y="244446"/>
                  </a:lnTo>
                  <a:lnTo>
                    <a:pt x="548302" y="243069"/>
                  </a:lnTo>
                  <a:lnTo>
                    <a:pt x="556403" y="225793"/>
                  </a:lnTo>
                  <a:lnTo>
                    <a:pt x="565257" y="208556"/>
                  </a:lnTo>
                  <a:lnTo>
                    <a:pt x="572340" y="195925"/>
                  </a:lnTo>
                  <a:lnTo>
                    <a:pt x="580892" y="185218"/>
                  </a:lnTo>
                  <a:lnTo>
                    <a:pt x="584778" y="178227"/>
                  </a:lnTo>
                  <a:lnTo>
                    <a:pt x="593114" y="172634"/>
                  </a:lnTo>
                  <a:lnTo>
                    <a:pt x="601225" y="176431"/>
                  </a:lnTo>
                  <a:lnTo>
                    <a:pt x="608200" y="178666"/>
                  </a:lnTo>
                  <a:lnTo>
                    <a:pt x="615706" y="168354"/>
                  </a:lnTo>
                  <a:lnTo>
                    <a:pt x="619232" y="157058"/>
                  </a:lnTo>
                  <a:lnTo>
                    <a:pt x="624892" y="148770"/>
                  </a:lnTo>
                  <a:lnTo>
                    <a:pt x="635664" y="148606"/>
                  </a:lnTo>
                  <a:lnTo>
                    <a:pt x="644048" y="152599"/>
                  </a:lnTo>
                  <a:lnTo>
                    <a:pt x="649551" y="154155"/>
                  </a:lnTo>
                  <a:lnTo>
                    <a:pt x="655551" y="158949"/>
                  </a:lnTo>
                  <a:lnTo>
                    <a:pt x="661242" y="166892"/>
                  </a:lnTo>
                  <a:lnTo>
                    <a:pt x="666793" y="170774"/>
                  </a:lnTo>
                  <a:lnTo>
                    <a:pt x="668375" y="179352"/>
                  </a:lnTo>
                  <a:lnTo>
                    <a:pt x="667469" y="188569"/>
                  </a:lnTo>
                  <a:lnTo>
                    <a:pt x="657590" y="196980"/>
                  </a:lnTo>
                  <a:lnTo>
                    <a:pt x="650114" y="201535"/>
                  </a:lnTo>
                  <a:lnTo>
                    <a:pt x="643871" y="217573"/>
                  </a:lnTo>
                  <a:lnTo>
                    <a:pt x="641081" y="226782"/>
                  </a:lnTo>
                  <a:lnTo>
                    <a:pt x="633037" y="237923"/>
                  </a:lnTo>
                  <a:lnTo>
                    <a:pt x="625165" y="254745"/>
                  </a:lnTo>
                  <a:lnTo>
                    <a:pt x="619831" y="257429"/>
                  </a:lnTo>
                  <a:lnTo>
                    <a:pt x="615228" y="256179"/>
                  </a:lnTo>
                  <a:lnTo>
                    <a:pt x="607245" y="257585"/>
                  </a:lnTo>
                  <a:lnTo>
                    <a:pt x="596148" y="256414"/>
                  </a:lnTo>
                  <a:lnTo>
                    <a:pt x="588673" y="262354"/>
                  </a:lnTo>
                  <a:lnTo>
                    <a:pt x="585008" y="268813"/>
                  </a:lnTo>
                  <a:lnTo>
                    <a:pt x="582527" y="284476"/>
                  </a:lnTo>
                  <a:lnTo>
                    <a:pt x="583356" y="293735"/>
                  </a:lnTo>
                  <a:lnTo>
                    <a:pt x="593130" y="284968"/>
                  </a:lnTo>
                  <a:lnTo>
                    <a:pt x="601056" y="283646"/>
                  </a:lnTo>
                  <a:lnTo>
                    <a:pt x="610364" y="286544"/>
                  </a:lnTo>
                  <a:lnTo>
                    <a:pt x="610381" y="298558"/>
                  </a:lnTo>
                  <a:lnTo>
                    <a:pt x="606653" y="305341"/>
                  </a:lnTo>
                  <a:lnTo>
                    <a:pt x="594680" y="308811"/>
                  </a:lnTo>
                  <a:lnTo>
                    <a:pt x="592355" y="312706"/>
                  </a:lnTo>
                  <a:lnTo>
                    <a:pt x="591286" y="318201"/>
                  </a:lnTo>
                  <a:lnTo>
                    <a:pt x="590505" y="334327"/>
                  </a:lnTo>
                  <a:lnTo>
                    <a:pt x="588146" y="353076"/>
                  </a:lnTo>
                  <a:lnTo>
                    <a:pt x="584747" y="357182"/>
                  </a:lnTo>
                  <a:lnTo>
                    <a:pt x="579434" y="355203"/>
                  </a:lnTo>
                  <a:lnTo>
                    <a:pt x="575714" y="356256"/>
                  </a:lnTo>
                  <a:lnTo>
                    <a:pt x="571515" y="379171"/>
                  </a:lnTo>
                  <a:lnTo>
                    <a:pt x="566564" y="405796"/>
                  </a:lnTo>
                  <a:lnTo>
                    <a:pt x="565810" y="414072"/>
                  </a:lnTo>
                  <a:lnTo>
                    <a:pt x="568084" y="421294"/>
                  </a:lnTo>
                  <a:lnTo>
                    <a:pt x="570107" y="423519"/>
                  </a:lnTo>
                  <a:lnTo>
                    <a:pt x="573125" y="412180"/>
                  </a:lnTo>
                  <a:lnTo>
                    <a:pt x="576852" y="403384"/>
                  </a:lnTo>
                  <a:lnTo>
                    <a:pt x="581146" y="402413"/>
                  </a:lnTo>
                  <a:lnTo>
                    <a:pt x="592908" y="408788"/>
                  </a:lnTo>
                  <a:lnTo>
                    <a:pt x="594674" y="411067"/>
                  </a:lnTo>
                  <a:lnTo>
                    <a:pt x="595990" y="417888"/>
                  </a:lnTo>
                  <a:lnTo>
                    <a:pt x="595696" y="422844"/>
                  </a:lnTo>
                  <a:lnTo>
                    <a:pt x="589509" y="421102"/>
                  </a:lnTo>
                  <a:lnTo>
                    <a:pt x="586134" y="420683"/>
                  </a:lnTo>
                  <a:lnTo>
                    <a:pt x="583565" y="422952"/>
                  </a:lnTo>
                  <a:lnTo>
                    <a:pt x="582887" y="427419"/>
                  </a:lnTo>
                  <a:lnTo>
                    <a:pt x="584337" y="434031"/>
                  </a:lnTo>
                  <a:lnTo>
                    <a:pt x="593143" y="438325"/>
                  </a:lnTo>
                  <a:lnTo>
                    <a:pt x="595932" y="441338"/>
                  </a:lnTo>
                  <a:lnTo>
                    <a:pt x="604969" y="438222"/>
                  </a:lnTo>
                  <a:lnTo>
                    <a:pt x="607610" y="442966"/>
                  </a:lnTo>
                  <a:lnTo>
                    <a:pt x="608683" y="450241"/>
                  </a:lnTo>
                  <a:lnTo>
                    <a:pt x="608439" y="459939"/>
                  </a:lnTo>
                  <a:lnTo>
                    <a:pt x="607157" y="462866"/>
                  </a:lnTo>
                  <a:lnTo>
                    <a:pt x="597955" y="458773"/>
                  </a:lnTo>
                  <a:lnTo>
                    <a:pt x="589667" y="457585"/>
                  </a:lnTo>
                  <a:lnTo>
                    <a:pt x="585753" y="455937"/>
                  </a:lnTo>
                  <a:lnTo>
                    <a:pt x="579260" y="457670"/>
                  </a:lnTo>
                  <a:lnTo>
                    <a:pt x="572329" y="468116"/>
                  </a:lnTo>
                  <a:lnTo>
                    <a:pt x="568202" y="465262"/>
                  </a:lnTo>
                  <a:lnTo>
                    <a:pt x="565747" y="461963"/>
                  </a:lnTo>
                  <a:lnTo>
                    <a:pt x="560433" y="462841"/>
                  </a:lnTo>
                  <a:lnTo>
                    <a:pt x="559013" y="471095"/>
                  </a:lnTo>
                  <a:lnTo>
                    <a:pt x="565996" y="483966"/>
                  </a:lnTo>
                  <a:lnTo>
                    <a:pt x="571946" y="488685"/>
                  </a:lnTo>
                  <a:lnTo>
                    <a:pt x="578455" y="491396"/>
                  </a:lnTo>
                  <a:lnTo>
                    <a:pt x="586805" y="492900"/>
                  </a:lnTo>
                  <a:lnTo>
                    <a:pt x="590296" y="496002"/>
                  </a:lnTo>
                  <a:lnTo>
                    <a:pt x="593058" y="506022"/>
                  </a:lnTo>
                  <a:lnTo>
                    <a:pt x="594423" y="515111"/>
                  </a:lnTo>
                  <a:lnTo>
                    <a:pt x="594493" y="526268"/>
                  </a:lnTo>
                  <a:lnTo>
                    <a:pt x="592317" y="534316"/>
                  </a:lnTo>
                  <a:lnTo>
                    <a:pt x="590392" y="535778"/>
                  </a:lnTo>
                  <a:lnTo>
                    <a:pt x="583913" y="532201"/>
                  </a:lnTo>
                  <a:lnTo>
                    <a:pt x="579803" y="530045"/>
                  </a:lnTo>
                  <a:lnTo>
                    <a:pt x="577938" y="532246"/>
                  </a:lnTo>
                  <a:lnTo>
                    <a:pt x="578054" y="543043"/>
                  </a:lnTo>
                  <a:lnTo>
                    <a:pt x="578644" y="547634"/>
                  </a:lnTo>
                  <a:lnTo>
                    <a:pt x="580782" y="550750"/>
                  </a:lnTo>
                  <a:lnTo>
                    <a:pt x="583880" y="552458"/>
                  </a:lnTo>
                  <a:lnTo>
                    <a:pt x="587507" y="556567"/>
                  </a:lnTo>
                  <a:lnTo>
                    <a:pt x="592089" y="559273"/>
                  </a:lnTo>
                  <a:lnTo>
                    <a:pt x="595860" y="562310"/>
                  </a:lnTo>
                  <a:lnTo>
                    <a:pt x="597779" y="569384"/>
                  </a:lnTo>
                  <a:lnTo>
                    <a:pt x="596081" y="573738"/>
                  </a:lnTo>
                  <a:lnTo>
                    <a:pt x="591913" y="576421"/>
                  </a:lnTo>
                  <a:lnTo>
                    <a:pt x="588669" y="578754"/>
                  </a:lnTo>
                  <a:lnTo>
                    <a:pt x="579910" y="578156"/>
                  </a:lnTo>
                  <a:lnTo>
                    <a:pt x="574013" y="576544"/>
                  </a:lnTo>
                  <a:lnTo>
                    <a:pt x="565870" y="574944"/>
                  </a:lnTo>
                  <a:lnTo>
                    <a:pt x="562900" y="583201"/>
                  </a:lnTo>
                  <a:lnTo>
                    <a:pt x="565662" y="586767"/>
                  </a:lnTo>
                  <a:lnTo>
                    <a:pt x="572664" y="587693"/>
                  </a:lnTo>
                  <a:lnTo>
                    <a:pt x="577937" y="590569"/>
                  </a:lnTo>
                  <a:lnTo>
                    <a:pt x="581566" y="595043"/>
                  </a:lnTo>
                  <a:lnTo>
                    <a:pt x="582010" y="600771"/>
                  </a:lnTo>
                  <a:lnTo>
                    <a:pt x="581834" y="610503"/>
                  </a:lnTo>
                  <a:lnTo>
                    <a:pt x="581183" y="610408"/>
                  </a:lnTo>
                  <a:lnTo>
                    <a:pt x="575706" y="609609"/>
                  </a:lnTo>
                  <a:lnTo>
                    <a:pt x="569456" y="611517"/>
                  </a:lnTo>
                  <a:lnTo>
                    <a:pt x="566469" y="616176"/>
                  </a:lnTo>
                  <a:lnTo>
                    <a:pt x="560221" y="616524"/>
                  </a:lnTo>
                  <a:lnTo>
                    <a:pt x="554080" y="614096"/>
                  </a:lnTo>
                  <a:lnTo>
                    <a:pt x="546577" y="606989"/>
                  </a:lnTo>
                  <a:lnTo>
                    <a:pt x="541954" y="598498"/>
                  </a:lnTo>
                  <a:lnTo>
                    <a:pt x="540083" y="597238"/>
                  </a:lnTo>
                  <a:lnTo>
                    <a:pt x="534596" y="602351"/>
                  </a:lnTo>
                  <a:lnTo>
                    <a:pt x="529682" y="608351"/>
                  </a:lnTo>
                  <a:lnTo>
                    <a:pt x="524243" y="609946"/>
                  </a:lnTo>
                  <a:lnTo>
                    <a:pt x="521292" y="613071"/>
                  </a:lnTo>
                  <a:lnTo>
                    <a:pt x="514018" y="612500"/>
                  </a:lnTo>
                  <a:lnTo>
                    <a:pt x="509439" y="610977"/>
                  </a:lnTo>
                  <a:lnTo>
                    <a:pt x="504578" y="613491"/>
                  </a:lnTo>
                  <a:lnTo>
                    <a:pt x="502597" y="615667"/>
                  </a:lnTo>
                  <a:lnTo>
                    <a:pt x="501725" y="620581"/>
                  </a:lnTo>
                  <a:lnTo>
                    <a:pt x="501753" y="623021"/>
                  </a:lnTo>
                  <a:lnTo>
                    <a:pt x="503527" y="632059"/>
                  </a:lnTo>
                  <a:lnTo>
                    <a:pt x="507086" y="636210"/>
                  </a:lnTo>
                  <a:lnTo>
                    <a:pt x="513523" y="637061"/>
                  </a:lnTo>
                  <a:lnTo>
                    <a:pt x="521121" y="641442"/>
                  </a:lnTo>
                  <a:lnTo>
                    <a:pt x="528980" y="640509"/>
                  </a:lnTo>
                  <a:lnTo>
                    <a:pt x="535611" y="649526"/>
                  </a:lnTo>
                  <a:lnTo>
                    <a:pt x="539414" y="653257"/>
                  </a:lnTo>
                  <a:lnTo>
                    <a:pt x="541831" y="656971"/>
                  </a:lnTo>
                  <a:lnTo>
                    <a:pt x="547830" y="662339"/>
                  </a:lnTo>
                  <a:lnTo>
                    <a:pt x="554108" y="668494"/>
                  </a:lnTo>
                  <a:lnTo>
                    <a:pt x="555995" y="672941"/>
                  </a:lnTo>
                  <a:lnTo>
                    <a:pt x="558420" y="687177"/>
                  </a:lnTo>
                  <a:lnTo>
                    <a:pt x="562889" y="683894"/>
                  </a:lnTo>
                  <a:lnTo>
                    <a:pt x="564286" y="681705"/>
                  </a:lnTo>
                  <a:lnTo>
                    <a:pt x="566275" y="684961"/>
                  </a:lnTo>
                  <a:lnTo>
                    <a:pt x="567770" y="691700"/>
                  </a:lnTo>
                  <a:lnTo>
                    <a:pt x="568123" y="697036"/>
                  </a:lnTo>
                  <a:lnTo>
                    <a:pt x="569118" y="714799"/>
                  </a:lnTo>
                  <a:lnTo>
                    <a:pt x="568267" y="717879"/>
                  </a:lnTo>
                  <a:lnTo>
                    <a:pt x="566409" y="719675"/>
                  </a:lnTo>
                  <a:lnTo>
                    <a:pt x="563697" y="718160"/>
                  </a:lnTo>
                  <a:lnTo>
                    <a:pt x="560957" y="716384"/>
                  </a:lnTo>
                  <a:lnTo>
                    <a:pt x="556360" y="716411"/>
                  </a:lnTo>
                  <a:lnTo>
                    <a:pt x="551140" y="716951"/>
                  </a:lnTo>
                  <a:lnTo>
                    <a:pt x="543679" y="712881"/>
                  </a:lnTo>
                  <a:lnTo>
                    <a:pt x="540488" y="706672"/>
                  </a:lnTo>
                  <a:lnTo>
                    <a:pt x="538406" y="696941"/>
                  </a:lnTo>
                  <a:lnTo>
                    <a:pt x="536630" y="692684"/>
                  </a:lnTo>
                  <a:lnTo>
                    <a:pt x="530761" y="683811"/>
                  </a:lnTo>
                  <a:lnTo>
                    <a:pt x="526547" y="679191"/>
                  </a:lnTo>
                  <a:lnTo>
                    <a:pt x="522799" y="677012"/>
                  </a:lnTo>
                  <a:lnTo>
                    <a:pt x="517311" y="675665"/>
                  </a:lnTo>
                  <a:lnTo>
                    <a:pt x="514699" y="677886"/>
                  </a:lnTo>
                  <a:lnTo>
                    <a:pt x="509875" y="679563"/>
                  </a:lnTo>
                  <a:close/>
                </a:path>
                <a:path w="668375" h="1005032">
                  <a:moveTo>
                    <a:pt x="211646" y="755512"/>
                  </a:moveTo>
                  <a:lnTo>
                    <a:pt x="208798" y="753624"/>
                  </a:lnTo>
                  <a:lnTo>
                    <a:pt x="205252" y="749092"/>
                  </a:lnTo>
                  <a:lnTo>
                    <a:pt x="201234" y="746463"/>
                  </a:lnTo>
                  <a:lnTo>
                    <a:pt x="200248" y="745018"/>
                  </a:lnTo>
                  <a:lnTo>
                    <a:pt x="198995" y="741868"/>
                  </a:lnTo>
                  <a:lnTo>
                    <a:pt x="198595" y="729541"/>
                  </a:lnTo>
                  <a:lnTo>
                    <a:pt x="200033" y="724503"/>
                  </a:lnTo>
                  <a:lnTo>
                    <a:pt x="201876" y="724241"/>
                  </a:lnTo>
                  <a:lnTo>
                    <a:pt x="205116" y="726242"/>
                  </a:lnTo>
                  <a:lnTo>
                    <a:pt x="210919" y="727216"/>
                  </a:lnTo>
                  <a:lnTo>
                    <a:pt x="217373" y="731188"/>
                  </a:lnTo>
                  <a:lnTo>
                    <a:pt x="221120" y="735136"/>
                  </a:lnTo>
                  <a:lnTo>
                    <a:pt x="224103" y="736595"/>
                  </a:lnTo>
                  <a:lnTo>
                    <a:pt x="227998" y="739760"/>
                  </a:lnTo>
                  <a:lnTo>
                    <a:pt x="231019" y="744611"/>
                  </a:lnTo>
                  <a:lnTo>
                    <a:pt x="230300" y="747515"/>
                  </a:lnTo>
                  <a:lnTo>
                    <a:pt x="229737" y="747999"/>
                  </a:lnTo>
                  <a:lnTo>
                    <a:pt x="227011" y="748737"/>
                  </a:lnTo>
                  <a:lnTo>
                    <a:pt x="223128" y="749238"/>
                  </a:lnTo>
                  <a:lnTo>
                    <a:pt x="219268" y="751896"/>
                  </a:lnTo>
                  <a:lnTo>
                    <a:pt x="214206" y="754071"/>
                  </a:lnTo>
                  <a:lnTo>
                    <a:pt x="211646" y="755512"/>
                  </a:lnTo>
                  <a:close/>
                </a:path>
                <a:path w="668375" h="1005032">
                  <a:moveTo>
                    <a:pt x="561597" y="662822"/>
                  </a:moveTo>
                  <a:lnTo>
                    <a:pt x="553941" y="654031"/>
                  </a:lnTo>
                  <a:lnTo>
                    <a:pt x="549127" y="650310"/>
                  </a:lnTo>
                  <a:lnTo>
                    <a:pt x="545555" y="647722"/>
                  </a:lnTo>
                  <a:lnTo>
                    <a:pt x="544757" y="646563"/>
                  </a:lnTo>
                  <a:lnTo>
                    <a:pt x="543181" y="639536"/>
                  </a:lnTo>
                  <a:lnTo>
                    <a:pt x="550618" y="638899"/>
                  </a:lnTo>
                  <a:lnTo>
                    <a:pt x="555093" y="641229"/>
                  </a:lnTo>
                  <a:lnTo>
                    <a:pt x="560429" y="645590"/>
                  </a:lnTo>
                  <a:lnTo>
                    <a:pt x="564535" y="650505"/>
                  </a:lnTo>
                  <a:lnTo>
                    <a:pt x="565344" y="658540"/>
                  </a:lnTo>
                  <a:lnTo>
                    <a:pt x="564267" y="661956"/>
                  </a:lnTo>
                  <a:lnTo>
                    <a:pt x="561597" y="66282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6" name="Canada"/>
            <p:cNvSpPr/>
            <p:nvPr/>
          </p:nvSpPr>
          <p:spPr>
            <a:xfrm>
              <a:off x="899915" y="996045"/>
              <a:ext cx="984261" cy="1289500"/>
            </a:xfrm>
            <a:custGeom>
              <a:avLst/>
              <a:gdLst/>
              <a:ahLst/>
              <a:cxnLst/>
              <a:pathLst>
                <a:path w="984261" h="1289500">
                  <a:moveTo>
                    <a:pt x="94609" y="1097349"/>
                  </a:moveTo>
                  <a:lnTo>
                    <a:pt x="89837" y="1090395"/>
                  </a:lnTo>
                  <a:lnTo>
                    <a:pt x="88846" y="1087499"/>
                  </a:lnTo>
                  <a:lnTo>
                    <a:pt x="88726" y="1083441"/>
                  </a:lnTo>
                  <a:lnTo>
                    <a:pt x="89203" y="1082552"/>
                  </a:lnTo>
                  <a:lnTo>
                    <a:pt x="91251" y="1082924"/>
                  </a:lnTo>
                  <a:lnTo>
                    <a:pt x="92813" y="1082536"/>
                  </a:lnTo>
                  <a:lnTo>
                    <a:pt x="96728" y="1084049"/>
                  </a:lnTo>
                  <a:lnTo>
                    <a:pt x="100029" y="1083403"/>
                  </a:lnTo>
                  <a:lnTo>
                    <a:pt x="101433" y="1084414"/>
                  </a:lnTo>
                  <a:lnTo>
                    <a:pt x="102125" y="1085812"/>
                  </a:lnTo>
                  <a:lnTo>
                    <a:pt x="100952" y="1087712"/>
                  </a:lnTo>
                  <a:lnTo>
                    <a:pt x="100086" y="1092492"/>
                  </a:lnTo>
                  <a:lnTo>
                    <a:pt x="99945" y="1095122"/>
                  </a:lnTo>
                  <a:lnTo>
                    <a:pt x="97031" y="1095760"/>
                  </a:lnTo>
                  <a:lnTo>
                    <a:pt x="94609" y="1097349"/>
                  </a:lnTo>
                  <a:close/>
                </a:path>
                <a:path w="984261" h="1289500">
                  <a:moveTo>
                    <a:pt x="721948" y="777617"/>
                  </a:moveTo>
                  <a:lnTo>
                    <a:pt x="715334" y="777222"/>
                  </a:lnTo>
                  <a:lnTo>
                    <a:pt x="713082" y="775306"/>
                  </a:lnTo>
                  <a:lnTo>
                    <a:pt x="711916" y="772092"/>
                  </a:lnTo>
                  <a:lnTo>
                    <a:pt x="711047" y="765814"/>
                  </a:lnTo>
                  <a:lnTo>
                    <a:pt x="712552" y="760106"/>
                  </a:lnTo>
                  <a:lnTo>
                    <a:pt x="716098" y="751217"/>
                  </a:lnTo>
                  <a:lnTo>
                    <a:pt x="719418" y="747610"/>
                  </a:lnTo>
                  <a:lnTo>
                    <a:pt x="726233" y="745322"/>
                  </a:lnTo>
                  <a:lnTo>
                    <a:pt x="730800" y="748004"/>
                  </a:lnTo>
                  <a:lnTo>
                    <a:pt x="734759" y="752240"/>
                  </a:lnTo>
                  <a:lnTo>
                    <a:pt x="734656" y="758456"/>
                  </a:lnTo>
                  <a:lnTo>
                    <a:pt x="734460" y="768086"/>
                  </a:lnTo>
                  <a:lnTo>
                    <a:pt x="732645" y="771560"/>
                  </a:lnTo>
                  <a:lnTo>
                    <a:pt x="727507" y="776097"/>
                  </a:lnTo>
                  <a:lnTo>
                    <a:pt x="721948" y="777617"/>
                  </a:lnTo>
                  <a:close/>
                </a:path>
                <a:path w="984261" h="1289500">
                  <a:moveTo>
                    <a:pt x="496821" y="740131"/>
                  </a:moveTo>
                  <a:lnTo>
                    <a:pt x="493248" y="739692"/>
                  </a:lnTo>
                  <a:lnTo>
                    <a:pt x="488621" y="737199"/>
                  </a:lnTo>
                  <a:lnTo>
                    <a:pt x="484199" y="736303"/>
                  </a:lnTo>
                  <a:lnTo>
                    <a:pt x="477931" y="731954"/>
                  </a:lnTo>
                  <a:lnTo>
                    <a:pt x="473052" y="729427"/>
                  </a:lnTo>
                  <a:lnTo>
                    <a:pt x="470022" y="728745"/>
                  </a:lnTo>
                  <a:lnTo>
                    <a:pt x="464593" y="725973"/>
                  </a:lnTo>
                  <a:lnTo>
                    <a:pt x="466751" y="721264"/>
                  </a:lnTo>
                  <a:lnTo>
                    <a:pt x="474485" y="715532"/>
                  </a:lnTo>
                  <a:lnTo>
                    <a:pt x="476413" y="712894"/>
                  </a:lnTo>
                  <a:lnTo>
                    <a:pt x="476990" y="703231"/>
                  </a:lnTo>
                  <a:lnTo>
                    <a:pt x="478519" y="699803"/>
                  </a:lnTo>
                  <a:lnTo>
                    <a:pt x="482684" y="698800"/>
                  </a:lnTo>
                  <a:lnTo>
                    <a:pt x="486408" y="701473"/>
                  </a:lnTo>
                  <a:lnTo>
                    <a:pt x="493605" y="710164"/>
                  </a:lnTo>
                  <a:lnTo>
                    <a:pt x="500059" y="715874"/>
                  </a:lnTo>
                  <a:lnTo>
                    <a:pt x="500431" y="719905"/>
                  </a:lnTo>
                  <a:lnTo>
                    <a:pt x="502010" y="723902"/>
                  </a:lnTo>
                  <a:lnTo>
                    <a:pt x="507499" y="731106"/>
                  </a:lnTo>
                  <a:lnTo>
                    <a:pt x="506054" y="732733"/>
                  </a:lnTo>
                  <a:lnTo>
                    <a:pt x="499720" y="739431"/>
                  </a:lnTo>
                  <a:lnTo>
                    <a:pt x="496821" y="740131"/>
                  </a:lnTo>
                  <a:close/>
                </a:path>
                <a:path w="984261" h="1289500">
                  <a:moveTo>
                    <a:pt x="823156" y="1234886"/>
                  </a:moveTo>
                  <a:lnTo>
                    <a:pt x="822206" y="1235973"/>
                  </a:lnTo>
                  <a:lnTo>
                    <a:pt x="821400" y="1233898"/>
                  </a:lnTo>
                  <a:lnTo>
                    <a:pt x="822366" y="1233351"/>
                  </a:lnTo>
                  <a:lnTo>
                    <a:pt x="822267" y="1231519"/>
                  </a:lnTo>
                  <a:lnTo>
                    <a:pt x="822981" y="1231025"/>
                  </a:lnTo>
                  <a:lnTo>
                    <a:pt x="822776" y="1229923"/>
                  </a:lnTo>
                  <a:lnTo>
                    <a:pt x="821651" y="1229923"/>
                  </a:lnTo>
                  <a:lnTo>
                    <a:pt x="818619" y="1228266"/>
                  </a:lnTo>
                  <a:lnTo>
                    <a:pt x="818999" y="1226617"/>
                  </a:lnTo>
                  <a:lnTo>
                    <a:pt x="817448" y="1206105"/>
                  </a:lnTo>
                  <a:lnTo>
                    <a:pt x="816574" y="1204083"/>
                  </a:lnTo>
                  <a:lnTo>
                    <a:pt x="814135" y="1201963"/>
                  </a:lnTo>
                  <a:lnTo>
                    <a:pt x="810266" y="1201780"/>
                  </a:lnTo>
                  <a:lnTo>
                    <a:pt x="808214" y="1203080"/>
                  </a:lnTo>
                  <a:lnTo>
                    <a:pt x="806307" y="1202449"/>
                  </a:lnTo>
                  <a:lnTo>
                    <a:pt x="803776" y="1199789"/>
                  </a:lnTo>
                  <a:lnTo>
                    <a:pt x="802400" y="1199151"/>
                  </a:lnTo>
                  <a:lnTo>
                    <a:pt x="799231" y="1203042"/>
                  </a:lnTo>
                  <a:lnTo>
                    <a:pt x="796655" y="1207655"/>
                  </a:lnTo>
                  <a:lnTo>
                    <a:pt x="790947" y="1223820"/>
                  </a:lnTo>
                  <a:lnTo>
                    <a:pt x="785240" y="1234217"/>
                  </a:lnTo>
                  <a:lnTo>
                    <a:pt x="779418" y="1233336"/>
                  </a:lnTo>
                  <a:lnTo>
                    <a:pt x="777396" y="1233761"/>
                  </a:lnTo>
                  <a:lnTo>
                    <a:pt x="775580" y="1236862"/>
                  </a:lnTo>
                  <a:lnTo>
                    <a:pt x="774706" y="1239530"/>
                  </a:lnTo>
                  <a:lnTo>
                    <a:pt x="769219" y="1238853"/>
                  </a:lnTo>
                  <a:lnTo>
                    <a:pt x="759919" y="1238823"/>
                  </a:lnTo>
                  <a:lnTo>
                    <a:pt x="747341" y="1238610"/>
                  </a:lnTo>
                  <a:lnTo>
                    <a:pt x="738516" y="1238678"/>
                  </a:lnTo>
                  <a:lnTo>
                    <a:pt x="733661" y="1242387"/>
                  </a:lnTo>
                  <a:lnTo>
                    <a:pt x="730982" y="1244538"/>
                  </a:lnTo>
                  <a:lnTo>
                    <a:pt x="722187" y="1250261"/>
                  </a:lnTo>
                  <a:lnTo>
                    <a:pt x="719455" y="1251408"/>
                  </a:lnTo>
                  <a:lnTo>
                    <a:pt x="718719" y="1254441"/>
                  </a:lnTo>
                  <a:lnTo>
                    <a:pt x="717905" y="1258005"/>
                  </a:lnTo>
                  <a:lnTo>
                    <a:pt x="715697" y="1259913"/>
                  </a:lnTo>
                  <a:lnTo>
                    <a:pt x="709900" y="1261273"/>
                  </a:lnTo>
                  <a:lnTo>
                    <a:pt x="703357" y="1260316"/>
                  </a:lnTo>
                  <a:lnTo>
                    <a:pt x="697726" y="1260247"/>
                  </a:lnTo>
                  <a:lnTo>
                    <a:pt x="693065" y="1260878"/>
                  </a:lnTo>
                  <a:lnTo>
                    <a:pt x="690705" y="1262284"/>
                  </a:lnTo>
                  <a:lnTo>
                    <a:pt x="689893" y="1264876"/>
                  </a:lnTo>
                  <a:lnTo>
                    <a:pt x="689983" y="1267072"/>
                  </a:lnTo>
                  <a:lnTo>
                    <a:pt x="690787" y="1270302"/>
                  </a:lnTo>
                  <a:lnTo>
                    <a:pt x="691024" y="1272787"/>
                  </a:lnTo>
                  <a:lnTo>
                    <a:pt x="686637" y="1275698"/>
                  </a:lnTo>
                  <a:lnTo>
                    <a:pt x="679296" y="1278776"/>
                  </a:lnTo>
                  <a:lnTo>
                    <a:pt x="674562" y="1279878"/>
                  </a:lnTo>
                  <a:lnTo>
                    <a:pt x="669954" y="1280304"/>
                  </a:lnTo>
                  <a:lnTo>
                    <a:pt x="665541" y="1282082"/>
                  </a:lnTo>
                  <a:lnTo>
                    <a:pt x="660832" y="1285304"/>
                  </a:lnTo>
                  <a:lnTo>
                    <a:pt x="656190" y="1288717"/>
                  </a:lnTo>
                  <a:lnTo>
                    <a:pt x="653562" y="1289500"/>
                  </a:lnTo>
                  <a:lnTo>
                    <a:pt x="650689" y="1289044"/>
                  </a:lnTo>
                  <a:lnTo>
                    <a:pt x="648198" y="1287904"/>
                  </a:lnTo>
                  <a:lnTo>
                    <a:pt x="646336" y="1285031"/>
                  </a:lnTo>
                  <a:lnTo>
                    <a:pt x="646274" y="1282804"/>
                  </a:lnTo>
                  <a:lnTo>
                    <a:pt x="646496" y="1281330"/>
                  </a:lnTo>
                  <a:lnTo>
                    <a:pt x="650041" y="1277765"/>
                  </a:lnTo>
                  <a:lnTo>
                    <a:pt x="652116" y="1275759"/>
                  </a:lnTo>
                  <a:lnTo>
                    <a:pt x="653437" y="1272802"/>
                  </a:lnTo>
                  <a:lnTo>
                    <a:pt x="654913" y="1269071"/>
                  </a:lnTo>
                  <a:lnTo>
                    <a:pt x="656803" y="1265111"/>
                  </a:lnTo>
                  <a:lnTo>
                    <a:pt x="656942" y="1259958"/>
                  </a:lnTo>
                  <a:lnTo>
                    <a:pt x="656672" y="1256166"/>
                  </a:lnTo>
                  <a:lnTo>
                    <a:pt x="652279" y="1233906"/>
                  </a:lnTo>
                  <a:lnTo>
                    <a:pt x="639597" y="1226389"/>
                  </a:lnTo>
                  <a:lnTo>
                    <a:pt x="638291" y="1224010"/>
                  </a:lnTo>
                  <a:lnTo>
                    <a:pt x="638845" y="1221708"/>
                  </a:lnTo>
                  <a:lnTo>
                    <a:pt x="637307" y="1220005"/>
                  </a:lnTo>
                  <a:lnTo>
                    <a:pt x="632714" y="1218698"/>
                  </a:lnTo>
                  <a:lnTo>
                    <a:pt x="631790" y="1216562"/>
                  </a:lnTo>
                  <a:lnTo>
                    <a:pt x="630900" y="1215582"/>
                  </a:lnTo>
                  <a:lnTo>
                    <a:pt x="627747" y="1215757"/>
                  </a:lnTo>
                  <a:lnTo>
                    <a:pt x="625439" y="1212360"/>
                  </a:lnTo>
                  <a:lnTo>
                    <a:pt x="624935" y="1209228"/>
                  </a:lnTo>
                  <a:lnTo>
                    <a:pt x="614154" y="1201408"/>
                  </a:lnTo>
                  <a:lnTo>
                    <a:pt x="594223" y="1189666"/>
                  </a:lnTo>
                  <a:lnTo>
                    <a:pt x="589324" y="1186763"/>
                  </a:lnTo>
                  <a:lnTo>
                    <a:pt x="585328" y="1185053"/>
                  </a:lnTo>
                  <a:lnTo>
                    <a:pt x="581290" y="1186482"/>
                  </a:lnTo>
                  <a:lnTo>
                    <a:pt x="573922" y="1190920"/>
                  </a:lnTo>
                  <a:lnTo>
                    <a:pt x="570381" y="1190373"/>
                  </a:lnTo>
                  <a:lnTo>
                    <a:pt x="567662" y="1190738"/>
                  </a:lnTo>
                  <a:lnTo>
                    <a:pt x="566678" y="1189658"/>
                  </a:lnTo>
                  <a:lnTo>
                    <a:pt x="565898" y="1188800"/>
                  </a:lnTo>
                  <a:lnTo>
                    <a:pt x="563519" y="1188488"/>
                  </a:lnTo>
                  <a:lnTo>
                    <a:pt x="559232" y="1189119"/>
                  </a:lnTo>
                  <a:lnTo>
                    <a:pt x="558247" y="1188245"/>
                  </a:lnTo>
                  <a:lnTo>
                    <a:pt x="558106" y="1186124"/>
                  </a:lnTo>
                  <a:lnTo>
                    <a:pt x="556235" y="1186687"/>
                  </a:lnTo>
                  <a:lnTo>
                    <a:pt x="554171" y="1188131"/>
                  </a:lnTo>
                  <a:lnTo>
                    <a:pt x="553074" y="1188572"/>
                  </a:lnTo>
                  <a:lnTo>
                    <a:pt x="550204" y="1189636"/>
                  </a:lnTo>
                  <a:lnTo>
                    <a:pt x="547665" y="1188891"/>
                  </a:lnTo>
                  <a:lnTo>
                    <a:pt x="547343" y="1187508"/>
                  </a:lnTo>
                  <a:lnTo>
                    <a:pt x="544993" y="1186862"/>
                  </a:lnTo>
                  <a:lnTo>
                    <a:pt x="543786" y="1184817"/>
                  </a:lnTo>
                  <a:lnTo>
                    <a:pt x="541268" y="1184726"/>
                  </a:lnTo>
                  <a:lnTo>
                    <a:pt x="540464" y="1186580"/>
                  </a:lnTo>
                  <a:lnTo>
                    <a:pt x="538772" y="1182955"/>
                  </a:lnTo>
                  <a:lnTo>
                    <a:pt x="537413" y="1183054"/>
                  </a:lnTo>
                  <a:lnTo>
                    <a:pt x="537312" y="1181656"/>
                  </a:lnTo>
                  <a:lnTo>
                    <a:pt x="530168" y="1180082"/>
                  </a:lnTo>
                  <a:lnTo>
                    <a:pt x="527571" y="1180652"/>
                  </a:lnTo>
                  <a:lnTo>
                    <a:pt x="523399" y="1177225"/>
                  </a:lnTo>
                  <a:lnTo>
                    <a:pt x="521051" y="1173721"/>
                  </a:lnTo>
                  <a:lnTo>
                    <a:pt x="519652" y="1170879"/>
                  </a:lnTo>
                  <a:lnTo>
                    <a:pt x="515157" y="1165133"/>
                  </a:lnTo>
                  <a:lnTo>
                    <a:pt x="512645" y="1165399"/>
                  </a:lnTo>
                  <a:lnTo>
                    <a:pt x="513302" y="1168082"/>
                  </a:lnTo>
                  <a:lnTo>
                    <a:pt x="515240" y="1172596"/>
                  </a:lnTo>
                  <a:lnTo>
                    <a:pt x="511832" y="1172566"/>
                  </a:lnTo>
                  <a:lnTo>
                    <a:pt x="498356" y="1172786"/>
                  </a:lnTo>
                  <a:lnTo>
                    <a:pt x="484327" y="1172574"/>
                  </a:lnTo>
                  <a:lnTo>
                    <a:pt x="477566" y="1172627"/>
                  </a:lnTo>
                  <a:lnTo>
                    <a:pt x="467012" y="1172596"/>
                  </a:lnTo>
                  <a:lnTo>
                    <a:pt x="452395" y="1172718"/>
                  </a:lnTo>
                  <a:lnTo>
                    <a:pt x="438452" y="1172498"/>
                  </a:lnTo>
                  <a:lnTo>
                    <a:pt x="427764" y="1172589"/>
                  </a:lnTo>
                  <a:lnTo>
                    <a:pt x="413047" y="1172482"/>
                  </a:lnTo>
                  <a:lnTo>
                    <a:pt x="410033" y="1172505"/>
                  </a:lnTo>
                  <a:lnTo>
                    <a:pt x="385763" y="1172376"/>
                  </a:lnTo>
                  <a:lnTo>
                    <a:pt x="367626" y="1172406"/>
                  </a:lnTo>
                  <a:lnTo>
                    <a:pt x="363241" y="1172444"/>
                  </a:lnTo>
                  <a:lnTo>
                    <a:pt x="344083" y="1172270"/>
                  </a:lnTo>
                  <a:lnTo>
                    <a:pt x="338621" y="1172536"/>
                  </a:lnTo>
                  <a:lnTo>
                    <a:pt x="317909" y="1172368"/>
                  </a:lnTo>
                  <a:lnTo>
                    <a:pt x="314201" y="1172292"/>
                  </a:lnTo>
                  <a:lnTo>
                    <a:pt x="288542" y="1172498"/>
                  </a:lnTo>
                  <a:lnTo>
                    <a:pt x="280084" y="1172460"/>
                  </a:lnTo>
                  <a:lnTo>
                    <a:pt x="265691" y="1172460"/>
                  </a:lnTo>
                  <a:lnTo>
                    <a:pt x="245947" y="1172399"/>
                  </a:lnTo>
                  <a:lnTo>
                    <a:pt x="222941" y="1172589"/>
                  </a:lnTo>
                  <a:lnTo>
                    <a:pt x="216248" y="1172422"/>
                  </a:lnTo>
                  <a:lnTo>
                    <a:pt x="203317" y="1172414"/>
                  </a:lnTo>
                  <a:lnTo>
                    <a:pt x="202344" y="1172315"/>
                  </a:lnTo>
                  <a:lnTo>
                    <a:pt x="201408" y="1171152"/>
                  </a:lnTo>
                  <a:lnTo>
                    <a:pt x="198856" y="1168812"/>
                  </a:lnTo>
                  <a:lnTo>
                    <a:pt x="198499" y="1165445"/>
                  </a:lnTo>
                  <a:lnTo>
                    <a:pt x="198869" y="1162777"/>
                  </a:lnTo>
                  <a:lnTo>
                    <a:pt x="195315" y="1164700"/>
                  </a:lnTo>
                  <a:lnTo>
                    <a:pt x="193448" y="1164480"/>
                  </a:lnTo>
                  <a:lnTo>
                    <a:pt x="191790" y="1162116"/>
                  </a:lnTo>
                  <a:lnTo>
                    <a:pt x="190974" y="1158270"/>
                  </a:lnTo>
                  <a:lnTo>
                    <a:pt x="190352" y="1156788"/>
                  </a:lnTo>
                  <a:lnTo>
                    <a:pt x="188421" y="1157480"/>
                  </a:lnTo>
                  <a:lnTo>
                    <a:pt x="187266" y="1159076"/>
                  </a:lnTo>
                  <a:lnTo>
                    <a:pt x="184846" y="1159532"/>
                  </a:lnTo>
                  <a:lnTo>
                    <a:pt x="181230" y="1155679"/>
                  </a:lnTo>
                  <a:lnTo>
                    <a:pt x="180634" y="1152358"/>
                  </a:lnTo>
                  <a:lnTo>
                    <a:pt x="179623" y="1145890"/>
                  </a:lnTo>
                  <a:lnTo>
                    <a:pt x="174352" y="1146718"/>
                  </a:lnTo>
                  <a:lnTo>
                    <a:pt x="169288" y="1144530"/>
                  </a:lnTo>
                  <a:lnTo>
                    <a:pt x="166847" y="1143838"/>
                  </a:lnTo>
                  <a:lnTo>
                    <a:pt x="165979" y="1143146"/>
                  </a:lnTo>
                  <a:lnTo>
                    <a:pt x="165262" y="1140000"/>
                  </a:lnTo>
                  <a:lnTo>
                    <a:pt x="163065" y="1137188"/>
                  </a:lnTo>
                  <a:lnTo>
                    <a:pt x="160100" y="1138959"/>
                  </a:lnTo>
                  <a:lnTo>
                    <a:pt x="153904" y="1139331"/>
                  </a:lnTo>
                  <a:lnTo>
                    <a:pt x="151590" y="1138396"/>
                  </a:lnTo>
                  <a:lnTo>
                    <a:pt x="149671" y="1136405"/>
                  </a:lnTo>
                  <a:lnTo>
                    <a:pt x="149140" y="1134406"/>
                  </a:lnTo>
                  <a:lnTo>
                    <a:pt x="150430" y="1129193"/>
                  </a:lnTo>
                  <a:lnTo>
                    <a:pt x="152727" y="1127407"/>
                  </a:lnTo>
                  <a:lnTo>
                    <a:pt x="151590" y="1125020"/>
                  </a:lnTo>
                  <a:lnTo>
                    <a:pt x="145375" y="1124321"/>
                  </a:lnTo>
                  <a:lnTo>
                    <a:pt x="148471" y="1120111"/>
                  </a:lnTo>
                  <a:lnTo>
                    <a:pt x="150468" y="1117816"/>
                  </a:lnTo>
                  <a:lnTo>
                    <a:pt x="153210" y="1116592"/>
                  </a:lnTo>
                  <a:lnTo>
                    <a:pt x="156245" y="1112420"/>
                  </a:lnTo>
                  <a:lnTo>
                    <a:pt x="151862" y="1112473"/>
                  </a:lnTo>
                  <a:lnTo>
                    <a:pt x="148747" y="1113696"/>
                  </a:lnTo>
                  <a:lnTo>
                    <a:pt x="146933" y="1113339"/>
                  </a:lnTo>
                  <a:lnTo>
                    <a:pt x="144853" y="1111758"/>
                  </a:lnTo>
                  <a:lnTo>
                    <a:pt x="144658" y="1103672"/>
                  </a:lnTo>
                  <a:lnTo>
                    <a:pt x="140703" y="1103680"/>
                  </a:lnTo>
                  <a:lnTo>
                    <a:pt x="135614" y="1094757"/>
                  </a:lnTo>
                  <a:lnTo>
                    <a:pt x="136275" y="1092751"/>
                  </a:lnTo>
                  <a:lnTo>
                    <a:pt x="136447" y="1088267"/>
                  </a:lnTo>
                  <a:lnTo>
                    <a:pt x="133701" y="1088738"/>
                  </a:lnTo>
                  <a:lnTo>
                    <a:pt x="129540" y="1092903"/>
                  </a:lnTo>
                  <a:lnTo>
                    <a:pt x="123191" y="1084976"/>
                  </a:lnTo>
                  <a:lnTo>
                    <a:pt x="121266" y="1080530"/>
                  </a:lnTo>
                  <a:lnTo>
                    <a:pt x="120243" y="1077080"/>
                  </a:lnTo>
                  <a:lnTo>
                    <a:pt x="119901" y="1073348"/>
                  </a:lnTo>
                  <a:lnTo>
                    <a:pt x="122001" y="1069844"/>
                  </a:lnTo>
                  <a:lnTo>
                    <a:pt x="122810" y="1067640"/>
                  </a:lnTo>
                  <a:lnTo>
                    <a:pt x="124996" y="1065018"/>
                  </a:lnTo>
                  <a:lnTo>
                    <a:pt x="123201" y="1058976"/>
                  </a:lnTo>
                  <a:lnTo>
                    <a:pt x="121231" y="1052098"/>
                  </a:lnTo>
                  <a:lnTo>
                    <a:pt x="122046" y="1045068"/>
                  </a:lnTo>
                  <a:lnTo>
                    <a:pt x="120029" y="1042773"/>
                  </a:lnTo>
                  <a:lnTo>
                    <a:pt x="109874" y="1035880"/>
                  </a:lnTo>
                  <a:lnTo>
                    <a:pt x="104959" y="1033030"/>
                  </a:lnTo>
                  <a:lnTo>
                    <a:pt x="104011" y="1032764"/>
                  </a:lnTo>
                  <a:lnTo>
                    <a:pt x="101443" y="1029177"/>
                  </a:lnTo>
                  <a:lnTo>
                    <a:pt x="93069" y="1011742"/>
                  </a:lnTo>
                  <a:lnTo>
                    <a:pt x="84200" y="994992"/>
                  </a:lnTo>
                  <a:lnTo>
                    <a:pt x="80117" y="989421"/>
                  </a:lnTo>
                  <a:lnTo>
                    <a:pt x="69846" y="977991"/>
                  </a:lnTo>
                  <a:lnTo>
                    <a:pt x="68091" y="974822"/>
                  </a:lnTo>
                  <a:lnTo>
                    <a:pt x="66231" y="969958"/>
                  </a:lnTo>
                  <a:lnTo>
                    <a:pt x="64646" y="967982"/>
                  </a:lnTo>
                  <a:lnTo>
                    <a:pt x="60474" y="967260"/>
                  </a:lnTo>
                  <a:lnTo>
                    <a:pt x="57992" y="968514"/>
                  </a:lnTo>
                  <a:lnTo>
                    <a:pt x="54327" y="973446"/>
                  </a:lnTo>
                  <a:lnTo>
                    <a:pt x="48186" y="980020"/>
                  </a:lnTo>
                  <a:lnTo>
                    <a:pt x="43936" y="982019"/>
                  </a:lnTo>
                  <a:lnTo>
                    <a:pt x="42743" y="985180"/>
                  </a:lnTo>
                  <a:lnTo>
                    <a:pt x="38005" y="978614"/>
                  </a:lnTo>
                  <a:lnTo>
                    <a:pt x="27164" y="965595"/>
                  </a:lnTo>
                  <a:lnTo>
                    <a:pt x="25420" y="962677"/>
                  </a:lnTo>
                  <a:lnTo>
                    <a:pt x="24554" y="958793"/>
                  </a:lnTo>
                  <a:lnTo>
                    <a:pt x="22889" y="954879"/>
                  </a:lnTo>
                  <a:lnTo>
                    <a:pt x="19181" y="954294"/>
                  </a:lnTo>
                  <a:lnTo>
                    <a:pt x="7025" y="955525"/>
                  </a:lnTo>
                  <a:lnTo>
                    <a:pt x="2811" y="954780"/>
                  </a:lnTo>
                  <a:lnTo>
                    <a:pt x="1831" y="951946"/>
                  </a:lnTo>
                  <a:lnTo>
                    <a:pt x="1383" y="941245"/>
                  </a:lnTo>
                  <a:lnTo>
                    <a:pt x="1255" y="918559"/>
                  </a:lnTo>
                  <a:lnTo>
                    <a:pt x="1471" y="870952"/>
                  </a:lnTo>
                  <a:lnTo>
                    <a:pt x="1601" y="845713"/>
                  </a:lnTo>
                  <a:lnTo>
                    <a:pt x="952" y="812014"/>
                  </a:lnTo>
                  <a:lnTo>
                    <a:pt x="691" y="782564"/>
                  </a:lnTo>
                  <a:lnTo>
                    <a:pt x="499" y="752829"/>
                  </a:lnTo>
                  <a:lnTo>
                    <a:pt x="514" y="713309"/>
                  </a:lnTo>
                  <a:lnTo>
                    <a:pt x="0" y="706394"/>
                  </a:lnTo>
                  <a:lnTo>
                    <a:pt x="3564" y="706742"/>
                  </a:lnTo>
                  <a:lnTo>
                    <a:pt x="8075" y="705504"/>
                  </a:lnTo>
                  <a:lnTo>
                    <a:pt x="12910" y="707175"/>
                  </a:lnTo>
                  <a:lnTo>
                    <a:pt x="22997" y="713622"/>
                  </a:lnTo>
                  <a:lnTo>
                    <a:pt x="31024" y="720950"/>
                  </a:lnTo>
                  <a:lnTo>
                    <a:pt x="37114" y="724686"/>
                  </a:lnTo>
                  <a:lnTo>
                    <a:pt x="42325" y="726299"/>
                  </a:lnTo>
                  <a:lnTo>
                    <a:pt x="45994" y="726748"/>
                  </a:lnTo>
                  <a:lnTo>
                    <a:pt x="54112" y="729039"/>
                  </a:lnTo>
                  <a:lnTo>
                    <a:pt x="58567" y="732267"/>
                  </a:lnTo>
                  <a:lnTo>
                    <a:pt x="60718" y="734336"/>
                  </a:lnTo>
                  <a:lnTo>
                    <a:pt x="61993" y="733867"/>
                  </a:lnTo>
                  <a:lnTo>
                    <a:pt x="59730" y="725506"/>
                  </a:lnTo>
                  <a:lnTo>
                    <a:pt x="57940" y="722696"/>
                  </a:lnTo>
                  <a:lnTo>
                    <a:pt x="56208" y="720583"/>
                  </a:lnTo>
                  <a:lnTo>
                    <a:pt x="55885" y="714643"/>
                  </a:lnTo>
                  <a:lnTo>
                    <a:pt x="62624" y="708603"/>
                  </a:lnTo>
                  <a:lnTo>
                    <a:pt x="66359" y="709548"/>
                  </a:lnTo>
                  <a:lnTo>
                    <a:pt x="69258" y="708567"/>
                  </a:lnTo>
                  <a:lnTo>
                    <a:pt x="70014" y="707112"/>
                  </a:lnTo>
                  <a:lnTo>
                    <a:pt x="78718" y="709242"/>
                  </a:lnTo>
                  <a:lnTo>
                    <a:pt x="82587" y="709221"/>
                  </a:lnTo>
                  <a:lnTo>
                    <a:pt x="88228" y="703859"/>
                  </a:lnTo>
                  <a:lnTo>
                    <a:pt x="89780" y="701167"/>
                  </a:lnTo>
                  <a:lnTo>
                    <a:pt x="91997" y="701155"/>
                  </a:lnTo>
                  <a:lnTo>
                    <a:pt x="95287" y="697948"/>
                  </a:lnTo>
                  <a:lnTo>
                    <a:pt x="99091" y="696941"/>
                  </a:lnTo>
                  <a:lnTo>
                    <a:pt x="103436" y="695685"/>
                  </a:lnTo>
                  <a:lnTo>
                    <a:pt x="107117" y="694429"/>
                  </a:lnTo>
                  <a:lnTo>
                    <a:pt x="109465" y="690921"/>
                  </a:lnTo>
                  <a:lnTo>
                    <a:pt x="111431" y="688147"/>
                  </a:lnTo>
                  <a:lnTo>
                    <a:pt x="115299" y="686612"/>
                  </a:lnTo>
                  <a:lnTo>
                    <a:pt x="120538" y="686582"/>
                  </a:lnTo>
                  <a:lnTo>
                    <a:pt x="124909" y="688398"/>
                  </a:lnTo>
                  <a:lnTo>
                    <a:pt x="122677" y="694344"/>
                  </a:lnTo>
                  <a:lnTo>
                    <a:pt x="120914" y="696083"/>
                  </a:lnTo>
                  <a:lnTo>
                    <a:pt x="115395" y="698085"/>
                  </a:lnTo>
                  <a:lnTo>
                    <a:pt x="109921" y="703498"/>
                  </a:lnTo>
                  <a:lnTo>
                    <a:pt x="103683" y="705963"/>
                  </a:lnTo>
                  <a:lnTo>
                    <a:pt x="97567" y="709864"/>
                  </a:lnTo>
                  <a:lnTo>
                    <a:pt x="94061" y="717301"/>
                  </a:lnTo>
                  <a:lnTo>
                    <a:pt x="85199" y="720903"/>
                  </a:lnTo>
                  <a:lnTo>
                    <a:pt x="81785" y="727730"/>
                  </a:lnTo>
                  <a:lnTo>
                    <a:pt x="86027" y="731430"/>
                  </a:lnTo>
                  <a:lnTo>
                    <a:pt x="93254" y="741732"/>
                  </a:lnTo>
                  <a:lnTo>
                    <a:pt x="92155" y="734174"/>
                  </a:lnTo>
                  <a:lnTo>
                    <a:pt x="92998" y="729302"/>
                  </a:lnTo>
                  <a:lnTo>
                    <a:pt x="98997" y="725770"/>
                  </a:lnTo>
                  <a:lnTo>
                    <a:pt x="100952" y="722470"/>
                  </a:lnTo>
                  <a:lnTo>
                    <a:pt x="104590" y="716531"/>
                  </a:lnTo>
                  <a:lnTo>
                    <a:pt x="113250" y="715772"/>
                  </a:lnTo>
                  <a:lnTo>
                    <a:pt x="118066" y="710477"/>
                  </a:lnTo>
                  <a:lnTo>
                    <a:pt x="123871" y="704884"/>
                  </a:lnTo>
                  <a:lnTo>
                    <a:pt x="134228" y="702393"/>
                  </a:lnTo>
                  <a:lnTo>
                    <a:pt x="137453" y="697473"/>
                  </a:lnTo>
                  <a:lnTo>
                    <a:pt x="142074" y="693493"/>
                  </a:lnTo>
                  <a:lnTo>
                    <a:pt x="146189" y="690719"/>
                  </a:lnTo>
                  <a:lnTo>
                    <a:pt x="148575" y="687184"/>
                  </a:lnTo>
                  <a:lnTo>
                    <a:pt x="147685" y="683138"/>
                  </a:lnTo>
                  <a:lnTo>
                    <a:pt x="144168" y="677279"/>
                  </a:lnTo>
                  <a:lnTo>
                    <a:pt x="140883" y="670575"/>
                  </a:lnTo>
                  <a:lnTo>
                    <a:pt x="145395" y="672108"/>
                  </a:lnTo>
                  <a:lnTo>
                    <a:pt x="149224" y="676221"/>
                  </a:lnTo>
                  <a:lnTo>
                    <a:pt x="152742" y="680816"/>
                  </a:lnTo>
                  <a:lnTo>
                    <a:pt x="154807" y="685635"/>
                  </a:lnTo>
                  <a:lnTo>
                    <a:pt x="156693" y="692664"/>
                  </a:lnTo>
                  <a:lnTo>
                    <a:pt x="158943" y="700304"/>
                  </a:lnTo>
                  <a:lnTo>
                    <a:pt x="160913" y="703712"/>
                  </a:lnTo>
                  <a:lnTo>
                    <a:pt x="167158" y="710696"/>
                  </a:lnTo>
                  <a:lnTo>
                    <a:pt x="168094" y="711653"/>
                  </a:lnTo>
                  <a:lnTo>
                    <a:pt x="173881" y="714734"/>
                  </a:lnTo>
                  <a:lnTo>
                    <a:pt x="175856" y="714486"/>
                  </a:lnTo>
                  <a:lnTo>
                    <a:pt x="176854" y="712326"/>
                  </a:lnTo>
                  <a:lnTo>
                    <a:pt x="174292" y="703154"/>
                  </a:lnTo>
                  <a:lnTo>
                    <a:pt x="174643" y="699237"/>
                  </a:lnTo>
                  <a:lnTo>
                    <a:pt x="177391" y="698732"/>
                  </a:lnTo>
                  <a:lnTo>
                    <a:pt x="179066" y="696754"/>
                  </a:lnTo>
                  <a:lnTo>
                    <a:pt x="182212" y="695257"/>
                  </a:lnTo>
                  <a:lnTo>
                    <a:pt x="184135" y="700412"/>
                  </a:lnTo>
                  <a:lnTo>
                    <a:pt x="184428" y="706500"/>
                  </a:lnTo>
                  <a:lnTo>
                    <a:pt x="183404" y="710610"/>
                  </a:lnTo>
                  <a:lnTo>
                    <a:pt x="187579" y="712509"/>
                  </a:lnTo>
                  <a:lnTo>
                    <a:pt x="192287" y="711524"/>
                  </a:lnTo>
                  <a:lnTo>
                    <a:pt x="197980" y="704973"/>
                  </a:lnTo>
                  <a:lnTo>
                    <a:pt x="200667" y="697868"/>
                  </a:lnTo>
                  <a:lnTo>
                    <a:pt x="203067" y="696870"/>
                  </a:lnTo>
                  <a:lnTo>
                    <a:pt x="208742" y="697086"/>
                  </a:lnTo>
                  <a:lnTo>
                    <a:pt x="216441" y="700973"/>
                  </a:lnTo>
                  <a:lnTo>
                    <a:pt x="225191" y="707251"/>
                  </a:lnTo>
                  <a:lnTo>
                    <a:pt x="232192" y="712032"/>
                  </a:lnTo>
                  <a:lnTo>
                    <a:pt x="242695" y="716992"/>
                  </a:lnTo>
                  <a:lnTo>
                    <a:pt x="247832" y="720049"/>
                  </a:lnTo>
                  <a:lnTo>
                    <a:pt x="250935" y="720979"/>
                  </a:lnTo>
                  <a:lnTo>
                    <a:pt x="258815" y="724937"/>
                  </a:lnTo>
                  <a:lnTo>
                    <a:pt x="264435" y="725845"/>
                  </a:lnTo>
                  <a:lnTo>
                    <a:pt x="270171" y="727917"/>
                  </a:lnTo>
                  <a:lnTo>
                    <a:pt x="275666" y="728354"/>
                  </a:lnTo>
                  <a:lnTo>
                    <a:pt x="282689" y="727153"/>
                  </a:lnTo>
                  <a:lnTo>
                    <a:pt x="287199" y="728528"/>
                  </a:lnTo>
                  <a:lnTo>
                    <a:pt x="292253" y="732448"/>
                  </a:lnTo>
                  <a:lnTo>
                    <a:pt x="297177" y="737262"/>
                  </a:lnTo>
                  <a:lnTo>
                    <a:pt x="299350" y="740681"/>
                  </a:lnTo>
                  <a:lnTo>
                    <a:pt x="300307" y="745217"/>
                  </a:lnTo>
                  <a:lnTo>
                    <a:pt x="297677" y="747038"/>
                  </a:lnTo>
                  <a:lnTo>
                    <a:pt x="292990" y="746611"/>
                  </a:lnTo>
                  <a:lnTo>
                    <a:pt x="290151" y="747301"/>
                  </a:lnTo>
                  <a:lnTo>
                    <a:pt x="285895" y="749123"/>
                  </a:lnTo>
                  <a:lnTo>
                    <a:pt x="284117" y="758710"/>
                  </a:lnTo>
                  <a:lnTo>
                    <a:pt x="300780" y="763466"/>
                  </a:lnTo>
                  <a:lnTo>
                    <a:pt x="309432" y="764514"/>
                  </a:lnTo>
                  <a:lnTo>
                    <a:pt x="318204" y="764689"/>
                  </a:lnTo>
                  <a:lnTo>
                    <a:pt x="322557" y="763792"/>
                  </a:lnTo>
                  <a:lnTo>
                    <a:pt x="326257" y="763116"/>
                  </a:lnTo>
                  <a:lnTo>
                    <a:pt x="330972" y="760904"/>
                  </a:lnTo>
                  <a:lnTo>
                    <a:pt x="335459" y="759336"/>
                  </a:lnTo>
                  <a:lnTo>
                    <a:pt x="340162" y="757988"/>
                  </a:lnTo>
                  <a:lnTo>
                    <a:pt x="344604" y="758409"/>
                  </a:lnTo>
                  <a:lnTo>
                    <a:pt x="351786" y="764742"/>
                  </a:lnTo>
                  <a:lnTo>
                    <a:pt x="359067" y="767106"/>
                  </a:lnTo>
                  <a:lnTo>
                    <a:pt x="361175" y="768618"/>
                  </a:lnTo>
                  <a:lnTo>
                    <a:pt x="367316" y="774417"/>
                  </a:lnTo>
                  <a:lnTo>
                    <a:pt x="367249" y="778483"/>
                  </a:lnTo>
                  <a:lnTo>
                    <a:pt x="364724" y="779555"/>
                  </a:lnTo>
                  <a:lnTo>
                    <a:pt x="362969" y="782754"/>
                  </a:lnTo>
                  <a:lnTo>
                    <a:pt x="364498" y="784647"/>
                  </a:lnTo>
                  <a:lnTo>
                    <a:pt x="373640" y="797118"/>
                  </a:lnTo>
                  <a:lnTo>
                    <a:pt x="372830" y="792148"/>
                  </a:lnTo>
                  <a:lnTo>
                    <a:pt x="372709" y="788181"/>
                  </a:lnTo>
                  <a:lnTo>
                    <a:pt x="374996" y="787542"/>
                  </a:lnTo>
                  <a:lnTo>
                    <a:pt x="378090" y="785840"/>
                  </a:lnTo>
                  <a:lnTo>
                    <a:pt x="377778" y="783522"/>
                  </a:lnTo>
                  <a:lnTo>
                    <a:pt x="372901" y="775033"/>
                  </a:lnTo>
                  <a:lnTo>
                    <a:pt x="372259" y="772456"/>
                  </a:lnTo>
                  <a:lnTo>
                    <a:pt x="371534" y="766612"/>
                  </a:lnTo>
                  <a:lnTo>
                    <a:pt x="372141" y="756724"/>
                  </a:lnTo>
                  <a:lnTo>
                    <a:pt x="373897" y="756271"/>
                  </a:lnTo>
                  <a:lnTo>
                    <a:pt x="383645" y="754445"/>
                  </a:lnTo>
                  <a:lnTo>
                    <a:pt x="388300" y="752415"/>
                  </a:lnTo>
                  <a:lnTo>
                    <a:pt x="389340" y="748377"/>
                  </a:lnTo>
                  <a:lnTo>
                    <a:pt x="391642" y="745434"/>
                  </a:lnTo>
                  <a:lnTo>
                    <a:pt x="394717" y="744966"/>
                  </a:lnTo>
                  <a:lnTo>
                    <a:pt x="400222" y="748773"/>
                  </a:lnTo>
                  <a:lnTo>
                    <a:pt x="407884" y="752541"/>
                  </a:lnTo>
                  <a:lnTo>
                    <a:pt x="412737" y="753409"/>
                  </a:lnTo>
                  <a:lnTo>
                    <a:pt x="417596" y="752045"/>
                  </a:lnTo>
                  <a:lnTo>
                    <a:pt x="420664" y="757588"/>
                  </a:lnTo>
                  <a:lnTo>
                    <a:pt x="421904" y="758686"/>
                  </a:lnTo>
                  <a:lnTo>
                    <a:pt x="426730" y="761528"/>
                  </a:lnTo>
                  <a:lnTo>
                    <a:pt x="432804" y="763253"/>
                  </a:lnTo>
                  <a:lnTo>
                    <a:pt x="436203" y="764324"/>
                  </a:lnTo>
                  <a:lnTo>
                    <a:pt x="441947" y="764302"/>
                  </a:lnTo>
                  <a:lnTo>
                    <a:pt x="446353" y="761649"/>
                  </a:lnTo>
                  <a:lnTo>
                    <a:pt x="455157" y="761383"/>
                  </a:lnTo>
                  <a:lnTo>
                    <a:pt x="464565" y="761778"/>
                  </a:lnTo>
                  <a:lnTo>
                    <a:pt x="469931" y="761094"/>
                  </a:lnTo>
                  <a:lnTo>
                    <a:pt x="475850" y="757535"/>
                  </a:lnTo>
                  <a:lnTo>
                    <a:pt x="480661" y="763891"/>
                  </a:lnTo>
                  <a:lnTo>
                    <a:pt x="485426" y="767790"/>
                  </a:lnTo>
                  <a:lnTo>
                    <a:pt x="488042" y="767562"/>
                  </a:lnTo>
                  <a:lnTo>
                    <a:pt x="489263" y="763412"/>
                  </a:lnTo>
                  <a:lnTo>
                    <a:pt x="489180" y="756582"/>
                  </a:lnTo>
                  <a:lnTo>
                    <a:pt x="485841" y="753487"/>
                  </a:lnTo>
                  <a:lnTo>
                    <a:pt x="482171" y="751721"/>
                  </a:lnTo>
                  <a:lnTo>
                    <a:pt x="475268" y="750862"/>
                  </a:lnTo>
                  <a:lnTo>
                    <a:pt x="475714" y="744782"/>
                  </a:lnTo>
                  <a:lnTo>
                    <a:pt x="481695" y="743618"/>
                  </a:lnTo>
                  <a:lnTo>
                    <a:pt x="484576" y="744510"/>
                  </a:lnTo>
                  <a:lnTo>
                    <a:pt x="488606" y="747425"/>
                  </a:lnTo>
                  <a:lnTo>
                    <a:pt x="492972" y="750100"/>
                  </a:lnTo>
                  <a:lnTo>
                    <a:pt x="497275" y="750751"/>
                  </a:lnTo>
                  <a:lnTo>
                    <a:pt x="499773" y="753418"/>
                  </a:lnTo>
                  <a:lnTo>
                    <a:pt x="500218" y="755863"/>
                  </a:lnTo>
                  <a:lnTo>
                    <a:pt x="499739" y="757636"/>
                  </a:lnTo>
                  <a:lnTo>
                    <a:pt x="498299" y="769029"/>
                  </a:lnTo>
                  <a:lnTo>
                    <a:pt x="499197" y="775702"/>
                  </a:lnTo>
                  <a:lnTo>
                    <a:pt x="500723" y="777837"/>
                  </a:lnTo>
                  <a:lnTo>
                    <a:pt x="501611" y="778681"/>
                  </a:lnTo>
                  <a:lnTo>
                    <a:pt x="505583" y="779942"/>
                  </a:lnTo>
                  <a:lnTo>
                    <a:pt x="510351" y="783940"/>
                  </a:lnTo>
                  <a:lnTo>
                    <a:pt x="509993" y="776720"/>
                  </a:lnTo>
                  <a:lnTo>
                    <a:pt x="507657" y="763754"/>
                  </a:lnTo>
                  <a:lnTo>
                    <a:pt x="508343" y="757372"/>
                  </a:lnTo>
                  <a:lnTo>
                    <a:pt x="509639" y="753814"/>
                  </a:lnTo>
                  <a:lnTo>
                    <a:pt x="513210" y="754020"/>
                  </a:lnTo>
                  <a:lnTo>
                    <a:pt x="517277" y="753554"/>
                  </a:lnTo>
                  <a:lnTo>
                    <a:pt x="523439" y="742043"/>
                  </a:lnTo>
                  <a:lnTo>
                    <a:pt x="525906" y="741349"/>
                  </a:lnTo>
                  <a:lnTo>
                    <a:pt x="528312" y="741336"/>
                  </a:lnTo>
                  <a:lnTo>
                    <a:pt x="530904" y="739272"/>
                  </a:lnTo>
                  <a:lnTo>
                    <a:pt x="531071" y="737439"/>
                  </a:lnTo>
                  <a:lnTo>
                    <a:pt x="530317" y="732378"/>
                  </a:lnTo>
                  <a:lnTo>
                    <a:pt x="528433" y="727510"/>
                  </a:lnTo>
                  <a:lnTo>
                    <a:pt x="526895" y="727518"/>
                  </a:lnTo>
                  <a:lnTo>
                    <a:pt x="522833" y="730099"/>
                  </a:lnTo>
                  <a:lnTo>
                    <a:pt x="517878" y="728963"/>
                  </a:lnTo>
                  <a:lnTo>
                    <a:pt x="520560" y="721688"/>
                  </a:lnTo>
                  <a:lnTo>
                    <a:pt x="524601" y="720723"/>
                  </a:lnTo>
                  <a:lnTo>
                    <a:pt x="526778" y="718345"/>
                  </a:lnTo>
                  <a:lnTo>
                    <a:pt x="529645" y="718332"/>
                  </a:lnTo>
                  <a:lnTo>
                    <a:pt x="533354" y="723974"/>
                  </a:lnTo>
                  <a:lnTo>
                    <a:pt x="535681" y="726304"/>
                  </a:lnTo>
                  <a:lnTo>
                    <a:pt x="536007" y="722550"/>
                  </a:lnTo>
                  <a:lnTo>
                    <a:pt x="535603" y="708976"/>
                  </a:lnTo>
                  <a:lnTo>
                    <a:pt x="531874" y="709959"/>
                  </a:lnTo>
                  <a:lnTo>
                    <a:pt x="527376" y="709502"/>
                  </a:lnTo>
                  <a:lnTo>
                    <a:pt x="523967" y="707831"/>
                  </a:lnTo>
                  <a:lnTo>
                    <a:pt x="519660" y="703246"/>
                  </a:lnTo>
                  <a:lnTo>
                    <a:pt x="516023" y="704482"/>
                  </a:lnTo>
                  <a:lnTo>
                    <a:pt x="509784" y="701836"/>
                  </a:lnTo>
                  <a:lnTo>
                    <a:pt x="505467" y="698432"/>
                  </a:lnTo>
                  <a:lnTo>
                    <a:pt x="500676" y="695256"/>
                  </a:lnTo>
                  <a:lnTo>
                    <a:pt x="497381" y="690290"/>
                  </a:lnTo>
                  <a:lnTo>
                    <a:pt x="496921" y="688283"/>
                  </a:lnTo>
                  <a:lnTo>
                    <a:pt x="496807" y="683481"/>
                  </a:lnTo>
                  <a:lnTo>
                    <a:pt x="498463" y="681439"/>
                  </a:lnTo>
                  <a:lnTo>
                    <a:pt x="502685" y="674489"/>
                  </a:lnTo>
                  <a:lnTo>
                    <a:pt x="500247" y="671138"/>
                  </a:lnTo>
                  <a:lnTo>
                    <a:pt x="494293" y="665428"/>
                  </a:lnTo>
                  <a:lnTo>
                    <a:pt x="494744" y="662266"/>
                  </a:lnTo>
                  <a:lnTo>
                    <a:pt x="497652" y="652930"/>
                  </a:lnTo>
                  <a:lnTo>
                    <a:pt x="500623" y="648329"/>
                  </a:lnTo>
                  <a:lnTo>
                    <a:pt x="502564" y="647775"/>
                  </a:lnTo>
                  <a:lnTo>
                    <a:pt x="507739" y="651797"/>
                  </a:lnTo>
                  <a:lnTo>
                    <a:pt x="508436" y="651254"/>
                  </a:lnTo>
                  <a:lnTo>
                    <a:pt x="509303" y="645835"/>
                  </a:lnTo>
                  <a:lnTo>
                    <a:pt x="505747" y="640112"/>
                  </a:lnTo>
                  <a:lnTo>
                    <a:pt x="504741" y="635701"/>
                  </a:lnTo>
                  <a:lnTo>
                    <a:pt x="505893" y="635140"/>
                  </a:lnTo>
                  <a:lnTo>
                    <a:pt x="508657" y="629826"/>
                  </a:lnTo>
                  <a:lnTo>
                    <a:pt x="510494" y="629253"/>
                  </a:lnTo>
                  <a:lnTo>
                    <a:pt x="519727" y="628918"/>
                  </a:lnTo>
                  <a:lnTo>
                    <a:pt x="522529" y="630302"/>
                  </a:lnTo>
                  <a:lnTo>
                    <a:pt x="526180" y="633351"/>
                  </a:lnTo>
                  <a:lnTo>
                    <a:pt x="532498" y="640503"/>
                  </a:lnTo>
                  <a:lnTo>
                    <a:pt x="534662" y="645685"/>
                  </a:lnTo>
                  <a:lnTo>
                    <a:pt x="535642" y="651633"/>
                  </a:lnTo>
                  <a:lnTo>
                    <a:pt x="534411" y="660980"/>
                  </a:lnTo>
                  <a:lnTo>
                    <a:pt x="540733" y="669086"/>
                  </a:lnTo>
                  <a:lnTo>
                    <a:pt x="544788" y="676571"/>
                  </a:lnTo>
                  <a:lnTo>
                    <a:pt x="550476" y="683945"/>
                  </a:lnTo>
                  <a:lnTo>
                    <a:pt x="548581" y="689004"/>
                  </a:lnTo>
                  <a:lnTo>
                    <a:pt x="543644" y="689533"/>
                  </a:lnTo>
                  <a:lnTo>
                    <a:pt x="541266" y="693548"/>
                  </a:lnTo>
                  <a:lnTo>
                    <a:pt x="539183" y="701678"/>
                  </a:lnTo>
                  <a:lnTo>
                    <a:pt x="541544" y="702642"/>
                  </a:lnTo>
                  <a:lnTo>
                    <a:pt x="546914" y="706015"/>
                  </a:lnTo>
                  <a:lnTo>
                    <a:pt x="550951" y="706720"/>
                  </a:lnTo>
                  <a:lnTo>
                    <a:pt x="552890" y="704769"/>
                  </a:lnTo>
                  <a:lnTo>
                    <a:pt x="555882" y="704754"/>
                  </a:lnTo>
                  <a:lnTo>
                    <a:pt x="563289" y="709792"/>
                  </a:lnTo>
                  <a:lnTo>
                    <a:pt x="561608" y="714832"/>
                  </a:lnTo>
                  <a:lnTo>
                    <a:pt x="558782" y="717941"/>
                  </a:lnTo>
                  <a:lnTo>
                    <a:pt x="559244" y="720070"/>
                  </a:lnTo>
                  <a:lnTo>
                    <a:pt x="563235" y="726629"/>
                  </a:lnTo>
                  <a:lnTo>
                    <a:pt x="565034" y="734969"/>
                  </a:lnTo>
                  <a:lnTo>
                    <a:pt x="565158" y="746363"/>
                  </a:lnTo>
                  <a:lnTo>
                    <a:pt x="566678" y="745510"/>
                  </a:lnTo>
                  <a:lnTo>
                    <a:pt x="566783" y="745451"/>
                  </a:lnTo>
                  <a:lnTo>
                    <a:pt x="568846" y="744536"/>
                  </a:lnTo>
                  <a:lnTo>
                    <a:pt x="571893" y="739519"/>
                  </a:lnTo>
                  <a:lnTo>
                    <a:pt x="575175" y="723756"/>
                  </a:lnTo>
                  <a:lnTo>
                    <a:pt x="578526" y="717837"/>
                  </a:lnTo>
                  <a:lnTo>
                    <a:pt x="581148" y="718060"/>
                  </a:lnTo>
                  <a:lnTo>
                    <a:pt x="584813" y="722059"/>
                  </a:lnTo>
                  <a:lnTo>
                    <a:pt x="590148" y="729751"/>
                  </a:lnTo>
                  <a:lnTo>
                    <a:pt x="592522" y="735058"/>
                  </a:lnTo>
                  <a:lnTo>
                    <a:pt x="593571" y="741233"/>
                  </a:lnTo>
                  <a:lnTo>
                    <a:pt x="592776" y="747124"/>
                  </a:lnTo>
                  <a:lnTo>
                    <a:pt x="591088" y="747584"/>
                  </a:lnTo>
                  <a:lnTo>
                    <a:pt x="587097" y="746252"/>
                  </a:lnTo>
                  <a:lnTo>
                    <a:pt x="586085" y="750305"/>
                  </a:lnTo>
                  <a:lnTo>
                    <a:pt x="585868" y="755879"/>
                  </a:lnTo>
                  <a:lnTo>
                    <a:pt x="587624" y="761170"/>
                  </a:lnTo>
                  <a:lnTo>
                    <a:pt x="593369" y="769865"/>
                  </a:lnTo>
                  <a:lnTo>
                    <a:pt x="596426" y="776302"/>
                  </a:lnTo>
                  <a:lnTo>
                    <a:pt x="598750" y="779920"/>
                  </a:lnTo>
                  <a:lnTo>
                    <a:pt x="601730" y="777776"/>
                  </a:lnTo>
                  <a:lnTo>
                    <a:pt x="606225" y="775610"/>
                  </a:lnTo>
                  <a:lnTo>
                    <a:pt x="608077" y="773885"/>
                  </a:lnTo>
                  <a:lnTo>
                    <a:pt x="609117" y="765221"/>
                  </a:lnTo>
                  <a:lnTo>
                    <a:pt x="612951" y="759943"/>
                  </a:lnTo>
                  <a:lnTo>
                    <a:pt x="615951" y="754395"/>
                  </a:lnTo>
                  <a:lnTo>
                    <a:pt x="617201" y="745421"/>
                  </a:lnTo>
                  <a:lnTo>
                    <a:pt x="619020" y="735150"/>
                  </a:lnTo>
                  <a:lnTo>
                    <a:pt x="620207" y="732609"/>
                  </a:lnTo>
                  <a:lnTo>
                    <a:pt x="627194" y="733727"/>
                  </a:lnTo>
                  <a:lnTo>
                    <a:pt x="628845" y="732794"/>
                  </a:lnTo>
                  <a:lnTo>
                    <a:pt x="629516" y="725582"/>
                  </a:lnTo>
                  <a:lnTo>
                    <a:pt x="624577" y="720908"/>
                  </a:lnTo>
                  <a:lnTo>
                    <a:pt x="619975" y="715955"/>
                  </a:lnTo>
                  <a:lnTo>
                    <a:pt x="620415" y="703191"/>
                  </a:lnTo>
                  <a:lnTo>
                    <a:pt x="623399" y="699266"/>
                  </a:lnTo>
                  <a:lnTo>
                    <a:pt x="627342" y="699735"/>
                  </a:lnTo>
                  <a:lnTo>
                    <a:pt x="629451" y="698742"/>
                  </a:lnTo>
                  <a:lnTo>
                    <a:pt x="632311" y="698974"/>
                  </a:lnTo>
                  <a:lnTo>
                    <a:pt x="649659" y="707885"/>
                  </a:lnTo>
                  <a:lnTo>
                    <a:pt x="656303" y="717427"/>
                  </a:lnTo>
                  <a:lnTo>
                    <a:pt x="658840" y="717414"/>
                  </a:lnTo>
                  <a:lnTo>
                    <a:pt x="661612" y="716450"/>
                  </a:lnTo>
                  <a:lnTo>
                    <a:pt x="663885" y="719284"/>
                  </a:lnTo>
                  <a:lnTo>
                    <a:pt x="665112" y="733763"/>
                  </a:lnTo>
                  <a:lnTo>
                    <a:pt x="662737" y="737453"/>
                  </a:lnTo>
                  <a:lnTo>
                    <a:pt x="660574" y="738837"/>
                  </a:lnTo>
                  <a:lnTo>
                    <a:pt x="659355" y="738158"/>
                  </a:lnTo>
                  <a:lnTo>
                    <a:pt x="655755" y="730805"/>
                  </a:lnTo>
                  <a:lnTo>
                    <a:pt x="654438" y="730811"/>
                  </a:lnTo>
                  <a:lnTo>
                    <a:pt x="650432" y="734529"/>
                  </a:lnTo>
                  <a:lnTo>
                    <a:pt x="651050" y="738886"/>
                  </a:lnTo>
                  <a:lnTo>
                    <a:pt x="652597" y="745920"/>
                  </a:lnTo>
                  <a:lnTo>
                    <a:pt x="656103" y="755750"/>
                  </a:lnTo>
                  <a:lnTo>
                    <a:pt x="660389" y="762782"/>
                  </a:lnTo>
                  <a:lnTo>
                    <a:pt x="665946" y="770374"/>
                  </a:lnTo>
                  <a:lnTo>
                    <a:pt x="666066" y="774463"/>
                  </a:lnTo>
                  <a:lnTo>
                    <a:pt x="663671" y="782785"/>
                  </a:lnTo>
                  <a:lnTo>
                    <a:pt x="661470" y="785118"/>
                  </a:lnTo>
                  <a:lnTo>
                    <a:pt x="654414" y="794960"/>
                  </a:lnTo>
                  <a:lnTo>
                    <a:pt x="651032" y="796016"/>
                  </a:lnTo>
                  <a:lnTo>
                    <a:pt x="645402" y="802408"/>
                  </a:lnTo>
                  <a:lnTo>
                    <a:pt x="641577" y="798942"/>
                  </a:lnTo>
                  <a:lnTo>
                    <a:pt x="633281" y="786722"/>
                  </a:lnTo>
                  <a:lnTo>
                    <a:pt x="630341" y="783370"/>
                  </a:lnTo>
                  <a:lnTo>
                    <a:pt x="627850" y="782747"/>
                  </a:lnTo>
                  <a:lnTo>
                    <a:pt x="624421" y="786349"/>
                  </a:lnTo>
                  <a:lnTo>
                    <a:pt x="631262" y="792999"/>
                  </a:lnTo>
                  <a:lnTo>
                    <a:pt x="638697" y="804278"/>
                  </a:lnTo>
                  <a:lnTo>
                    <a:pt x="635151" y="805106"/>
                  </a:lnTo>
                  <a:lnTo>
                    <a:pt x="631682" y="804103"/>
                  </a:lnTo>
                  <a:lnTo>
                    <a:pt x="625225" y="805152"/>
                  </a:lnTo>
                  <a:lnTo>
                    <a:pt x="623341" y="803533"/>
                  </a:lnTo>
                  <a:lnTo>
                    <a:pt x="620352" y="795743"/>
                  </a:lnTo>
                  <a:lnTo>
                    <a:pt x="614598" y="795568"/>
                  </a:lnTo>
                  <a:lnTo>
                    <a:pt x="605285" y="797058"/>
                  </a:lnTo>
                  <a:lnTo>
                    <a:pt x="604013" y="799938"/>
                  </a:lnTo>
                  <a:lnTo>
                    <a:pt x="607090" y="802993"/>
                  </a:lnTo>
                  <a:lnTo>
                    <a:pt x="613663" y="808245"/>
                  </a:lnTo>
                  <a:lnTo>
                    <a:pt x="612866" y="810669"/>
                  </a:lnTo>
                  <a:lnTo>
                    <a:pt x="609800" y="814697"/>
                  </a:lnTo>
                  <a:lnTo>
                    <a:pt x="599545" y="828172"/>
                  </a:lnTo>
                  <a:lnTo>
                    <a:pt x="596249" y="830330"/>
                  </a:lnTo>
                  <a:lnTo>
                    <a:pt x="593607" y="830346"/>
                  </a:lnTo>
                  <a:lnTo>
                    <a:pt x="589299" y="827435"/>
                  </a:lnTo>
                  <a:lnTo>
                    <a:pt x="585207" y="821560"/>
                  </a:lnTo>
                  <a:lnTo>
                    <a:pt x="584080" y="820580"/>
                  </a:lnTo>
                  <a:lnTo>
                    <a:pt x="578114" y="817828"/>
                  </a:lnTo>
                  <a:lnTo>
                    <a:pt x="574422" y="814659"/>
                  </a:lnTo>
                  <a:lnTo>
                    <a:pt x="571426" y="813268"/>
                  </a:lnTo>
                  <a:lnTo>
                    <a:pt x="566678" y="813451"/>
                  </a:lnTo>
                  <a:lnTo>
                    <a:pt x="565228" y="813504"/>
                  </a:lnTo>
                  <a:lnTo>
                    <a:pt x="559141" y="815647"/>
                  </a:lnTo>
                  <a:lnTo>
                    <a:pt x="566678" y="819052"/>
                  </a:lnTo>
                  <a:lnTo>
                    <a:pt x="572375" y="821621"/>
                  </a:lnTo>
                  <a:lnTo>
                    <a:pt x="581155" y="830984"/>
                  </a:lnTo>
                  <a:lnTo>
                    <a:pt x="589323" y="836167"/>
                  </a:lnTo>
                  <a:lnTo>
                    <a:pt x="595509" y="837672"/>
                  </a:lnTo>
                  <a:lnTo>
                    <a:pt x="600623" y="838044"/>
                  </a:lnTo>
                  <a:lnTo>
                    <a:pt x="597526" y="850896"/>
                  </a:lnTo>
                  <a:lnTo>
                    <a:pt x="591325" y="859089"/>
                  </a:lnTo>
                  <a:lnTo>
                    <a:pt x="587032" y="864059"/>
                  </a:lnTo>
                  <a:lnTo>
                    <a:pt x="583384" y="865898"/>
                  </a:lnTo>
                  <a:lnTo>
                    <a:pt x="579228" y="866461"/>
                  </a:lnTo>
                  <a:lnTo>
                    <a:pt x="574577" y="865024"/>
                  </a:lnTo>
                  <a:lnTo>
                    <a:pt x="569251" y="860654"/>
                  </a:lnTo>
                  <a:lnTo>
                    <a:pt x="569009" y="864682"/>
                  </a:lnTo>
                  <a:lnTo>
                    <a:pt x="568883" y="867958"/>
                  </a:lnTo>
                  <a:lnTo>
                    <a:pt x="570491" y="874448"/>
                  </a:lnTo>
                  <a:lnTo>
                    <a:pt x="570391" y="876242"/>
                  </a:lnTo>
                  <a:lnTo>
                    <a:pt x="566678" y="876584"/>
                  </a:lnTo>
                  <a:lnTo>
                    <a:pt x="566389" y="876614"/>
                  </a:lnTo>
                  <a:lnTo>
                    <a:pt x="559544" y="875391"/>
                  </a:lnTo>
                  <a:lnTo>
                    <a:pt x="551274" y="870747"/>
                  </a:lnTo>
                  <a:lnTo>
                    <a:pt x="546841" y="869866"/>
                  </a:lnTo>
                  <a:lnTo>
                    <a:pt x="531988" y="866187"/>
                  </a:lnTo>
                  <a:lnTo>
                    <a:pt x="542749" y="875999"/>
                  </a:lnTo>
                  <a:lnTo>
                    <a:pt x="550654" y="877754"/>
                  </a:lnTo>
                  <a:lnTo>
                    <a:pt x="557506" y="880749"/>
                  </a:lnTo>
                  <a:lnTo>
                    <a:pt x="560324" y="883044"/>
                  </a:lnTo>
                  <a:lnTo>
                    <a:pt x="561978" y="886038"/>
                  </a:lnTo>
                  <a:lnTo>
                    <a:pt x="561921" y="888144"/>
                  </a:lnTo>
                  <a:lnTo>
                    <a:pt x="558700" y="891830"/>
                  </a:lnTo>
                  <a:lnTo>
                    <a:pt x="553152" y="894110"/>
                  </a:lnTo>
                  <a:lnTo>
                    <a:pt x="545989" y="893274"/>
                  </a:lnTo>
                  <a:lnTo>
                    <a:pt x="543429" y="892590"/>
                  </a:lnTo>
                  <a:lnTo>
                    <a:pt x="541588" y="895546"/>
                  </a:lnTo>
                  <a:lnTo>
                    <a:pt x="547878" y="900174"/>
                  </a:lnTo>
                  <a:lnTo>
                    <a:pt x="545523" y="904810"/>
                  </a:lnTo>
                  <a:lnTo>
                    <a:pt x="540208" y="908230"/>
                  </a:lnTo>
                  <a:lnTo>
                    <a:pt x="532919" y="915336"/>
                  </a:lnTo>
                  <a:lnTo>
                    <a:pt x="530810" y="918019"/>
                  </a:lnTo>
                  <a:lnTo>
                    <a:pt x="531902" y="925475"/>
                  </a:lnTo>
                  <a:lnTo>
                    <a:pt x="530330" y="927945"/>
                  </a:lnTo>
                  <a:lnTo>
                    <a:pt x="525776" y="930088"/>
                  </a:lnTo>
                  <a:lnTo>
                    <a:pt x="524222" y="933029"/>
                  </a:lnTo>
                  <a:lnTo>
                    <a:pt x="521568" y="939664"/>
                  </a:lnTo>
                  <a:lnTo>
                    <a:pt x="520186" y="942719"/>
                  </a:lnTo>
                  <a:lnTo>
                    <a:pt x="518980" y="949567"/>
                  </a:lnTo>
                  <a:lnTo>
                    <a:pt x="517606" y="955077"/>
                  </a:lnTo>
                  <a:lnTo>
                    <a:pt x="515984" y="961780"/>
                  </a:lnTo>
                  <a:lnTo>
                    <a:pt x="516263" y="965937"/>
                  </a:lnTo>
                  <a:lnTo>
                    <a:pt x="515458" y="971432"/>
                  </a:lnTo>
                  <a:lnTo>
                    <a:pt x="516074" y="980035"/>
                  </a:lnTo>
                  <a:lnTo>
                    <a:pt x="516757" y="985256"/>
                  </a:lnTo>
                  <a:lnTo>
                    <a:pt x="519753" y="988806"/>
                  </a:lnTo>
                  <a:lnTo>
                    <a:pt x="521007" y="988950"/>
                  </a:lnTo>
                  <a:lnTo>
                    <a:pt x="522298" y="989832"/>
                  </a:lnTo>
                  <a:lnTo>
                    <a:pt x="525628" y="989968"/>
                  </a:lnTo>
                  <a:lnTo>
                    <a:pt x="531465" y="989056"/>
                  </a:lnTo>
                  <a:lnTo>
                    <a:pt x="532850" y="989497"/>
                  </a:lnTo>
                  <a:lnTo>
                    <a:pt x="534693" y="992286"/>
                  </a:lnTo>
                  <a:lnTo>
                    <a:pt x="536762" y="999590"/>
                  </a:lnTo>
                  <a:lnTo>
                    <a:pt x="540837" y="1010526"/>
                  </a:lnTo>
                  <a:lnTo>
                    <a:pt x="541942" y="1016774"/>
                  </a:lnTo>
                  <a:lnTo>
                    <a:pt x="541279" y="1025202"/>
                  </a:lnTo>
                  <a:lnTo>
                    <a:pt x="544654" y="1025324"/>
                  </a:lnTo>
                  <a:lnTo>
                    <a:pt x="554050" y="1021379"/>
                  </a:lnTo>
                  <a:lnTo>
                    <a:pt x="560371" y="1021075"/>
                  </a:lnTo>
                  <a:lnTo>
                    <a:pt x="563994" y="1021759"/>
                  </a:lnTo>
                  <a:lnTo>
                    <a:pt x="566678" y="1023211"/>
                  </a:lnTo>
                  <a:lnTo>
                    <a:pt x="572006" y="1026068"/>
                  </a:lnTo>
                  <a:lnTo>
                    <a:pt x="582681" y="1030058"/>
                  </a:lnTo>
                  <a:lnTo>
                    <a:pt x="592189" y="1038274"/>
                  </a:lnTo>
                  <a:lnTo>
                    <a:pt x="597170" y="1046672"/>
                  </a:lnTo>
                  <a:lnTo>
                    <a:pt x="614718" y="1052653"/>
                  </a:lnTo>
                  <a:lnTo>
                    <a:pt x="617944" y="1054644"/>
                  </a:lnTo>
                  <a:lnTo>
                    <a:pt x="622868" y="1058209"/>
                  </a:lnTo>
                  <a:lnTo>
                    <a:pt x="627813" y="1060443"/>
                  </a:lnTo>
                  <a:lnTo>
                    <a:pt x="630586" y="1061355"/>
                  </a:lnTo>
                  <a:lnTo>
                    <a:pt x="634107" y="1060550"/>
                  </a:lnTo>
                  <a:lnTo>
                    <a:pt x="636377" y="1060937"/>
                  </a:lnTo>
                  <a:lnTo>
                    <a:pt x="640529" y="1060268"/>
                  </a:lnTo>
                  <a:lnTo>
                    <a:pt x="646769" y="1061697"/>
                  </a:lnTo>
                  <a:lnTo>
                    <a:pt x="653826" y="1063514"/>
                  </a:lnTo>
                  <a:lnTo>
                    <a:pt x="655839" y="1065208"/>
                  </a:lnTo>
                  <a:lnTo>
                    <a:pt x="654349" y="1071319"/>
                  </a:lnTo>
                  <a:lnTo>
                    <a:pt x="653641" y="1078653"/>
                  </a:lnTo>
                  <a:lnTo>
                    <a:pt x="654412" y="1081077"/>
                  </a:lnTo>
                  <a:lnTo>
                    <a:pt x="655950" y="1083996"/>
                  </a:lnTo>
                  <a:lnTo>
                    <a:pt x="656303" y="1087545"/>
                  </a:lnTo>
                  <a:lnTo>
                    <a:pt x="655726" y="1096201"/>
                  </a:lnTo>
                  <a:lnTo>
                    <a:pt x="654178" y="1101172"/>
                  </a:lnTo>
                  <a:lnTo>
                    <a:pt x="654289" y="1102897"/>
                  </a:lnTo>
                  <a:lnTo>
                    <a:pt x="657321" y="1105108"/>
                  </a:lnTo>
                  <a:lnTo>
                    <a:pt x="659735" y="1107928"/>
                  </a:lnTo>
                  <a:lnTo>
                    <a:pt x="661056" y="1110854"/>
                  </a:lnTo>
                  <a:lnTo>
                    <a:pt x="661289" y="1114867"/>
                  </a:lnTo>
                  <a:lnTo>
                    <a:pt x="660906" y="1117770"/>
                  </a:lnTo>
                  <a:lnTo>
                    <a:pt x="665771" y="1118720"/>
                  </a:lnTo>
                  <a:lnTo>
                    <a:pt x="670603" y="1122550"/>
                  </a:lnTo>
                  <a:lnTo>
                    <a:pt x="673994" y="1127323"/>
                  </a:lnTo>
                  <a:lnTo>
                    <a:pt x="675958" y="1132066"/>
                  </a:lnTo>
                  <a:lnTo>
                    <a:pt x="676351" y="1133358"/>
                  </a:lnTo>
                  <a:lnTo>
                    <a:pt x="679559" y="1133472"/>
                  </a:lnTo>
                  <a:lnTo>
                    <a:pt x="683198" y="1136755"/>
                  </a:lnTo>
                  <a:lnTo>
                    <a:pt x="687748" y="1141543"/>
                  </a:lnTo>
                  <a:lnTo>
                    <a:pt x="686000" y="1136276"/>
                  </a:lnTo>
                  <a:lnTo>
                    <a:pt x="684896" y="1134042"/>
                  </a:lnTo>
                  <a:lnTo>
                    <a:pt x="685569" y="1131321"/>
                  </a:lnTo>
                  <a:lnTo>
                    <a:pt x="688442" y="1127992"/>
                  </a:lnTo>
                  <a:lnTo>
                    <a:pt x="690274" y="1129413"/>
                  </a:lnTo>
                  <a:lnTo>
                    <a:pt x="692181" y="1133076"/>
                  </a:lnTo>
                  <a:lnTo>
                    <a:pt x="693495" y="1135904"/>
                  </a:lnTo>
                  <a:lnTo>
                    <a:pt x="694322" y="1133069"/>
                  </a:lnTo>
                  <a:lnTo>
                    <a:pt x="694860" y="1128684"/>
                  </a:lnTo>
                  <a:lnTo>
                    <a:pt x="693784" y="1124998"/>
                  </a:lnTo>
                  <a:lnTo>
                    <a:pt x="696496" y="1120673"/>
                  </a:lnTo>
                  <a:lnTo>
                    <a:pt x="697191" y="1116204"/>
                  </a:lnTo>
                  <a:lnTo>
                    <a:pt x="696275" y="1111964"/>
                  </a:lnTo>
                  <a:lnTo>
                    <a:pt x="694587" y="1108179"/>
                  </a:lnTo>
                  <a:lnTo>
                    <a:pt x="693279" y="1101909"/>
                  </a:lnTo>
                  <a:lnTo>
                    <a:pt x="693258" y="1097326"/>
                  </a:lnTo>
                  <a:lnTo>
                    <a:pt x="692228" y="1092333"/>
                  </a:lnTo>
                  <a:lnTo>
                    <a:pt x="691134" y="1088692"/>
                  </a:lnTo>
                  <a:lnTo>
                    <a:pt x="694217" y="1088556"/>
                  </a:lnTo>
                  <a:lnTo>
                    <a:pt x="693732" y="1084512"/>
                  </a:lnTo>
                  <a:lnTo>
                    <a:pt x="692248" y="1082354"/>
                  </a:lnTo>
                  <a:lnTo>
                    <a:pt x="688956" y="1080963"/>
                  </a:lnTo>
                  <a:lnTo>
                    <a:pt x="687076" y="1078546"/>
                  </a:lnTo>
                  <a:lnTo>
                    <a:pt x="685446" y="1070574"/>
                  </a:lnTo>
                  <a:lnTo>
                    <a:pt x="691722" y="1068218"/>
                  </a:lnTo>
                  <a:lnTo>
                    <a:pt x="696096" y="1066120"/>
                  </a:lnTo>
                  <a:lnTo>
                    <a:pt x="699232" y="1063757"/>
                  </a:lnTo>
                  <a:lnTo>
                    <a:pt x="708045" y="1055404"/>
                  </a:lnTo>
                  <a:lnTo>
                    <a:pt x="711200" y="1052729"/>
                  </a:lnTo>
                  <a:lnTo>
                    <a:pt x="716430" y="1044377"/>
                  </a:lnTo>
                  <a:lnTo>
                    <a:pt x="718603" y="1039475"/>
                  </a:lnTo>
                  <a:lnTo>
                    <a:pt x="719790" y="1033448"/>
                  </a:lnTo>
                  <a:lnTo>
                    <a:pt x="720060" y="1028607"/>
                  </a:lnTo>
                  <a:lnTo>
                    <a:pt x="718768" y="1018970"/>
                  </a:lnTo>
                  <a:lnTo>
                    <a:pt x="717538" y="1014022"/>
                  </a:lnTo>
                  <a:lnTo>
                    <a:pt x="716341" y="1011036"/>
                  </a:lnTo>
                  <a:lnTo>
                    <a:pt x="711640" y="1004173"/>
                  </a:lnTo>
                  <a:lnTo>
                    <a:pt x="709299" y="1001581"/>
                  </a:lnTo>
                  <a:lnTo>
                    <a:pt x="703758" y="996512"/>
                  </a:lnTo>
                  <a:lnTo>
                    <a:pt x="701940" y="995349"/>
                  </a:lnTo>
                  <a:lnTo>
                    <a:pt x="699668" y="992720"/>
                  </a:lnTo>
                  <a:lnTo>
                    <a:pt x="698909" y="992279"/>
                  </a:lnTo>
                  <a:lnTo>
                    <a:pt x="697438" y="988897"/>
                  </a:lnTo>
                  <a:lnTo>
                    <a:pt x="697841" y="987863"/>
                  </a:lnTo>
                  <a:lnTo>
                    <a:pt x="702194" y="982794"/>
                  </a:lnTo>
                  <a:lnTo>
                    <a:pt x="704966" y="974214"/>
                  </a:lnTo>
                  <a:lnTo>
                    <a:pt x="706434" y="970110"/>
                  </a:lnTo>
                  <a:lnTo>
                    <a:pt x="707691" y="969190"/>
                  </a:lnTo>
                  <a:lnTo>
                    <a:pt x="709930" y="969030"/>
                  </a:lnTo>
                  <a:lnTo>
                    <a:pt x="711411" y="966272"/>
                  </a:lnTo>
                  <a:lnTo>
                    <a:pt x="710880" y="961043"/>
                  </a:lnTo>
                  <a:lnTo>
                    <a:pt x="709979" y="957471"/>
                  </a:lnTo>
                  <a:lnTo>
                    <a:pt x="708395" y="953405"/>
                  </a:lnTo>
                  <a:lnTo>
                    <a:pt x="708154" y="951360"/>
                  </a:lnTo>
                  <a:lnTo>
                    <a:pt x="709449" y="947720"/>
                  </a:lnTo>
                  <a:lnTo>
                    <a:pt x="709476" y="945022"/>
                  </a:lnTo>
                  <a:lnTo>
                    <a:pt x="700696" y="943935"/>
                  </a:lnTo>
                  <a:lnTo>
                    <a:pt x="706134" y="934428"/>
                  </a:lnTo>
                  <a:lnTo>
                    <a:pt x="708655" y="927071"/>
                  </a:lnTo>
                  <a:lnTo>
                    <a:pt x="708689" y="925756"/>
                  </a:lnTo>
                  <a:lnTo>
                    <a:pt x="707103" y="923620"/>
                  </a:lnTo>
                  <a:lnTo>
                    <a:pt x="704051" y="920824"/>
                  </a:lnTo>
                  <a:lnTo>
                    <a:pt x="702825" y="917996"/>
                  </a:lnTo>
                  <a:lnTo>
                    <a:pt x="702607" y="912304"/>
                  </a:lnTo>
                  <a:lnTo>
                    <a:pt x="704138" y="907736"/>
                  </a:lnTo>
                  <a:lnTo>
                    <a:pt x="706916" y="904324"/>
                  </a:lnTo>
                  <a:lnTo>
                    <a:pt x="709776" y="902257"/>
                  </a:lnTo>
                  <a:lnTo>
                    <a:pt x="713921" y="902926"/>
                  </a:lnTo>
                  <a:lnTo>
                    <a:pt x="722851" y="906984"/>
                  </a:lnTo>
                  <a:lnTo>
                    <a:pt x="728351" y="909500"/>
                  </a:lnTo>
                  <a:lnTo>
                    <a:pt x="732125" y="910328"/>
                  </a:lnTo>
                  <a:lnTo>
                    <a:pt x="739347" y="910472"/>
                  </a:lnTo>
                  <a:lnTo>
                    <a:pt x="744760" y="908930"/>
                  </a:lnTo>
                  <a:lnTo>
                    <a:pt x="749072" y="906536"/>
                  </a:lnTo>
                  <a:lnTo>
                    <a:pt x="750129" y="906019"/>
                  </a:lnTo>
                  <a:lnTo>
                    <a:pt x="751026" y="905335"/>
                  </a:lnTo>
                  <a:lnTo>
                    <a:pt x="753979" y="906178"/>
                  </a:lnTo>
                  <a:lnTo>
                    <a:pt x="758950" y="910564"/>
                  </a:lnTo>
                  <a:lnTo>
                    <a:pt x="760220" y="911901"/>
                  </a:lnTo>
                  <a:lnTo>
                    <a:pt x="764005" y="916750"/>
                  </a:lnTo>
                  <a:lnTo>
                    <a:pt x="768611" y="920732"/>
                  </a:lnTo>
                  <a:lnTo>
                    <a:pt x="772593" y="925338"/>
                  </a:lnTo>
                  <a:lnTo>
                    <a:pt x="771119" y="929450"/>
                  </a:lnTo>
                  <a:lnTo>
                    <a:pt x="773156" y="931889"/>
                  </a:lnTo>
                  <a:lnTo>
                    <a:pt x="781675" y="937042"/>
                  </a:lnTo>
                  <a:lnTo>
                    <a:pt x="791487" y="940705"/>
                  </a:lnTo>
                  <a:lnTo>
                    <a:pt x="795127" y="940371"/>
                  </a:lnTo>
                  <a:lnTo>
                    <a:pt x="796974" y="938273"/>
                  </a:lnTo>
                  <a:lnTo>
                    <a:pt x="798669" y="941321"/>
                  </a:lnTo>
                  <a:lnTo>
                    <a:pt x="798608" y="945470"/>
                  </a:lnTo>
                  <a:lnTo>
                    <a:pt x="795712" y="948974"/>
                  </a:lnTo>
                  <a:lnTo>
                    <a:pt x="795097" y="953549"/>
                  </a:lnTo>
                  <a:lnTo>
                    <a:pt x="797293" y="966872"/>
                  </a:lnTo>
                  <a:lnTo>
                    <a:pt x="797977" y="974024"/>
                  </a:lnTo>
                  <a:lnTo>
                    <a:pt x="799132" y="978090"/>
                  </a:lnTo>
                  <a:lnTo>
                    <a:pt x="798882" y="981540"/>
                  </a:lnTo>
                  <a:lnTo>
                    <a:pt x="797643" y="983189"/>
                  </a:lnTo>
                  <a:lnTo>
                    <a:pt x="795408" y="983045"/>
                  </a:lnTo>
                  <a:lnTo>
                    <a:pt x="793676" y="982900"/>
                  </a:lnTo>
                  <a:lnTo>
                    <a:pt x="792984" y="989436"/>
                  </a:lnTo>
                  <a:lnTo>
                    <a:pt x="794861" y="992081"/>
                  </a:lnTo>
                  <a:lnTo>
                    <a:pt x="800561" y="988076"/>
                  </a:lnTo>
                  <a:lnTo>
                    <a:pt x="802393" y="987628"/>
                  </a:lnTo>
                  <a:lnTo>
                    <a:pt x="806307" y="987164"/>
                  </a:lnTo>
                  <a:lnTo>
                    <a:pt x="807743" y="987308"/>
                  </a:lnTo>
                  <a:lnTo>
                    <a:pt x="811140" y="990402"/>
                  </a:lnTo>
                  <a:lnTo>
                    <a:pt x="813033" y="993776"/>
                  </a:lnTo>
                  <a:lnTo>
                    <a:pt x="813056" y="996261"/>
                  </a:lnTo>
                  <a:lnTo>
                    <a:pt x="812645" y="997432"/>
                  </a:lnTo>
                  <a:lnTo>
                    <a:pt x="814036" y="1000479"/>
                  </a:lnTo>
                  <a:lnTo>
                    <a:pt x="816628" y="998724"/>
                  </a:lnTo>
                  <a:lnTo>
                    <a:pt x="818163" y="998283"/>
                  </a:lnTo>
                  <a:lnTo>
                    <a:pt x="824045" y="997538"/>
                  </a:lnTo>
                  <a:lnTo>
                    <a:pt x="827230" y="995775"/>
                  </a:lnTo>
                  <a:lnTo>
                    <a:pt x="829418" y="992096"/>
                  </a:lnTo>
                  <a:lnTo>
                    <a:pt x="831090" y="986776"/>
                  </a:lnTo>
                  <a:lnTo>
                    <a:pt x="832724" y="986921"/>
                  </a:lnTo>
                  <a:lnTo>
                    <a:pt x="833690" y="988106"/>
                  </a:lnTo>
                  <a:lnTo>
                    <a:pt x="837170" y="995007"/>
                  </a:lnTo>
                  <a:lnTo>
                    <a:pt x="837376" y="994422"/>
                  </a:lnTo>
                  <a:lnTo>
                    <a:pt x="837923" y="987050"/>
                  </a:lnTo>
                  <a:lnTo>
                    <a:pt x="839511" y="981388"/>
                  </a:lnTo>
                  <a:lnTo>
                    <a:pt x="841890" y="978834"/>
                  </a:lnTo>
                  <a:lnTo>
                    <a:pt x="844596" y="975057"/>
                  </a:lnTo>
                  <a:lnTo>
                    <a:pt x="841328" y="970064"/>
                  </a:lnTo>
                  <a:lnTo>
                    <a:pt x="841373" y="967016"/>
                  </a:lnTo>
                  <a:lnTo>
                    <a:pt x="842741" y="965626"/>
                  </a:lnTo>
                  <a:lnTo>
                    <a:pt x="847651" y="964691"/>
                  </a:lnTo>
                  <a:lnTo>
                    <a:pt x="848624" y="963300"/>
                  </a:lnTo>
                  <a:lnTo>
                    <a:pt x="851192" y="956620"/>
                  </a:lnTo>
                  <a:lnTo>
                    <a:pt x="854536" y="960344"/>
                  </a:lnTo>
                  <a:lnTo>
                    <a:pt x="857576" y="966340"/>
                  </a:lnTo>
                  <a:lnTo>
                    <a:pt x="861513" y="971356"/>
                  </a:lnTo>
                  <a:lnTo>
                    <a:pt x="864500" y="979199"/>
                  </a:lnTo>
                  <a:lnTo>
                    <a:pt x="869744" y="986640"/>
                  </a:lnTo>
                  <a:lnTo>
                    <a:pt x="871066" y="990037"/>
                  </a:lnTo>
                  <a:lnTo>
                    <a:pt x="869334" y="992834"/>
                  </a:lnTo>
                  <a:lnTo>
                    <a:pt x="869820" y="996056"/>
                  </a:lnTo>
                  <a:lnTo>
                    <a:pt x="872693" y="995752"/>
                  </a:lnTo>
                  <a:lnTo>
                    <a:pt x="874524" y="1003154"/>
                  </a:lnTo>
                  <a:lnTo>
                    <a:pt x="875436" y="1004880"/>
                  </a:lnTo>
                  <a:lnTo>
                    <a:pt x="877055" y="1006027"/>
                  </a:lnTo>
                  <a:lnTo>
                    <a:pt x="880787" y="1007304"/>
                  </a:lnTo>
                  <a:lnTo>
                    <a:pt x="882193" y="1009736"/>
                  </a:lnTo>
                  <a:lnTo>
                    <a:pt x="882862" y="1013293"/>
                  </a:lnTo>
                  <a:lnTo>
                    <a:pt x="880954" y="1014152"/>
                  </a:lnTo>
                  <a:lnTo>
                    <a:pt x="878879" y="1015717"/>
                  </a:lnTo>
                  <a:lnTo>
                    <a:pt x="880931" y="1018681"/>
                  </a:lnTo>
                  <a:lnTo>
                    <a:pt x="882930" y="1020779"/>
                  </a:lnTo>
                  <a:lnTo>
                    <a:pt x="886783" y="1022588"/>
                  </a:lnTo>
                  <a:lnTo>
                    <a:pt x="888182" y="1024685"/>
                  </a:lnTo>
                  <a:lnTo>
                    <a:pt x="888356" y="1028576"/>
                  </a:lnTo>
                  <a:lnTo>
                    <a:pt x="888075" y="1029268"/>
                  </a:lnTo>
                  <a:lnTo>
                    <a:pt x="886023" y="1030248"/>
                  </a:lnTo>
                  <a:lnTo>
                    <a:pt x="882634" y="1029982"/>
                  </a:lnTo>
                  <a:lnTo>
                    <a:pt x="878894" y="1028888"/>
                  </a:lnTo>
                  <a:lnTo>
                    <a:pt x="877314" y="1029450"/>
                  </a:lnTo>
                  <a:lnTo>
                    <a:pt x="877762" y="1030963"/>
                  </a:lnTo>
                  <a:lnTo>
                    <a:pt x="879138" y="1032620"/>
                  </a:lnTo>
                  <a:lnTo>
                    <a:pt x="880080" y="1034816"/>
                  </a:lnTo>
                  <a:lnTo>
                    <a:pt x="881752" y="1039460"/>
                  </a:lnTo>
                  <a:lnTo>
                    <a:pt x="883812" y="1041496"/>
                  </a:lnTo>
                  <a:lnTo>
                    <a:pt x="886988" y="1041755"/>
                  </a:lnTo>
                  <a:lnTo>
                    <a:pt x="889306" y="1043374"/>
                  </a:lnTo>
                  <a:lnTo>
                    <a:pt x="893509" y="1047820"/>
                  </a:lnTo>
                  <a:lnTo>
                    <a:pt x="898016" y="1051688"/>
                  </a:lnTo>
                  <a:lnTo>
                    <a:pt x="899247" y="1054622"/>
                  </a:lnTo>
                  <a:lnTo>
                    <a:pt x="899072" y="1056347"/>
                  </a:lnTo>
                  <a:lnTo>
                    <a:pt x="896830" y="1063225"/>
                  </a:lnTo>
                  <a:lnTo>
                    <a:pt x="899384" y="1063742"/>
                  </a:lnTo>
                  <a:lnTo>
                    <a:pt x="902705" y="1062282"/>
                  </a:lnTo>
                  <a:lnTo>
                    <a:pt x="906650" y="1061614"/>
                  </a:lnTo>
                  <a:lnTo>
                    <a:pt x="910609" y="1063042"/>
                  </a:lnTo>
                  <a:lnTo>
                    <a:pt x="913490" y="1064745"/>
                  </a:lnTo>
                  <a:lnTo>
                    <a:pt x="919311" y="1069016"/>
                  </a:lnTo>
                  <a:lnTo>
                    <a:pt x="924236" y="1070171"/>
                  </a:lnTo>
                  <a:lnTo>
                    <a:pt x="931836" y="1072725"/>
                  </a:lnTo>
                  <a:lnTo>
                    <a:pt x="930924" y="1074921"/>
                  </a:lnTo>
                  <a:lnTo>
                    <a:pt x="927322" y="1076730"/>
                  </a:lnTo>
                  <a:lnTo>
                    <a:pt x="923628" y="1078531"/>
                  </a:lnTo>
                  <a:lnTo>
                    <a:pt x="920307" y="1078926"/>
                  </a:lnTo>
                  <a:lnTo>
                    <a:pt x="916119" y="1080986"/>
                  </a:lnTo>
                  <a:lnTo>
                    <a:pt x="913193" y="1084429"/>
                  </a:lnTo>
                  <a:lnTo>
                    <a:pt x="909933" y="1086336"/>
                  </a:lnTo>
                  <a:lnTo>
                    <a:pt x="904757" y="1086861"/>
                  </a:lnTo>
                  <a:lnTo>
                    <a:pt x="903328" y="1087492"/>
                  </a:lnTo>
                  <a:lnTo>
                    <a:pt x="901702" y="1089764"/>
                  </a:lnTo>
                  <a:lnTo>
                    <a:pt x="901854" y="1092903"/>
                  </a:lnTo>
                  <a:lnTo>
                    <a:pt x="900494" y="1097402"/>
                  </a:lnTo>
                  <a:lnTo>
                    <a:pt x="906384" y="1094514"/>
                  </a:lnTo>
                  <a:lnTo>
                    <a:pt x="909104" y="1093754"/>
                  </a:lnTo>
                  <a:lnTo>
                    <a:pt x="912365" y="1092872"/>
                  </a:lnTo>
                  <a:lnTo>
                    <a:pt x="918384" y="1086306"/>
                  </a:lnTo>
                  <a:lnTo>
                    <a:pt x="924662" y="1082232"/>
                  </a:lnTo>
                  <a:lnTo>
                    <a:pt x="930407" y="1081320"/>
                  </a:lnTo>
                  <a:lnTo>
                    <a:pt x="933728" y="1083342"/>
                  </a:lnTo>
                  <a:lnTo>
                    <a:pt x="935484" y="1086253"/>
                  </a:lnTo>
                  <a:lnTo>
                    <a:pt x="933485" y="1090045"/>
                  </a:lnTo>
                  <a:lnTo>
                    <a:pt x="933668" y="1091048"/>
                  </a:lnTo>
                  <a:lnTo>
                    <a:pt x="935203" y="1093549"/>
                  </a:lnTo>
                  <a:lnTo>
                    <a:pt x="938288" y="1091656"/>
                  </a:lnTo>
                  <a:lnTo>
                    <a:pt x="940568" y="1090273"/>
                  </a:lnTo>
                  <a:lnTo>
                    <a:pt x="943859" y="1091892"/>
                  </a:lnTo>
                  <a:lnTo>
                    <a:pt x="949126" y="1095996"/>
                  </a:lnTo>
                  <a:lnTo>
                    <a:pt x="950258" y="1098109"/>
                  </a:lnTo>
                  <a:lnTo>
                    <a:pt x="950372" y="1099598"/>
                  </a:lnTo>
                  <a:lnTo>
                    <a:pt x="948868" y="1103193"/>
                  </a:lnTo>
                  <a:lnTo>
                    <a:pt x="948617" y="1106142"/>
                  </a:lnTo>
                  <a:lnTo>
                    <a:pt x="946580" y="1109820"/>
                  </a:lnTo>
                  <a:lnTo>
                    <a:pt x="951604" y="1117458"/>
                  </a:lnTo>
                  <a:lnTo>
                    <a:pt x="949772" y="1120476"/>
                  </a:lnTo>
                  <a:lnTo>
                    <a:pt x="945782" y="1122771"/>
                  </a:lnTo>
                  <a:lnTo>
                    <a:pt x="940386" y="1127802"/>
                  </a:lnTo>
                  <a:lnTo>
                    <a:pt x="937065" y="1130067"/>
                  </a:lnTo>
                  <a:lnTo>
                    <a:pt x="931562" y="1130439"/>
                  </a:lnTo>
                  <a:lnTo>
                    <a:pt x="927436" y="1131397"/>
                  </a:lnTo>
                  <a:lnTo>
                    <a:pt x="919676" y="1132012"/>
                  </a:lnTo>
                  <a:lnTo>
                    <a:pt x="917502" y="1135326"/>
                  </a:lnTo>
                  <a:lnTo>
                    <a:pt x="912912" y="1141664"/>
                  </a:lnTo>
                  <a:lnTo>
                    <a:pt x="909477" y="1145046"/>
                  </a:lnTo>
                  <a:lnTo>
                    <a:pt x="906406" y="1147372"/>
                  </a:lnTo>
                  <a:lnTo>
                    <a:pt x="901694" y="1149120"/>
                  </a:lnTo>
                  <a:lnTo>
                    <a:pt x="894208" y="1150480"/>
                  </a:lnTo>
                  <a:lnTo>
                    <a:pt x="884959" y="1151476"/>
                  </a:lnTo>
                  <a:lnTo>
                    <a:pt x="877678" y="1150921"/>
                  </a:lnTo>
                  <a:lnTo>
                    <a:pt x="867494" y="1150260"/>
                  </a:lnTo>
                  <a:lnTo>
                    <a:pt x="865708" y="1150496"/>
                  </a:lnTo>
                  <a:lnTo>
                    <a:pt x="860335" y="1151088"/>
                  </a:lnTo>
                  <a:lnTo>
                    <a:pt x="855030" y="1150990"/>
                  </a:lnTo>
                  <a:lnTo>
                    <a:pt x="845637" y="1150214"/>
                  </a:lnTo>
                  <a:lnTo>
                    <a:pt x="841039" y="1149994"/>
                  </a:lnTo>
                  <a:lnTo>
                    <a:pt x="832223" y="1150830"/>
                  </a:lnTo>
                  <a:lnTo>
                    <a:pt x="829479" y="1152449"/>
                  </a:lnTo>
                  <a:lnTo>
                    <a:pt x="826850" y="1154744"/>
                  </a:lnTo>
                  <a:lnTo>
                    <a:pt x="824159" y="1159312"/>
                  </a:lnTo>
                  <a:lnTo>
                    <a:pt x="823133" y="1163606"/>
                  </a:lnTo>
                  <a:lnTo>
                    <a:pt x="821697" y="1166197"/>
                  </a:lnTo>
                  <a:lnTo>
                    <a:pt x="818725" y="1167664"/>
                  </a:lnTo>
                  <a:lnTo>
                    <a:pt x="813360" y="1168462"/>
                  </a:lnTo>
                  <a:lnTo>
                    <a:pt x="810669" y="1169587"/>
                  </a:lnTo>
                  <a:lnTo>
                    <a:pt x="805167" y="1173843"/>
                  </a:lnTo>
                  <a:lnTo>
                    <a:pt x="801283" y="1177954"/>
                  </a:lnTo>
                  <a:lnTo>
                    <a:pt x="797301" y="1182590"/>
                  </a:lnTo>
                  <a:lnTo>
                    <a:pt x="795667" y="1185342"/>
                  </a:lnTo>
                  <a:lnTo>
                    <a:pt x="794018" y="1187097"/>
                  </a:lnTo>
                  <a:lnTo>
                    <a:pt x="789663" y="1193413"/>
                  </a:lnTo>
                  <a:lnTo>
                    <a:pt x="787231" y="1197631"/>
                  </a:lnTo>
                  <a:lnTo>
                    <a:pt x="785133" y="1199675"/>
                  </a:lnTo>
                  <a:lnTo>
                    <a:pt x="782823" y="1203969"/>
                  </a:lnTo>
                  <a:lnTo>
                    <a:pt x="780224" y="1211083"/>
                  </a:lnTo>
                  <a:lnTo>
                    <a:pt x="783978" y="1205672"/>
                  </a:lnTo>
                  <a:lnTo>
                    <a:pt x="785855" y="1204706"/>
                  </a:lnTo>
                  <a:lnTo>
                    <a:pt x="789306" y="1201172"/>
                  </a:lnTo>
                  <a:lnTo>
                    <a:pt x="794618" y="1194158"/>
                  </a:lnTo>
                  <a:lnTo>
                    <a:pt x="800120" y="1188275"/>
                  </a:lnTo>
                  <a:lnTo>
                    <a:pt x="810289" y="1181124"/>
                  </a:lnTo>
                  <a:lnTo>
                    <a:pt x="816529" y="1178129"/>
                  </a:lnTo>
                  <a:lnTo>
                    <a:pt x="825535" y="1174223"/>
                  </a:lnTo>
                  <a:lnTo>
                    <a:pt x="830878" y="1172429"/>
                  </a:lnTo>
                  <a:lnTo>
                    <a:pt x="836046" y="1170628"/>
                  </a:lnTo>
                  <a:lnTo>
                    <a:pt x="843425" y="1169496"/>
                  </a:lnTo>
                  <a:lnTo>
                    <a:pt x="848046" y="1169929"/>
                  </a:lnTo>
                  <a:lnTo>
                    <a:pt x="852538" y="1172140"/>
                  </a:lnTo>
                  <a:lnTo>
                    <a:pt x="855091" y="1174360"/>
                  </a:lnTo>
                  <a:lnTo>
                    <a:pt x="855775" y="1175804"/>
                  </a:lnTo>
                  <a:lnTo>
                    <a:pt x="856497" y="1179338"/>
                  </a:lnTo>
                  <a:lnTo>
                    <a:pt x="855866" y="1180994"/>
                  </a:lnTo>
                  <a:lnTo>
                    <a:pt x="854232" y="1182644"/>
                  </a:lnTo>
                  <a:lnTo>
                    <a:pt x="848920" y="1184855"/>
                  </a:lnTo>
                  <a:lnTo>
                    <a:pt x="845143" y="1188252"/>
                  </a:lnTo>
                  <a:lnTo>
                    <a:pt x="842232" y="1188587"/>
                  </a:lnTo>
                  <a:lnTo>
                    <a:pt x="837999" y="1186854"/>
                  </a:lnTo>
                  <a:lnTo>
                    <a:pt x="834358" y="1187196"/>
                  </a:lnTo>
                  <a:lnTo>
                    <a:pt x="831121" y="1188617"/>
                  </a:lnTo>
                  <a:lnTo>
                    <a:pt x="832527" y="1189218"/>
                  </a:lnTo>
                  <a:lnTo>
                    <a:pt x="838189" y="1190935"/>
                  </a:lnTo>
                  <a:lnTo>
                    <a:pt x="839048" y="1191840"/>
                  </a:lnTo>
                  <a:lnTo>
                    <a:pt x="840324" y="1195161"/>
                  </a:lnTo>
                  <a:lnTo>
                    <a:pt x="840697" y="1195868"/>
                  </a:lnTo>
                  <a:lnTo>
                    <a:pt x="847210" y="1192250"/>
                  </a:lnTo>
                  <a:lnTo>
                    <a:pt x="847073" y="1193861"/>
                  </a:lnTo>
                  <a:lnTo>
                    <a:pt x="849467" y="1192752"/>
                  </a:lnTo>
                  <a:lnTo>
                    <a:pt x="851329" y="1193960"/>
                  </a:lnTo>
                  <a:lnTo>
                    <a:pt x="849528" y="1195662"/>
                  </a:lnTo>
                  <a:lnTo>
                    <a:pt x="848365" y="1197570"/>
                  </a:lnTo>
                  <a:lnTo>
                    <a:pt x="848928" y="1199569"/>
                  </a:lnTo>
                  <a:lnTo>
                    <a:pt x="848114" y="1199668"/>
                  </a:lnTo>
                  <a:lnTo>
                    <a:pt x="847742" y="1201362"/>
                  </a:lnTo>
                  <a:lnTo>
                    <a:pt x="843182" y="1204646"/>
                  </a:lnTo>
                  <a:lnTo>
                    <a:pt x="849277" y="1204744"/>
                  </a:lnTo>
                  <a:lnTo>
                    <a:pt x="849665" y="1206135"/>
                  </a:lnTo>
                  <a:lnTo>
                    <a:pt x="848730" y="1208210"/>
                  </a:lnTo>
                  <a:lnTo>
                    <a:pt x="849186" y="1211356"/>
                  </a:lnTo>
                  <a:lnTo>
                    <a:pt x="849779" y="1210771"/>
                  </a:lnTo>
                  <a:lnTo>
                    <a:pt x="850980" y="1211752"/>
                  </a:lnTo>
                  <a:lnTo>
                    <a:pt x="850660" y="1212732"/>
                  </a:lnTo>
                  <a:lnTo>
                    <a:pt x="850904" y="1214206"/>
                  </a:lnTo>
                  <a:lnTo>
                    <a:pt x="852659" y="1217528"/>
                  </a:lnTo>
                  <a:lnTo>
                    <a:pt x="852705" y="1218599"/>
                  </a:lnTo>
                  <a:lnTo>
                    <a:pt x="856839" y="1218987"/>
                  </a:lnTo>
                  <a:lnTo>
                    <a:pt x="857607" y="1219671"/>
                  </a:lnTo>
                  <a:lnTo>
                    <a:pt x="857812" y="1219184"/>
                  </a:lnTo>
                  <a:lnTo>
                    <a:pt x="861460" y="1220256"/>
                  </a:lnTo>
                  <a:lnTo>
                    <a:pt x="859879" y="1221229"/>
                  </a:lnTo>
                  <a:lnTo>
                    <a:pt x="858010" y="1221130"/>
                  </a:lnTo>
                  <a:lnTo>
                    <a:pt x="857774" y="1222095"/>
                  </a:lnTo>
                  <a:lnTo>
                    <a:pt x="860404" y="1223167"/>
                  </a:lnTo>
                  <a:lnTo>
                    <a:pt x="861468" y="1224907"/>
                  </a:lnTo>
                  <a:lnTo>
                    <a:pt x="864318" y="1224322"/>
                  </a:lnTo>
                  <a:lnTo>
                    <a:pt x="865002" y="1225295"/>
                  </a:lnTo>
                  <a:lnTo>
                    <a:pt x="866058" y="1225196"/>
                  </a:lnTo>
                  <a:lnTo>
                    <a:pt x="866734" y="1226450"/>
                  </a:lnTo>
                  <a:lnTo>
                    <a:pt x="868832" y="1226161"/>
                  </a:lnTo>
                  <a:lnTo>
                    <a:pt x="868460" y="1225386"/>
                  </a:lnTo>
                  <a:lnTo>
                    <a:pt x="872685" y="1225872"/>
                  </a:lnTo>
                  <a:lnTo>
                    <a:pt x="873894" y="1226640"/>
                  </a:lnTo>
                  <a:lnTo>
                    <a:pt x="872860" y="1228084"/>
                  </a:lnTo>
                  <a:lnTo>
                    <a:pt x="874076" y="1227316"/>
                  </a:lnTo>
                  <a:lnTo>
                    <a:pt x="875376" y="1227506"/>
                  </a:lnTo>
                  <a:lnTo>
                    <a:pt x="876607" y="1227415"/>
                  </a:lnTo>
                  <a:lnTo>
                    <a:pt x="880095" y="1224808"/>
                  </a:lnTo>
                  <a:lnTo>
                    <a:pt x="881615" y="1224231"/>
                  </a:lnTo>
                  <a:lnTo>
                    <a:pt x="882140" y="1226838"/>
                  </a:lnTo>
                  <a:lnTo>
                    <a:pt x="884032" y="1227993"/>
                  </a:lnTo>
                  <a:lnTo>
                    <a:pt x="886730" y="1227126"/>
                  </a:lnTo>
                  <a:lnTo>
                    <a:pt x="889177" y="1230106"/>
                  </a:lnTo>
                  <a:lnTo>
                    <a:pt x="887148" y="1231922"/>
                  </a:lnTo>
                  <a:lnTo>
                    <a:pt x="887596" y="1232690"/>
                  </a:lnTo>
                  <a:lnTo>
                    <a:pt x="891731" y="1232880"/>
                  </a:lnTo>
                  <a:lnTo>
                    <a:pt x="892552" y="1234126"/>
                  </a:lnTo>
                  <a:lnTo>
                    <a:pt x="889945" y="1234985"/>
                  </a:lnTo>
                  <a:lnTo>
                    <a:pt x="889139" y="1234126"/>
                  </a:lnTo>
                  <a:lnTo>
                    <a:pt x="887634" y="1235076"/>
                  </a:lnTo>
                  <a:lnTo>
                    <a:pt x="888220" y="1235745"/>
                  </a:lnTo>
                  <a:lnTo>
                    <a:pt x="885643" y="1235745"/>
                  </a:lnTo>
                  <a:lnTo>
                    <a:pt x="884480" y="1235464"/>
                  </a:lnTo>
                  <a:lnTo>
                    <a:pt x="885028" y="1236604"/>
                  </a:lnTo>
                  <a:lnTo>
                    <a:pt x="882770" y="1236885"/>
                  </a:lnTo>
                  <a:lnTo>
                    <a:pt x="883052" y="1237645"/>
                  </a:lnTo>
                  <a:lnTo>
                    <a:pt x="880832" y="1237744"/>
                  </a:lnTo>
                  <a:lnTo>
                    <a:pt x="880186" y="1238785"/>
                  </a:lnTo>
                  <a:lnTo>
                    <a:pt x="877937" y="1239074"/>
                  </a:lnTo>
                  <a:lnTo>
                    <a:pt x="876090" y="1240867"/>
                  </a:lnTo>
                  <a:lnTo>
                    <a:pt x="875634" y="1240115"/>
                  </a:lnTo>
                  <a:lnTo>
                    <a:pt x="872092" y="1242098"/>
                  </a:lnTo>
                  <a:lnTo>
                    <a:pt x="871864" y="1242471"/>
                  </a:lnTo>
                  <a:lnTo>
                    <a:pt x="869212" y="1243413"/>
                  </a:lnTo>
                  <a:lnTo>
                    <a:pt x="868619" y="1241528"/>
                  </a:lnTo>
                  <a:lnTo>
                    <a:pt x="867244" y="1242281"/>
                  </a:lnTo>
                  <a:lnTo>
                    <a:pt x="866423" y="1244166"/>
                  </a:lnTo>
                  <a:lnTo>
                    <a:pt x="865488" y="1242851"/>
                  </a:lnTo>
                  <a:lnTo>
                    <a:pt x="865138" y="1244637"/>
                  </a:lnTo>
                  <a:lnTo>
                    <a:pt x="864052" y="1245199"/>
                  </a:lnTo>
                  <a:lnTo>
                    <a:pt x="863580" y="1246514"/>
                  </a:lnTo>
                  <a:lnTo>
                    <a:pt x="861004" y="1246514"/>
                  </a:lnTo>
                  <a:lnTo>
                    <a:pt x="860601" y="1245952"/>
                  </a:lnTo>
                  <a:lnTo>
                    <a:pt x="859750" y="1245579"/>
                  </a:lnTo>
                  <a:lnTo>
                    <a:pt x="859910" y="1243132"/>
                  </a:lnTo>
                  <a:lnTo>
                    <a:pt x="858701" y="1245670"/>
                  </a:lnTo>
                  <a:lnTo>
                    <a:pt x="857690" y="1246514"/>
                  </a:lnTo>
                  <a:lnTo>
                    <a:pt x="857029" y="1244728"/>
                  </a:lnTo>
                  <a:lnTo>
                    <a:pt x="855251" y="1244918"/>
                  </a:lnTo>
                  <a:lnTo>
                    <a:pt x="855471" y="1246613"/>
                  </a:lnTo>
                  <a:lnTo>
                    <a:pt x="854308" y="1246894"/>
                  </a:lnTo>
                  <a:lnTo>
                    <a:pt x="855866" y="1247449"/>
                  </a:lnTo>
                  <a:lnTo>
                    <a:pt x="856034" y="1248946"/>
                  </a:lnTo>
                  <a:lnTo>
                    <a:pt x="855517" y="1249790"/>
                  </a:lnTo>
                  <a:lnTo>
                    <a:pt x="854643" y="1249326"/>
                  </a:lnTo>
                  <a:lnTo>
                    <a:pt x="850790" y="1252495"/>
                  </a:lnTo>
                  <a:lnTo>
                    <a:pt x="851428" y="1253612"/>
                  </a:lnTo>
                  <a:lnTo>
                    <a:pt x="850250" y="1254448"/>
                  </a:lnTo>
                  <a:lnTo>
                    <a:pt x="849277" y="1254821"/>
                  </a:lnTo>
                  <a:lnTo>
                    <a:pt x="849353" y="1256303"/>
                  </a:lnTo>
                  <a:lnTo>
                    <a:pt x="848548" y="1255467"/>
                  </a:lnTo>
                  <a:lnTo>
                    <a:pt x="848966" y="1256675"/>
                  </a:lnTo>
                  <a:lnTo>
                    <a:pt x="847871" y="1257230"/>
                  </a:lnTo>
                  <a:lnTo>
                    <a:pt x="847172" y="1256493"/>
                  </a:lnTo>
                  <a:lnTo>
                    <a:pt x="847658" y="1258248"/>
                  </a:lnTo>
                  <a:lnTo>
                    <a:pt x="846549" y="1258712"/>
                  </a:lnTo>
                  <a:lnTo>
                    <a:pt x="845819" y="1258157"/>
                  </a:lnTo>
                  <a:lnTo>
                    <a:pt x="845074" y="1258157"/>
                  </a:lnTo>
                  <a:lnTo>
                    <a:pt x="844748" y="1259084"/>
                  </a:lnTo>
                  <a:lnTo>
                    <a:pt x="843965" y="1258340"/>
                  </a:lnTo>
                  <a:lnTo>
                    <a:pt x="842749" y="1259913"/>
                  </a:lnTo>
                  <a:lnTo>
                    <a:pt x="842316" y="1261942"/>
                  </a:lnTo>
                  <a:lnTo>
                    <a:pt x="841305" y="1260376"/>
                  </a:lnTo>
                  <a:lnTo>
                    <a:pt x="839580" y="1261296"/>
                  </a:lnTo>
                  <a:lnTo>
                    <a:pt x="838812" y="1260004"/>
                  </a:lnTo>
                  <a:lnTo>
                    <a:pt x="837056" y="1256675"/>
                  </a:lnTo>
                  <a:lnTo>
                    <a:pt x="836365" y="1258340"/>
                  </a:lnTo>
                  <a:lnTo>
                    <a:pt x="834267" y="1252313"/>
                  </a:lnTo>
                  <a:lnTo>
                    <a:pt x="836547" y="1246894"/>
                  </a:lnTo>
                  <a:lnTo>
                    <a:pt x="837976" y="1245762"/>
                  </a:lnTo>
                  <a:lnTo>
                    <a:pt x="838151" y="1244918"/>
                  </a:lnTo>
                  <a:lnTo>
                    <a:pt x="836395" y="1245762"/>
                  </a:lnTo>
                  <a:lnTo>
                    <a:pt x="834602" y="1247639"/>
                  </a:lnTo>
                  <a:lnTo>
                    <a:pt x="834229" y="1246894"/>
                  </a:lnTo>
                  <a:lnTo>
                    <a:pt x="838858" y="1243322"/>
                  </a:lnTo>
                  <a:lnTo>
                    <a:pt x="839488" y="1244356"/>
                  </a:lnTo>
                  <a:lnTo>
                    <a:pt x="840461" y="1243694"/>
                  </a:lnTo>
                  <a:lnTo>
                    <a:pt x="839169" y="1242942"/>
                  </a:lnTo>
                  <a:lnTo>
                    <a:pt x="844702" y="1239264"/>
                  </a:lnTo>
                  <a:lnTo>
                    <a:pt x="850265" y="1235266"/>
                  </a:lnTo>
                  <a:lnTo>
                    <a:pt x="853564" y="1232690"/>
                  </a:lnTo>
                  <a:lnTo>
                    <a:pt x="855243" y="1233358"/>
                  </a:lnTo>
                  <a:lnTo>
                    <a:pt x="854909" y="1236414"/>
                  </a:lnTo>
                  <a:lnTo>
                    <a:pt x="855806" y="1236034"/>
                  </a:lnTo>
                  <a:lnTo>
                    <a:pt x="857098" y="1238032"/>
                  </a:lnTo>
                  <a:lnTo>
                    <a:pt x="856877" y="1236604"/>
                  </a:lnTo>
                  <a:lnTo>
                    <a:pt x="856794" y="1235365"/>
                  </a:lnTo>
                  <a:lnTo>
                    <a:pt x="859963" y="1233837"/>
                  </a:lnTo>
                  <a:lnTo>
                    <a:pt x="863626" y="1232880"/>
                  </a:lnTo>
                  <a:lnTo>
                    <a:pt x="864584" y="1233358"/>
                  </a:lnTo>
                  <a:lnTo>
                    <a:pt x="865602" y="1232788"/>
                  </a:lnTo>
                  <a:lnTo>
                    <a:pt x="864834" y="1232120"/>
                  </a:lnTo>
                  <a:lnTo>
                    <a:pt x="861559" y="1231732"/>
                  </a:lnTo>
                  <a:lnTo>
                    <a:pt x="858580" y="1232120"/>
                  </a:lnTo>
                  <a:lnTo>
                    <a:pt x="856467" y="1231732"/>
                  </a:lnTo>
                  <a:lnTo>
                    <a:pt x="852439" y="1231641"/>
                  </a:lnTo>
                  <a:lnTo>
                    <a:pt x="850904" y="1231831"/>
                  </a:lnTo>
                  <a:lnTo>
                    <a:pt x="849642" y="1232401"/>
                  </a:lnTo>
                  <a:lnTo>
                    <a:pt x="848411" y="1233070"/>
                  </a:lnTo>
                  <a:lnTo>
                    <a:pt x="848570" y="1231542"/>
                  </a:lnTo>
                  <a:lnTo>
                    <a:pt x="854232" y="1227506"/>
                  </a:lnTo>
                  <a:lnTo>
                    <a:pt x="854506" y="1226062"/>
                  </a:lnTo>
                  <a:lnTo>
                    <a:pt x="855768" y="1225485"/>
                  </a:lnTo>
                  <a:lnTo>
                    <a:pt x="855509" y="1224231"/>
                  </a:lnTo>
                  <a:lnTo>
                    <a:pt x="852887" y="1226260"/>
                  </a:lnTo>
                  <a:lnTo>
                    <a:pt x="853374" y="1225295"/>
                  </a:lnTo>
                  <a:lnTo>
                    <a:pt x="850850" y="1221616"/>
                  </a:lnTo>
                  <a:lnTo>
                    <a:pt x="852401" y="1224808"/>
                  </a:lnTo>
                  <a:lnTo>
                    <a:pt x="850600" y="1228282"/>
                  </a:lnTo>
                  <a:lnTo>
                    <a:pt x="848950" y="1228373"/>
                  </a:lnTo>
                  <a:lnTo>
                    <a:pt x="839055" y="1234217"/>
                  </a:lnTo>
                  <a:lnTo>
                    <a:pt x="837626" y="1234795"/>
                  </a:lnTo>
                  <a:lnTo>
                    <a:pt x="835810" y="1233358"/>
                  </a:lnTo>
                  <a:lnTo>
                    <a:pt x="834678" y="1232880"/>
                  </a:lnTo>
                  <a:lnTo>
                    <a:pt x="835833" y="1234316"/>
                  </a:lnTo>
                  <a:lnTo>
                    <a:pt x="831881" y="1237174"/>
                  </a:lnTo>
                  <a:lnTo>
                    <a:pt x="830786" y="1235935"/>
                  </a:lnTo>
                  <a:lnTo>
                    <a:pt x="825679" y="1235555"/>
                  </a:lnTo>
                  <a:lnTo>
                    <a:pt x="825056" y="1236604"/>
                  </a:lnTo>
                  <a:lnTo>
                    <a:pt x="823156" y="1234886"/>
                  </a:lnTo>
                  <a:close/>
                </a:path>
                <a:path w="984261" h="1289500">
                  <a:moveTo>
                    <a:pt x="296251" y="601807"/>
                  </a:moveTo>
                  <a:lnTo>
                    <a:pt x="300355" y="601190"/>
                  </a:lnTo>
                  <a:lnTo>
                    <a:pt x="304264" y="599094"/>
                  </a:lnTo>
                  <a:lnTo>
                    <a:pt x="309971" y="589787"/>
                  </a:lnTo>
                  <a:lnTo>
                    <a:pt x="314456" y="589456"/>
                  </a:lnTo>
                  <a:lnTo>
                    <a:pt x="323097" y="593611"/>
                  </a:lnTo>
                  <a:lnTo>
                    <a:pt x="327806" y="598054"/>
                  </a:lnTo>
                  <a:lnTo>
                    <a:pt x="326862" y="612717"/>
                  </a:lnTo>
                  <a:lnTo>
                    <a:pt x="329446" y="611542"/>
                  </a:lnTo>
                  <a:lnTo>
                    <a:pt x="332756" y="611232"/>
                  </a:lnTo>
                  <a:lnTo>
                    <a:pt x="336726" y="607425"/>
                  </a:lnTo>
                  <a:lnTo>
                    <a:pt x="339728" y="605065"/>
                  </a:lnTo>
                  <a:lnTo>
                    <a:pt x="343529" y="605333"/>
                  </a:lnTo>
                  <a:lnTo>
                    <a:pt x="345205" y="604151"/>
                  </a:lnTo>
                  <a:lnTo>
                    <a:pt x="340244" y="587781"/>
                  </a:lnTo>
                  <a:lnTo>
                    <a:pt x="341025" y="587169"/>
                  </a:lnTo>
                  <a:lnTo>
                    <a:pt x="347945" y="589545"/>
                  </a:lnTo>
                  <a:lnTo>
                    <a:pt x="354000" y="593715"/>
                  </a:lnTo>
                  <a:lnTo>
                    <a:pt x="357385" y="597870"/>
                  </a:lnTo>
                  <a:lnTo>
                    <a:pt x="358684" y="602005"/>
                  </a:lnTo>
                  <a:lnTo>
                    <a:pt x="359660" y="610485"/>
                  </a:lnTo>
                  <a:lnTo>
                    <a:pt x="364499" y="627888"/>
                  </a:lnTo>
                  <a:lnTo>
                    <a:pt x="367701" y="633465"/>
                  </a:lnTo>
                  <a:lnTo>
                    <a:pt x="372940" y="628400"/>
                  </a:lnTo>
                  <a:lnTo>
                    <a:pt x="373643" y="624164"/>
                  </a:lnTo>
                  <a:lnTo>
                    <a:pt x="367411" y="601656"/>
                  </a:lnTo>
                  <a:lnTo>
                    <a:pt x="365211" y="579077"/>
                  </a:lnTo>
                  <a:lnTo>
                    <a:pt x="366353" y="572883"/>
                  </a:lnTo>
                  <a:lnTo>
                    <a:pt x="375929" y="577467"/>
                  </a:lnTo>
                  <a:lnTo>
                    <a:pt x="384831" y="580178"/>
                  </a:lnTo>
                  <a:lnTo>
                    <a:pt x="395015" y="592553"/>
                  </a:lnTo>
                  <a:lnTo>
                    <a:pt x="396819" y="595536"/>
                  </a:lnTo>
                  <a:lnTo>
                    <a:pt x="398321" y="600870"/>
                  </a:lnTo>
                  <a:lnTo>
                    <a:pt x="399125" y="612560"/>
                  </a:lnTo>
                  <a:lnTo>
                    <a:pt x="401689" y="623143"/>
                  </a:lnTo>
                  <a:lnTo>
                    <a:pt x="403451" y="627371"/>
                  </a:lnTo>
                  <a:lnTo>
                    <a:pt x="407742" y="637110"/>
                  </a:lnTo>
                  <a:lnTo>
                    <a:pt x="407986" y="640141"/>
                  </a:lnTo>
                  <a:lnTo>
                    <a:pt x="407096" y="643984"/>
                  </a:lnTo>
                  <a:lnTo>
                    <a:pt x="405421" y="653467"/>
                  </a:lnTo>
                  <a:lnTo>
                    <a:pt x="406322" y="658270"/>
                  </a:lnTo>
                  <a:lnTo>
                    <a:pt x="407444" y="660123"/>
                  </a:lnTo>
                  <a:lnTo>
                    <a:pt x="414466" y="670062"/>
                  </a:lnTo>
                  <a:lnTo>
                    <a:pt x="417020" y="672646"/>
                  </a:lnTo>
                  <a:lnTo>
                    <a:pt x="422794" y="676484"/>
                  </a:lnTo>
                  <a:lnTo>
                    <a:pt x="430378" y="677983"/>
                  </a:lnTo>
                  <a:lnTo>
                    <a:pt x="440687" y="686577"/>
                  </a:lnTo>
                  <a:lnTo>
                    <a:pt x="445761" y="692326"/>
                  </a:lnTo>
                  <a:lnTo>
                    <a:pt x="447588" y="703875"/>
                  </a:lnTo>
                  <a:lnTo>
                    <a:pt x="446742" y="705339"/>
                  </a:lnTo>
                  <a:lnTo>
                    <a:pt x="441369" y="704153"/>
                  </a:lnTo>
                  <a:lnTo>
                    <a:pt x="437306" y="700760"/>
                  </a:lnTo>
                  <a:lnTo>
                    <a:pt x="432564" y="697351"/>
                  </a:lnTo>
                  <a:lnTo>
                    <a:pt x="429800" y="699822"/>
                  </a:lnTo>
                  <a:lnTo>
                    <a:pt x="426466" y="702774"/>
                  </a:lnTo>
                  <a:lnTo>
                    <a:pt x="421347" y="703286"/>
                  </a:lnTo>
                  <a:lnTo>
                    <a:pt x="420063" y="704997"/>
                  </a:lnTo>
                  <a:lnTo>
                    <a:pt x="421109" y="714860"/>
                  </a:lnTo>
                  <a:lnTo>
                    <a:pt x="426560" y="713876"/>
                  </a:lnTo>
                  <a:lnTo>
                    <a:pt x="429636" y="711704"/>
                  </a:lnTo>
                  <a:lnTo>
                    <a:pt x="433027" y="710003"/>
                  </a:lnTo>
                  <a:lnTo>
                    <a:pt x="437420" y="717630"/>
                  </a:lnTo>
                  <a:lnTo>
                    <a:pt x="437368" y="720945"/>
                  </a:lnTo>
                  <a:lnTo>
                    <a:pt x="434730" y="723079"/>
                  </a:lnTo>
                  <a:lnTo>
                    <a:pt x="432137" y="726609"/>
                  </a:lnTo>
                  <a:lnTo>
                    <a:pt x="429211" y="728026"/>
                  </a:lnTo>
                  <a:lnTo>
                    <a:pt x="422104" y="729692"/>
                  </a:lnTo>
                  <a:lnTo>
                    <a:pt x="416844" y="729485"/>
                  </a:lnTo>
                  <a:lnTo>
                    <a:pt x="410855" y="728353"/>
                  </a:lnTo>
                  <a:lnTo>
                    <a:pt x="402862" y="724890"/>
                  </a:lnTo>
                  <a:lnTo>
                    <a:pt x="391436" y="717872"/>
                  </a:lnTo>
                  <a:lnTo>
                    <a:pt x="388663" y="714793"/>
                  </a:lnTo>
                  <a:lnTo>
                    <a:pt x="386480" y="710011"/>
                  </a:lnTo>
                  <a:lnTo>
                    <a:pt x="384060" y="709542"/>
                  </a:lnTo>
                  <a:lnTo>
                    <a:pt x="381147" y="711001"/>
                  </a:lnTo>
                  <a:lnTo>
                    <a:pt x="379132" y="716273"/>
                  </a:lnTo>
                  <a:lnTo>
                    <a:pt x="373543" y="723399"/>
                  </a:lnTo>
                  <a:lnTo>
                    <a:pt x="368256" y="723662"/>
                  </a:lnTo>
                  <a:lnTo>
                    <a:pt x="361182" y="725106"/>
                  </a:lnTo>
                  <a:lnTo>
                    <a:pt x="354899" y="730968"/>
                  </a:lnTo>
                  <a:lnTo>
                    <a:pt x="341095" y="735889"/>
                  </a:lnTo>
                  <a:lnTo>
                    <a:pt x="333973" y="736155"/>
                  </a:lnTo>
                  <a:lnTo>
                    <a:pt x="327933" y="737335"/>
                  </a:lnTo>
                  <a:lnTo>
                    <a:pt x="317982" y="736467"/>
                  </a:lnTo>
                  <a:lnTo>
                    <a:pt x="315559" y="737856"/>
                  </a:lnTo>
                  <a:lnTo>
                    <a:pt x="310965" y="737651"/>
                  </a:lnTo>
                  <a:lnTo>
                    <a:pt x="305952" y="733766"/>
                  </a:lnTo>
                  <a:lnTo>
                    <a:pt x="305651" y="727266"/>
                  </a:lnTo>
                  <a:lnTo>
                    <a:pt x="306644" y="725859"/>
                  </a:lnTo>
                  <a:lnTo>
                    <a:pt x="306654" y="721628"/>
                  </a:lnTo>
                  <a:lnTo>
                    <a:pt x="304673" y="718803"/>
                  </a:lnTo>
                  <a:lnTo>
                    <a:pt x="302358" y="717391"/>
                  </a:lnTo>
                  <a:lnTo>
                    <a:pt x="286579" y="715809"/>
                  </a:lnTo>
                  <a:lnTo>
                    <a:pt x="280274" y="714173"/>
                  </a:lnTo>
                  <a:lnTo>
                    <a:pt x="275940" y="711800"/>
                  </a:lnTo>
                  <a:lnTo>
                    <a:pt x="271920" y="708935"/>
                  </a:lnTo>
                  <a:lnTo>
                    <a:pt x="268146" y="701672"/>
                  </a:lnTo>
                  <a:lnTo>
                    <a:pt x="261758" y="693584"/>
                  </a:lnTo>
                  <a:lnTo>
                    <a:pt x="263278" y="692577"/>
                  </a:lnTo>
                  <a:lnTo>
                    <a:pt x="265940" y="689307"/>
                  </a:lnTo>
                  <a:lnTo>
                    <a:pt x="273822" y="688509"/>
                  </a:lnTo>
                  <a:lnTo>
                    <a:pt x="276846" y="685716"/>
                  </a:lnTo>
                  <a:lnTo>
                    <a:pt x="279644" y="685954"/>
                  </a:lnTo>
                  <a:lnTo>
                    <a:pt x="284207" y="685676"/>
                  </a:lnTo>
                  <a:lnTo>
                    <a:pt x="288741" y="684384"/>
                  </a:lnTo>
                  <a:lnTo>
                    <a:pt x="297346" y="684843"/>
                  </a:lnTo>
                  <a:lnTo>
                    <a:pt x="302032" y="684817"/>
                  </a:lnTo>
                  <a:lnTo>
                    <a:pt x="312760" y="685517"/>
                  </a:lnTo>
                  <a:lnTo>
                    <a:pt x="318226" y="685487"/>
                  </a:lnTo>
                  <a:lnTo>
                    <a:pt x="326806" y="684933"/>
                  </a:lnTo>
                  <a:lnTo>
                    <a:pt x="328888" y="682637"/>
                  </a:lnTo>
                  <a:lnTo>
                    <a:pt x="325477" y="679339"/>
                  </a:lnTo>
                  <a:lnTo>
                    <a:pt x="313884" y="671932"/>
                  </a:lnTo>
                  <a:lnTo>
                    <a:pt x="304147" y="668866"/>
                  </a:lnTo>
                  <a:lnTo>
                    <a:pt x="283795" y="667936"/>
                  </a:lnTo>
                  <a:lnTo>
                    <a:pt x="275928" y="667721"/>
                  </a:lnTo>
                  <a:lnTo>
                    <a:pt x="267432" y="668552"/>
                  </a:lnTo>
                  <a:lnTo>
                    <a:pt x="262642" y="669362"/>
                  </a:lnTo>
                  <a:lnTo>
                    <a:pt x="259614" y="669379"/>
                  </a:lnTo>
                  <a:lnTo>
                    <a:pt x="251337" y="661285"/>
                  </a:lnTo>
                  <a:lnTo>
                    <a:pt x="251388" y="658101"/>
                  </a:lnTo>
                  <a:lnTo>
                    <a:pt x="252795" y="657027"/>
                  </a:lnTo>
                  <a:lnTo>
                    <a:pt x="256922" y="656201"/>
                  </a:lnTo>
                  <a:lnTo>
                    <a:pt x="263519" y="652949"/>
                  </a:lnTo>
                  <a:lnTo>
                    <a:pt x="268512" y="653458"/>
                  </a:lnTo>
                  <a:lnTo>
                    <a:pt x="277436" y="651254"/>
                  </a:lnTo>
                  <a:lnTo>
                    <a:pt x="282104" y="649607"/>
                  </a:lnTo>
                  <a:lnTo>
                    <a:pt x="284614" y="645250"/>
                  </a:lnTo>
                  <a:lnTo>
                    <a:pt x="282649" y="639784"/>
                  </a:lnTo>
                  <a:lnTo>
                    <a:pt x="272502" y="640944"/>
                  </a:lnTo>
                  <a:lnTo>
                    <a:pt x="264592" y="643458"/>
                  </a:lnTo>
                  <a:lnTo>
                    <a:pt x="262621" y="642649"/>
                  </a:lnTo>
                  <a:lnTo>
                    <a:pt x="259841" y="639644"/>
                  </a:lnTo>
                  <a:lnTo>
                    <a:pt x="256445" y="634130"/>
                  </a:lnTo>
                  <a:lnTo>
                    <a:pt x="253185" y="631082"/>
                  </a:lnTo>
                  <a:lnTo>
                    <a:pt x="249714" y="631942"/>
                  </a:lnTo>
                  <a:lnTo>
                    <a:pt x="246156" y="628039"/>
                  </a:lnTo>
                  <a:lnTo>
                    <a:pt x="245964" y="623522"/>
                  </a:lnTo>
                  <a:lnTo>
                    <a:pt x="252504" y="607365"/>
                  </a:lnTo>
                  <a:lnTo>
                    <a:pt x="265641" y="593077"/>
                  </a:lnTo>
                  <a:lnTo>
                    <a:pt x="270201" y="590645"/>
                  </a:lnTo>
                  <a:lnTo>
                    <a:pt x="272069" y="587611"/>
                  </a:lnTo>
                  <a:lnTo>
                    <a:pt x="278573" y="583008"/>
                  </a:lnTo>
                  <a:lnTo>
                    <a:pt x="285214" y="580210"/>
                  </a:lnTo>
                  <a:lnTo>
                    <a:pt x="288727" y="575564"/>
                  </a:lnTo>
                  <a:lnTo>
                    <a:pt x="294309" y="573976"/>
                  </a:lnTo>
                  <a:lnTo>
                    <a:pt x="299456" y="578272"/>
                  </a:lnTo>
                  <a:lnTo>
                    <a:pt x="299106" y="581959"/>
                  </a:lnTo>
                  <a:lnTo>
                    <a:pt x="296359" y="588062"/>
                  </a:lnTo>
                  <a:lnTo>
                    <a:pt x="296251" y="601807"/>
                  </a:lnTo>
                  <a:close/>
                </a:path>
                <a:path w="984261" h="1289500">
                  <a:moveTo>
                    <a:pt x="784297" y="893882"/>
                  </a:moveTo>
                  <a:lnTo>
                    <a:pt x="783119" y="891594"/>
                  </a:lnTo>
                  <a:lnTo>
                    <a:pt x="777108" y="889002"/>
                  </a:lnTo>
                  <a:lnTo>
                    <a:pt x="773733" y="885332"/>
                  </a:lnTo>
                  <a:lnTo>
                    <a:pt x="772958" y="882330"/>
                  </a:lnTo>
                  <a:lnTo>
                    <a:pt x="774698" y="881615"/>
                  </a:lnTo>
                  <a:lnTo>
                    <a:pt x="777784" y="876440"/>
                  </a:lnTo>
                  <a:lnTo>
                    <a:pt x="770876" y="870534"/>
                  </a:lnTo>
                  <a:lnTo>
                    <a:pt x="765198" y="869113"/>
                  </a:lnTo>
                  <a:lnTo>
                    <a:pt x="761383" y="865131"/>
                  </a:lnTo>
                  <a:lnTo>
                    <a:pt x="756727" y="856710"/>
                  </a:lnTo>
                  <a:lnTo>
                    <a:pt x="756554" y="850767"/>
                  </a:lnTo>
                  <a:lnTo>
                    <a:pt x="750960" y="850045"/>
                  </a:lnTo>
                  <a:lnTo>
                    <a:pt x="744387" y="845758"/>
                  </a:lnTo>
                  <a:lnTo>
                    <a:pt x="741004" y="845394"/>
                  </a:lnTo>
                  <a:lnTo>
                    <a:pt x="742429" y="854362"/>
                  </a:lnTo>
                  <a:lnTo>
                    <a:pt x="741650" y="855479"/>
                  </a:lnTo>
                  <a:lnTo>
                    <a:pt x="739599" y="855304"/>
                  </a:lnTo>
                  <a:lnTo>
                    <a:pt x="731056" y="851436"/>
                  </a:lnTo>
                  <a:lnTo>
                    <a:pt x="729505" y="851816"/>
                  </a:lnTo>
                  <a:lnTo>
                    <a:pt x="727878" y="855357"/>
                  </a:lnTo>
                  <a:lnTo>
                    <a:pt x="725666" y="858694"/>
                  </a:lnTo>
                  <a:lnTo>
                    <a:pt x="719085" y="859644"/>
                  </a:lnTo>
                  <a:lnTo>
                    <a:pt x="712322" y="857645"/>
                  </a:lnTo>
                  <a:lnTo>
                    <a:pt x="705587" y="855448"/>
                  </a:lnTo>
                  <a:lnTo>
                    <a:pt x="701510" y="852500"/>
                  </a:lnTo>
                  <a:lnTo>
                    <a:pt x="701250" y="848760"/>
                  </a:lnTo>
                  <a:lnTo>
                    <a:pt x="702232" y="844056"/>
                  </a:lnTo>
                  <a:lnTo>
                    <a:pt x="704148" y="839876"/>
                  </a:lnTo>
                  <a:lnTo>
                    <a:pt x="709493" y="837938"/>
                  </a:lnTo>
                  <a:lnTo>
                    <a:pt x="710453" y="835818"/>
                  </a:lnTo>
                  <a:lnTo>
                    <a:pt x="709812" y="829624"/>
                  </a:lnTo>
                  <a:lnTo>
                    <a:pt x="710842" y="829228"/>
                  </a:lnTo>
                  <a:lnTo>
                    <a:pt x="717648" y="830566"/>
                  </a:lnTo>
                  <a:lnTo>
                    <a:pt x="724707" y="832664"/>
                  </a:lnTo>
                  <a:lnTo>
                    <a:pt x="727298" y="834396"/>
                  </a:lnTo>
                  <a:lnTo>
                    <a:pt x="732125" y="841837"/>
                  </a:lnTo>
                  <a:lnTo>
                    <a:pt x="732380" y="837262"/>
                  </a:lnTo>
                  <a:lnTo>
                    <a:pt x="731608" y="834951"/>
                  </a:lnTo>
                  <a:lnTo>
                    <a:pt x="731995" y="832633"/>
                  </a:lnTo>
                  <a:lnTo>
                    <a:pt x="734928" y="832230"/>
                  </a:lnTo>
                  <a:lnTo>
                    <a:pt x="739826" y="831045"/>
                  </a:lnTo>
                  <a:lnTo>
                    <a:pt x="743096" y="829084"/>
                  </a:lnTo>
                  <a:lnTo>
                    <a:pt x="746352" y="827708"/>
                  </a:lnTo>
                  <a:lnTo>
                    <a:pt x="748934" y="828476"/>
                  </a:lnTo>
                  <a:lnTo>
                    <a:pt x="752869" y="828848"/>
                  </a:lnTo>
                  <a:lnTo>
                    <a:pt x="753697" y="825520"/>
                  </a:lnTo>
                  <a:lnTo>
                    <a:pt x="747991" y="815457"/>
                  </a:lnTo>
                  <a:lnTo>
                    <a:pt x="744115" y="811072"/>
                  </a:lnTo>
                  <a:lnTo>
                    <a:pt x="743519" y="808252"/>
                  </a:lnTo>
                  <a:lnTo>
                    <a:pt x="744357" y="806223"/>
                  </a:lnTo>
                  <a:lnTo>
                    <a:pt x="747297" y="805395"/>
                  </a:lnTo>
                  <a:lnTo>
                    <a:pt x="750910" y="802324"/>
                  </a:lnTo>
                  <a:lnTo>
                    <a:pt x="757975" y="794884"/>
                  </a:lnTo>
                  <a:lnTo>
                    <a:pt x="759786" y="788006"/>
                  </a:lnTo>
                  <a:lnTo>
                    <a:pt x="763648" y="782093"/>
                  </a:lnTo>
                  <a:lnTo>
                    <a:pt x="766126" y="777191"/>
                  </a:lnTo>
                  <a:lnTo>
                    <a:pt x="765578" y="769454"/>
                  </a:lnTo>
                  <a:lnTo>
                    <a:pt x="761064" y="758325"/>
                  </a:lnTo>
                  <a:lnTo>
                    <a:pt x="759026" y="751671"/>
                  </a:lnTo>
                  <a:lnTo>
                    <a:pt x="756316" y="746749"/>
                  </a:lnTo>
                  <a:lnTo>
                    <a:pt x="754242" y="746759"/>
                  </a:lnTo>
                  <a:lnTo>
                    <a:pt x="747935" y="742267"/>
                  </a:lnTo>
                  <a:lnTo>
                    <a:pt x="742716" y="735666"/>
                  </a:lnTo>
                  <a:lnTo>
                    <a:pt x="741492" y="729200"/>
                  </a:lnTo>
                  <a:lnTo>
                    <a:pt x="738851" y="723840"/>
                  </a:lnTo>
                  <a:lnTo>
                    <a:pt x="736635" y="726661"/>
                  </a:lnTo>
                  <a:lnTo>
                    <a:pt x="733873" y="729471"/>
                  </a:lnTo>
                  <a:lnTo>
                    <a:pt x="729735" y="729260"/>
                  </a:lnTo>
                  <a:lnTo>
                    <a:pt x="728265" y="730893"/>
                  </a:lnTo>
                  <a:lnTo>
                    <a:pt x="725153" y="731141"/>
                  </a:lnTo>
                  <a:lnTo>
                    <a:pt x="718859" y="733485"/>
                  </a:lnTo>
                  <a:lnTo>
                    <a:pt x="717788" y="724186"/>
                  </a:lnTo>
                  <a:lnTo>
                    <a:pt x="722961" y="723453"/>
                  </a:lnTo>
                  <a:lnTo>
                    <a:pt x="729130" y="722010"/>
                  </a:lnTo>
                  <a:lnTo>
                    <a:pt x="729943" y="718225"/>
                  </a:lnTo>
                  <a:lnTo>
                    <a:pt x="721903" y="709430"/>
                  </a:lnTo>
                  <a:lnTo>
                    <a:pt x="714123" y="699756"/>
                  </a:lnTo>
                  <a:lnTo>
                    <a:pt x="709715" y="699535"/>
                  </a:lnTo>
                  <a:lnTo>
                    <a:pt x="706871" y="696848"/>
                  </a:lnTo>
                  <a:lnTo>
                    <a:pt x="706020" y="688889"/>
                  </a:lnTo>
                  <a:lnTo>
                    <a:pt x="702624" y="683860"/>
                  </a:lnTo>
                  <a:lnTo>
                    <a:pt x="700370" y="683112"/>
                  </a:lnTo>
                  <a:lnTo>
                    <a:pt x="695767" y="678546"/>
                  </a:lnTo>
                  <a:lnTo>
                    <a:pt x="692321" y="673419"/>
                  </a:lnTo>
                  <a:lnTo>
                    <a:pt x="690392" y="671617"/>
                  </a:lnTo>
                  <a:lnTo>
                    <a:pt x="687330" y="673965"/>
                  </a:lnTo>
                  <a:lnTo>
                    <a:pt x="683268" y="671139"/>
                  </a:lnTo>
                  <a:lnTo>
                    <a:pt x="677367" y="667526"/>
                  </a:lnTo>
                  <a:lnTo>
                    <a:pt x="674916" y="666231"/>
                  </a:lnTo>
                  <a:lnTo>
                    <a:pt x="673016" y="668335"/>
                  </a:lnTo>
                  <a:lnTo>
                    <a:pt x="675670" y="672996"/>
                  </a:lnTo>
                  <a:lnTo>
                    <a:pt x="677942" y="673760"/>
                  </a:lnTo>
                  <a:lnTo>
                    <a:pt x="692176" y="684425"/>
                  </a:lnTo>
                  <a:lnTo>
                    <a:pt x="694375" y="688451"/>
                  </a:lnTo>
                  <a:lnTo>
                    <a:pt x="694718" y="692957"/>
                  </a:lnTo>
                  <a:lnTo>
                    <a:pt x="692184" y="696189"/>
                  </a:lnTo>
                  <a:lnTo>
                    <a:pt x="688828" y="697194"/>
                  </a:lnTo>
                  <a:lnTo>
                    <a:pt x="686114" y="696716"/>
                  </a:lnTo>
                  <a:lnTo>
                    <a:pt x="682320" y="695996"/>
                  </a:lnTo>
                  <a:lnTo>
                    <a:pt x="678219" y="692298"/>
                  </a:lnTo>
                  <a:lnTo>
                    <a:pt x="672437" y="688321"/>
                  </a:lnTo>
                  <a:lnTo>
                    <a:pt x="669091" y="687332"/>
                  </a:lnTo>
                  <a:lnTo>
                    <a:pt x="667475" y="689855"/>
                  </a:lnTo>
                  <a:lnTo>
                    <a:pt x="667696" y="692856"/>
                  </a:lnTo>
                  <a:lnTo>
                    <a:pt x="669834" y="696310"/>
                  </a:lnTo>
                  <a:lnTo>
                    <a:pt x="671134" y="702675"/>
                  </a:lnTo>
                  <a:lnTo>
                    <a:pt x="662596" y="694621"/>
                  </a:lnTo>
                  <a:lnTo>
                    <a:pt x="660239" y="693893"/>
                  </a:lnTo>
                  <a:lnTo>
                    <a:pt x="658250" y="695633"/>
                  </a:lnTo>
                  <a:lnTo>
                    <a:pt x="655091" y="697868"/>
                  </a:lnTo>
                  <a:lnTo>
                    <a:pt x="651249" y="694684"/>
                  </a:lnTo>
                  <a:lnTo>
                    <a:pt x="647770" y="692964"/>
                  </a:lnTo>
                  <a:lnTo>
                    <a:pt x="643461" y="694726"/>
                  </a:lnTo>
                  <a:lnTo>
                    <a:pt x="636072" y="692030"/>
                  </a:lnTo>
                  <a:lnTo>
                    <a:pt x="626069" y="689581"/>
                  </a:lnTo>
                  <a:lnTo>
                    <a:pt x="619446" y="690120"/>
                  </a:lnTo>
                  <a:lnTo>
                    <a:pt x="613698" y="689649"/>
                  </a:lnTo>
                  <a:lnTo>
                    <a:pt x="609375" y="686906"/>
                  </a:lnTo>
                  <a:lnTo>
                    <a:pt x="609358" y="678004"/>
                  </a:lnTo>
                  <a:lnTo>
                    <a:pt x="607536" y="675704"/>
                  </a:lnTo>
                  <a:lnTo>
                    <a:pt x="603006" y="674956"/>
                  </a:lnTo>
                  <a:lnTo>
                    <a:pt x="601022" y="680100"/>
                  </a:lnTo>
                  <a:lnTo>
                    <a:pt x="597900" y="681392"/>
                  </a:lnTo>
                  <a:lnTo>
                    <a:pt x="591813" y="680661"/>
                  </a:lnTo>
                  <a:lnTo>
                    <a:pt x="586418" y="678135"/>
                  </a:lnTo>
                  <a:lnTo>
                    <a:pt x="579884" y="670946"/>
                  </a:lnTo>
                  <a:lnTo>
                    <a:pt x="577806" y="665213"/>
                  </a:lnTo>
                  <a:lnTo>
                    <a:pt x="578421" y="660993"/>
                  </a:lnTo>
                  <a:lnTo>
                    <a:pt x="582770" y="659908"/>
                  </a:lnTo>
                  <a:lnTo>
                    <a:pt x="588443" y="660936"/>
                  </a:lnTo>
                  <a:lnTo>
                    <a:pt x="594524" y="662485"/>
                  </a:lnTo>
                  <a:lnTo>
                    <a:pt x="598932" y="662196"/>
                  </a:lnTo>
                  <a:lnTo>
                    <a:pt x="600495" y="659276"/>
                  </a:lnTo>
                  <a:lnTo>
                    <a:pt x="595810" y="652091"/>
                  </a:lnTo>
                  <a:lnTo>
                    <a:pt x="591799" y="647795"/>
                  </a:lnTo>
                  <a:lnTo>
                    <a:pt x="587262" y="646192"/>
                  </a:lnTo>
                  <a:lnTo>
                    <a:pt x="581715" y="644319"/>
                  </a:lnTo>
                  <a:lnTo>
                    <a:pt x="577946" y="644887"/>
                  </a:lnTo>
                  <a:lnTo>
                    <a:pt x="575242" y="644630"/>
                  </a:lnTo>
                  <a:lnTo>
                    <a:pt x="568979" y="641111"/>
                  </a:lnTo>
                  <a:lnTo>
                    <a:pt x="569552" y="634483"/>
                  </a:lnTo>
                  <a:lnTo>
                    <a:pt x="571019" y="625512"/>
                  </a:lnTo>
                  <a:lnTo>
                    <a:pt x="572724" y="623237"/>
                  </a:lnTo>
                  <a:lnTo>
                    <a:pt x="575961" y="622366"/>
                  </a:lnTo>
                  <a:lnTo>
                    <a:pt x="576368" y="618661"/>
                  </a:lnTo>
                  <a:lnTo>
                    <a:pt x="570944" y="612077"/>
                  </a:lnTo>
                  <a:lnTo>
                    <a:pt x="570722" y="609177"/>
                  </a:lnTo>
                  <a:lnTo>
                    <a:pt x="572974" y="595911"/>
                  </a:lnTo>
                  <a:lnTo>
                    <a:pt x="578974" y="580150"/>
                  </a:lnTo>
                  <a:lnTo>
                    <a:pt x="581810" y="575199"/>
                  </a:lnTo>
                  <a:lnTo>
                    <a:pt x="586414" y="569568"/>
                  </a:lnTo>
                  <a:lnTo>
                    <a:pt x="590127" y="562937"/>
                  </a:lnTo>
                  <a:lnTo>
                    <a:pt x="592246" y="562288"/>
                  </a:lnTo>
                  <a:lnTo>
                    <a:pt x="594101" y="559099"/>
                  </a:lnTo>
                  <a:lnTo>
                    <a:pt x="597602" y="559075"/>
                  </a:lnTo>
                  <a:lnTo>
                    <a:pt x="600014" y="556822"/>
                  </a:lnTo>
                  <a:lnTo>
                    <a:pt x="603575" y="555195"/>
                  </a:lnTo>
                  <a:lnTo>
                    <a:pt x="610775" y="553218"/>
                  </a:lnTo>
                  <a:lnTo>
                    <a:pt x="617533" y="553817"/>
                  </a:lnTo>
                  <a:lnTo>
                    <a:pt x="621829" y="557316"/>
                  </a:lnTo>
                  <a:lnTo>
                    <a:pt x="617219" y="564337"/>
                  </a:lnTo>
                  <a:lnTo>
                    <a:pt x="613129" y="572824"/>
                  </a:lnTo>
                  <a:lnTo>
                    <a:pt x="606142" y="583948"/>
                  </a:lnTo>
                  <a:lnTo>
                    <a:pt x="603988" y="593025"/>
                  </a:lnTo>
                  <a:lnTo>
                    <a:pt x="604834" y="599277"/>
                  </a:lnTo>
                  <a:lnTo>
                    <a:pt x="611132" y="608343"/>
                  </a:lnTo>
                  <a:lnTo>
                    <a:pt x="608907" y="613288"/>
                  </a:lnTo>
                  <a:lnTo>
                    <a:pt x="608524" y="619892"/>
                  </a:lnTo>
                  <a:lnTo>
                    <a:pt x="609813" y="624994"/>
                  </a:lnTo>
                  <a:lnTo>
                    <a:pt x="614135" y="633937"/>
                  </a:lnTo>
                  <a:lnTo>
                    <a:pt x="621953" y="643808"/>
                  </a:lnTo>
                  <a:lnTo>
                    <a:pt x="621473" y="645720"/>
                  </a:lnTo>
                  <a:lnTo>
                    <a:pt x="615095" y="650902"/>
                  </a:lnTo>
                  <a:lnTo>
                    <a:pt x="614734" y="655733"/>
                  </a:lnTo>
                  <a:lnTo>
                    <a:pt x="619544" y="656239"/>
                  </a:lnTo>
                  <a:lnTo>
                    <a:pt x="627085" y="657794"/>
                  </a:lnTo>
                  <a:lnTo>
                    <a:pt x="630362" y="647839"/>
                  </a:lnTo>
                  <a:lnTo>
                    <a:pt x="629845" y="641300"/>
                  </a:lnTo>
                  <a:lnTo>
                    <a:pt x="628129" y="636903"/>
                  </a:lnTo>
                  <a:lnTo>
                    <a:pt x="624499" y="635263"/>
                  </a:lnTo>
                  <a:lnTo>
                    <a:pt x="622381" y="633054"/>
                  </a:lnTo>
                  <a:lnTo>
                    <a:pt x="617949" y="624378"/>
                  </a:lnTo>
                  <a:lnTo>
                    <a:pt x="618454" y="621824"/>
                  </a:lnTo>
                  <a:lnTo>
                    <a:pt x="620992" y="617815"/>
                  </a:lnTo>
                  <a:lnTo>
                    <a:pt x="623363" y="614641"/>
                  </a:lnTo>
                  <a:lnTo>
                    <a:pt x="628386" y="616621"/>
                  </a:lnTo>
                  <a:lnTo>
                    <a:pt x="632581" y="615447"/>
                  </a:lnTo>
                  <a:lnTo>
                    <a:pt x="626543" y="607663"/>
                  </a:lnTo>
                  <a:lnTo>
                    <a:pt x="623021" y="607102"/>
                  </a:lnTo>
                  <a:lnTo>
                    <a:pt x="619041" y="602436"/>
                  </a:lnTo>
                  <a:lnTo>
                    <a:pt x="618762" y="599188"/>
                  </a:lnTo>
                  <a:lnTo>
                    <a:pt x="619027" y="589925"/>
                  </a:lnTo>
                  <a:lnTo>
                    <a:pt x="623470" y="584445"/>
                  </a:lnTo>
                  <a:lnTo>
                    <a:pt x="629520" y="585925"/>
                  </a:lnTo>
                  <a:lnTo>
                    <a:pt x="637087" y="584966"/>
                  </a:lnTo>
                  <a:lnTo>
                    <a:pt x="632377" y="580110"/>
                  </a:lnTo>
                  <a:lnTo>
                    <a:pt x="626196" y="573981"/>
                  </a:lnTo>
                  <a:lnTo>
                    <a:pt x="630172" y="568653"/>
                  </a:lnTo>
                  <a:lnTo>
                    <a:pt x="636628" y="565155"/>
                  </a:lnTo>
                  <a:lnTo>
                    <a:pt x="641866" y="562910"/>
                  </a:lnTo>
                  <a:lnTo>
                    <a:pt x="650326" y="557124"/>
                  </a:lnTo>
                  <a:lnTo>
                    <a:pt x="655916" y="557408"/>
                  </a:lnTo>
                  <a:lnTo>
                    <a:pt x="659134" y="558344"/>
                  </a:lnTo>
                  <a:lnTo>
                    <a:pt x="663307" y="560864"/>
                  </a:lnTo>
                  <a:lnTo>
                    <a:pt x="667229" y="569349"/>
                  </a:lnTo>
                  <a:lnTo>
                    <a:pt x="674932" y="586243"/>
                  </a:lnTo>
                  <a:lnTo>
                    <a:pt x="675223" y="588660"/>
                  </a:lnTo>
                  <a:lnTo>
                    <a:pt x="672301" y="600330"/>
                  </a:lnTo>
                  <a:lnTo>
                    <a:pt x="668748" y="610894"/>
                  </a:lnTo>
                  <a:lnTo>
                    <a:pt x="668935" y="622936"/>
                  </a:lnTo>
                  <a:lnTo>
                    <a:pt x="670759" y="624342"/>
                  </a:lnTo>
                  <a:lnTo>
                    <a:pt x="674020" y="624887"/>
                  </a:lnTo>
                  <a:lnTo>
                    <a:pt x="679476" y="619742"/>
                  </a:lnTo>
                  <a:lnTo>
                    <a:pt x="680897" y="612266"/>
                  </a:lnTo>
                  <a:lnTo>
                    <a:pt x="683881" y="610800"/>
                  </a:lnTo>
                  <a:lnTo>
                    <a:pt x="687847" y="611355"/>
                  </a:lnTo>
                  <a:lnTo>
                    <a:pt x="690122" y="614230"/>
                  </a:lnTo>
                  <a:lnTo>
                    <a:pt x="690092" y="618535"/>
                  </a:lnTo>
                  <a:lnTo>
                    <a:pt x="690892" y="626197"/>
                  </a:lnTo>
                  <a:lnTo>
                    <a:pt x="695279" y="629263"/>
                  </a:lnTo>
                  <a:lnTo>
                    <a:pt x="696261" y="627291"/>
                  </a:lnTo>
                  <a:lnTo>
                    <a:pt x="695237" y="613334"/>
                  </a:lnTo>
                  <a:lnTo>
                    <a:pt x="696330" y="611302"/>
                  </a:lnTo>
                  <a:lnTo>
                    <a:pt x="698613" y="603410"/>
                  </a:lnTo>
                  <a:lnTo>
                    <a:pt x="703821" y="598949"/>
                  </a:lnTo>
                  <a:lnTo>
                    <a:pt x="708734" y="598028"/>
                  </a:lnTo>
                  <a:lnTo>
                    <a:pt x="712482" y="598597"/>
                  </a:lnTo>
                  <a:lnTo>
                    <a:pt x="717398" y="601524"/>
                  </a:lnTo>
                  <a:lnTo>
                    <a:pt x="723276" y="603843"/>
                  </a:lnTo>
                  <a:lnTo>
                    <a:pt x="729050" y="602336"/>
                  </a:lnTo>
                  <a:lnTo>
                    <a:pt x="732502" y="604664"/>
                  </a:lnTo>
                  <a:lnTo>
                    <a:pt x="734139" y="609036"/>
                  </a:lnTo>
                  <a:lnTo>
                    <a:pt x="737252" y="614516"/>
                  </a:lnTo>
                  <a:lnTo>
                    <a:pt x="740129" y="617657"/>
                  </a:lnTo>
                  <a:lnTo>
                    <a:pt x="743749" y="623332"/>
                  </a:lnTo>
                  <a:lnTo>
                    <a:pt x="743751" y="626440"/>
                  </a:lnTo>
                  <a:lnTo>
                    <a:pt x="741088" y="627863"/>
                  </a:lnTo>
                  <a:lnTo>
                    <a:pt x="738659" y="632357"/>
                  </a:lnTo>
                  <a:lnTo>
                    <a:pt x="734559" y="636546"/>
                  </a:lnTo>
                  <a:lnTo>
                    <a:pt x="733818" y="640134"/>
                  </a:lnTo>
                  <a:lnTo>
                    <a:pt x="736074" y="644228"/>
                  </a:lnTo>
                  <a:lnTo>
                    <a:pt x="738213" y="645305"/>
                  </a:lnTo>
                  <a:lnTo>
                    <a:pt x="742715" y="638706"/>
                  </a:lnTo>
                  <a:lnTo>
                    <a:pt x="745986" y="635925"/>
                  </a:lnTo>
                  <a:lnTo>
                    <a:pt x="748504" y="636739"/>
                  </a:lnTo>
                  <a:lnTo>
                    <a:pt x="750891" y="640583"/>
                  </a:lnTo>
                  <a:lnTo>
                    <a:pt x="752722" y="647935"/>
                  </a:lnTo>
                  <a:lnTo>
                    <a:pt x="755309" y="654384"/>
                  </a:lnTo>
                  <a:lnTo>
                    <a:pt x="757025" y="650612"/>
                  </a:lnTo>
                  <a:lnTo>
                    <a:pt x="763564" y="638031"/>
                  </a:lnTo>
                  <a:lnTo>
                    <a:pt x="773262" y="642096"/>
                  </a:lnTo>
                  <a:lnTo>
                    <a:pt x="777845" y="647788"/>
                  </a:lnTo>
                  <a:lnTo>
                    <a:pt x="777594" y="648872"/>
                  </a:lnTo>
                  <a:lnTo>
                    <a:pt x="774394" y="654273"/>
                  </a:lnTo>
                  <a:lnTo>
                    <a:pt x="770838" y="662266"/>
                  </a:lnTo>
                  <a:lnTo>
                    <a:pt x="776690" y="661441"/>
                  </a:lnTo>
                  <a:lnTo>
                    <a:pt x="778970" y="658778"/>
                  </a:lnTo>
                  <a:lnTo>
                    <a:pt x="784381" y="657151"/>
                  </a:lnTo>
                  <a:lnTo>
                    <a:pt x="784540" y="667962"/>
                  </a:lnTo>
                  <a:lnTo>
                    <a:pt x="788538" y="672876"/>
                  </a:lnTo>
                  <a:lnTo>
                    <a:pt x="791160" y="671826"/>
                  </a:lnTo>
                  <a:lnTo>
                    <a:pt x="795325" y="668683"/>
                  </a:lnTo>
                  <a:lnTo>
                    <a:pt x="801929" y="667340"/>
                  </a:lnTo>
                  <a:lnTo>
                    <a:pt x="806018" y="670704"/>
                  </a:lnTo>
                  <a:lnTo>
                    <a:pt x="808860" y="674828"/>
                  </a:lnTo>
                  <a:lnTo>
                    <a:pt x="808047" y="677149"/>
                  </a:lnTo>
                  <a:lnTo>
                    <a:pt x="805737" y="680488"/>
                  </a:lnTo>
                  <a:lnTo>
                    <a:pt x="796358" y="686880"/>
                  </a:lnTo>
                  <a:lnTo>
                    <a:pt x="795173" y="690906"/>
                  </a:lnTo>
                  <a:lnTo>
                    <a:pt x="797795" y="694629"/>
                  </a:lnTo>
                  <a:lnTo>
                    <a:pt x="800075" y="693625"/>
                  </a:lnTo>
                  <a:lnTo>
                    <a:pt x="803822" y="691108"/>
                  </a:lnTo>
                  <a:lnTo>
                    <a:pt x="810016" y="689322"/>
                  </a:lnTo>
                  <a:lnTo>
                    <a:pt x="812045" y="685026"/>
                  </a:lnTo>
                  <a:lnTo>
                    <a:pt x="813861" y="683495"/>
                  </a:lnTo>
                  <a:lnTo>
                    <a:pt x="816263" y="684496"/>
                  </a:lnTo>
                  <a:lnTo>
                    <a:pt x="818824" y="687260"/>
                  </a:lnTo>
                  <a:lnTo>
                    <a:pt x="821552" y="692261"/>
                  </a:lnTo>
                  <a:lnTo>
                    <a:pt x="824737" y="699894"/>
                  </a:lnTo>
                  <a:lnTo>
                    <a:pt x="819630" y="699922"/>
                  </a:lnTo>
                  <a:lnTo>
                    <a:pt x="813610" y="700688"/>
                  </a:lnTo>
                  <a:lnTo>
                    <a:pt x="811482" y="702652"/>
                  </a:lnTo>
                  <a:lnTo>
                    <a:pt x="811779" y="706536"/>
                  </a:lnTo>
                  <a:lnTo>
                    <a:pt x="813648" y="708459"/>
                  </a:lnTo>
                  <a:lnTo>
                    <a:pt x="820336" y="709386"/>
                  </a:lnTo>
                  <a:lnTo>
                    <a:pt x="825041" y="712004"/>
                  </a:lnTo>
                  <a:lnTo>
                    <a:pt x="827762" y="715096"/>
                  </a:lnTo>
                  <a:lnTo>
                    <a:pt x="828932" y="719364"/>
                  </a:lnTo>
                  <a:lnTo>
                    <a:pt x="827078" y="719846"/>
                  </a:lnTo>
                  <a:lnTo>
                    <a:pt x="823323" y="719866"/>
                  </a:lnTo>
                  <a:lnTo>
                    <a:pt x="818254" y="718710"/>
                  </a:lnTo>
                  <a:lnTo>
                    <a:pt x="813869" y="715645"/>
                  </a:lnTo>
                  <a:lnTo>
                    <a:pt x="809734" y="714714"/>
                  </a:lnTo>
                  <a:lnTo>
                    <a:pt x="808154" y="717340"/>
                  </a:lnTo>
                  <a:lnTo>
                    <a:pt x="814317" y="725556"/>
                  </a:lnTo>
                  <a:lnTo>
                    <a:pt x="813230" y="728362"/>
                  </a:lnTo>
                  <a:lnTo>
                    <a:pt x="805448" y="730031"/>
                  </a:lnTo>
                  <a:lnTo>
                    <a:pt x="806679" y="733956"/>
                  </a:lnTo>
                  <a:lnTo>
                    <a:pt x="808868" y="736246"/>
                  </a:lnTo>
                  <a:lnTo>
                    <a:pt x="811627" y="736690"/>
                  </a:lnTo>
                  <a:lnTo>
                    <a:pt x="818300" y="741680"/>
                  </a:lnTo>
                  <a:lnTo>
                    <a:pt x="824881" y="746402"/>
                  </a:lnTo>
                  <a:lnTo>
                    <a:pt x="826120" y="748872"/>
                  </a:lnTo>
                  <a:lnTo>
                    <a:pt x="826318" y="752674"/>
                  </a:lnTo>
                  <a:lnTo>
                    <a:pt x="828081" y="757771"/>
                  </a:lnTo>
                  <a:lnTo>
                    <a:pt x="831843" y="754872"/>
                  </a:lnTo>
                  <a:lnTo>
                    <a:pt x="834526" y="755524"/>
                  </a:lnTo>
                  <a:lnTo>
                    <a:pt x="841616" y="759469"/>
                  </a:lnTo>
                  <a:lnTo>
                    <a:pt x="843114" y="758580"/>
                  </a:lnTo>
                  <a:lnTo>
                    <a:pt x="846366" y="756572"/>
                  </a:lnTo>
                  <a:lnTo>
                    <a:pt x="849429" y="757001"/>
                  </a:lnTo>
                  <a:lnTo>
                    <a:pt x="853199" y="762052"/>
                  </a:lnTo>
                  <a:lnTo>
                    <a:pt x="857523" y="768352"/>
                  </a:lnTo>
                  <a:lnTo>
                    <a:pt x="859408" y="772882"/>
                  </a:lnTo>
                  <a:lnTo>
                    <a:pt x="855980" y="774189"/>
                  </a:lnTo>
                  <a:lnTo>
                    <a:pt x="851960" y="775702"/>
                  </a:lnTo>
                  <a:lnTo>
                    <a:pt x="851823" y="781455"/>
                  </a:lnTo>
                  <a:lnTo>
                    <a:pt x="855813" y="781440"/>
                  </a:lnTo>
                  <a:lnTo>
                    <a:pt x="862858" y="780771"/>
                  </a:lnTo>
                  <a:lnTo>
                    <a:pt x="865412" y="779053"/>
                  </a:lnTo>
                  <a:lnTo>
                    <a:pt x="869904" y="779669"/>
                  </a:lnTo>
                  <a:lnTo>
                    <a:pt x="867966" y="786866"/>
                  </a:lnTo>
                  <a:lnTo>
                    <a:pt x="872571" y="789146"/>
                  </a:lnTo>
                  <a:lnTo>
                    <a:pt x="875148" y="789131"/>
                  </a:lnTo>
                  <a:lnTo>
                    <a:pt x="879875" y="784282"/>
                  </a:lnTo>
                  <a:lnTo>
                    <a:pt x="883310" y="788675"/>
                  </a:lnTo>
                  <a:lnTo>
                    <a:pt x="888774" y="793858"/>
                  </a:lnTo>
                  <a:lnTo>
                    <a:pt x="889747" y="795097"/>
                  </a:lnTo>
                  <a:lnTo>
                    <a:pt x="888372" y="797992"/>
                  </a:lnTo>
                  <a:lnTo>
                    <a:pt x="887087" y="799224"/>
                  </a:lnTo>
                  <a:lnTo>
                    <a:pt x="886578" y="803320"/>
                  </a:lnTo>
                  <a:lnTo>
                    <a:pt x="882466" y="803951"/>
                  </a:lnTo>
                  <a:lnTo>
                    <a:pt x="878864" y="801314"/>
                  </a:lnTo>
                  <a:lnTo>
                    <a:pt x="877633" y="800706"/>
                  </a:lnTo>
                  <a:lnTo>
                    <a:pt x="873650" y="803381"/>
                  </a:lnTo>
                  <a:lnTo>
                    <a:pt x="878499" y="809035"/>
                  </a:lnTo>
                  <a:lnTo>
                    <a:pt x="879898" y="811042"/>
                  </a:lnTo>
                  <a:lnTo>
                    <a:pt x="880186" y="814454"/>
                  </a:lnTo>
                  <a:lnTo>
                    <a:pt x="874889" y="816871"/>
                  </a:lnTo>
                  <a:lnTo>
                    <a:pt x="873103" y="819660"/>
                  </a:lnTo>
                  <a:lnTo>
                    <a:pt x="871538" y="823217"/>
                  </a:lnTo>
                  <a:lnTo>
                    <a:pt x="869668" y="821849"/>
                  </a:lnTo>
                  <a:lnTo>
                    <a:pt x="865564" y="814720"/>
                  </a:lnTo>
                  <a:lnTo>
                    <a:pt x="864105" y="828149"/>
                  </a:lnTo>
                  <a:lnTo>
                    <a:pt x="865883" y="838964"/>
                  </a:lnTo>
                  <a:lnTo>
                    <a:pt x="863778" y="839739"/>
                  </a:lnTo>
                  <a:lnTo>
                    <a:pt x="860381" y="836684"/>
                  </a:lnTo>
                  <a:lnTo>
                    <a:pt x="856619" y="834586"/>
                  </a:lnTo>
                  <a:lnTo>
                    <a:pt x="855593" y="832466"/>
                  </a:lnTo>
                  <a:lnTo>
                    <a:pt x="855502" y="829555"/>
                  </a:lnTo>
                  <a:lnTo>
                    <a:pt x="853921" y="826242"/>
                  </a:lnTo>
                  <a:lnTo>
                    <a:pt x="849262" y="829578"/>
                  </a:lnTo>
                  <a:lnTo>
                    <a:pt x="845538" y="822153"/>
                  </a:lnTo>
                  <a:lnTo>
                    <a:pt x="845789" y="818596"/>
                  </a:lnTo>
                  <a:lnTo>
                    <a:pt x="847142" y="814006"/>
                  </a:lnTo>
                  <a:lnTo>
                    <a:pt x="845622" y="812410"/>
                  </a:lnTo>
                  <a:lnTo>
                    <a:pt x="844497" y="812212"/>
                  </a:lnTo>
                  <a:lnTo>
                    <a:pt x="839526" y="811232"/>
                  </a:lnTo>
                  <a:lnTo>
                    <a:pt x="835924" y="807622"/>
                  </a:lnTo>
                  <a:lnTo>
                    <a:pt x="830057" y="799908"/>
                  </a:lnTo>
                  <a:lnTo>
                    <a:pt x="826204" y="796222"/>
                  </a:lnTo>
                  <a:lnTo>
                    <a:pt x="822381" y="795621"/>
                  </a:lnTo>
                  <a:lnTo>
                    <a:pt x="820116" y="798517"/>
                  </a:lnTo>
                  <a:lnTo>
                    <a:pt x="816886" y="799558"/>
                  </a:lnTo>
                  <a:lnTo>
                    <a:pt x="816764" y="802423"/>
                  </a:lnTo>
                  <a:lnTo>
                    <a:pt x="818178" y="804658"/>
                  </a:lnTo>
                  <a:lnTo>
                    <a:pt x="823437" y="813116"/>
                  </a:lnTo>
                  <a:lnTo>
                    <a:pt x="821834" y="814522"/>
                  </a:lnTo>
                  <a:lnTo>
                    <a:pt x="818391" y="815138"/>
                  </a:lnTo>
                  <a:lnTo>
                    <a:pt x="816590" y="811938"/>
                  </a:lnTo>
                  <a:lnTo>
                    <a:pt x="813147" y="807523"/>
                  </a:lnTo>
                  <a:lnTo>
                    <a:pt x="809902" y="804901"/>
                  </a:lnTo>
                  <a:lnTo>
                    <a:pt x="811285" y="810958"/>
                  </a:lnTo>
                  <a:lnTo>
                    <a:pt x="815594" y="822882"/>
                  </a:lnTo>
                  <a:lnTo>
                    <a:pt x="818619" y="823065"/>
                  </a:lnTo>
                  <a:lnTo>
                    <a:pt x="821560" y="824038"/>
                  </a:lnTo>
                  <a:lnTo>
                    <a:pt x="824076" y="831052"/>
                  </a:lnTo>
                  <a:lnTo>
                    <a:pt x="827138" y="840659"/>
                  </a:lnTo>
                  <a:lnTo>
                    <a:pt x="829715" y="845758"/>
                  </a:lnTo>
                  <a:lnTo>
                    <a:pt x="832800" y="841966"/>
                  </a:lnTo>
                  <a:lnTo>
                    <a:pt x="834229" y="842528"/>
                  </a:lnTo>
                  <a:lnTo>
                    <a:pt x="837201" y="847225"/>
                  </a:lnTo>
                  <a:lnTo>
                    <a:pt x="840134" y="850402"/>
                  </a:lnTo>
                  <a:lnTo>
                    <a:pt x="847050" y="855023"/>
                  </a:lnTo>
                  <a:lnTo>
                    <a:pt x="843874" y="856330"/>
                  </a:lnTo>
                  <a:lnTo>
                    <a:pt x="842802" y="858739"/>
                  </a:lnTo>
                  <a:lnTo>
                    <a:pt x="844079" y="860936"/>
                  </a:lnTo>
                  <a:lnTo>
                    <a:pt x="846929" y="864219"/>
                  </a:lnTo>
                  <a:lnTo>
                    <a:pt x="851755" y="869288"/>
                  </a:lnTo>
                  <a:lnTo>
                    <a:pt x="853381" y="871994"/>
                  </a:lnTo>
                  <a:lnTo>
                    <a:pt x="854597" y="879677"/>
                  </a:lnTo>
                  <a:lnTo>
                    <a:pt x="854035" y="884465"/>
                  </a:lnTo>
                  <a:lnTo>
                    <a:pt x="847506" y="871477"/>
                  </a:lnTo>
                  <a:lnTo>
                    <a:pt x="844725" y="868779"/>
                  </a:lnTo>
                  <a:lnTo>
                    <a:pt x="844588" y="871484"/>
                  </a:lnTo>
                  <a:lnTo>
                    <a:pt x="845188" y="874540"/>
                  </a:lnTo>
                  <a:lnTo>
                    <a:pt x="850470" y="888873"/>
                  </a:lnTo>
                  <a:lnTo>
                    <a:pt x="850425" y="892187"/>
                  </a:lnTo>
                  <a:lnTo>
                    <a:pt x="845781" y="890811"/>
                  </a:lnTo>
                  <a:lnTo>
                    <a:pt x="846040" y="893076"/>
                  </a:lnTo>
                  <a:lnTo>
                    <a:pt x="848213" y="897568"/>
                  </a:lnTo>
                  <a:lnTo>
                    <a:pt x="850106" y="903230"/>
                  </a:lnTo>
                  <a:lnTo>
                    <a:pt x="847286" y="901360"/>
                  </a:lnTo>
                  <a:lnTo>
                    <a:pt x="844200" y="897932"/>
                  </a:lnTo>
                  <a:lnTo>
                    <a:pt x="839739" y="890317"/>
                  </a:lnTo>
                  <a:lnTo>
                    <a:pt x="839017" y="889968"/>
                  </a:lnTo>
                  <a:lnTo>
                    <a:pt x="835407" y="890682"/>
                  </a:lnTo>
                  <a:lnTo>
                    <a:pt x="830847" y="888607"/>
                  </a:lnTo>
                  <a:lnTo>
                    <a:pt x="823627" y="881228"/>
                  </a:lnTo>
                  <a:lnTo>
                    <a:pt x="822024" y="878036"/>
                  </a:lnTo>
                  <a:lnTo>
                    <a:pt x="816704" y="870527"/>
                  </a:lnTo>
                  <a:lnTo>
                    <a:pt x="817638" y="879305"/>
                  </a:lnTo>
                  <a:lnTo>
                    <a:pt x="811520" y="873970"/>
                  </a:lnTo>
                  <a:lnTo>
                    <a:pt x="808678" y="872184"/>
                  </a:lnTo>
                  <a:lnTo>
                    <a:pt x="804300" y="871842"/>
                  </a:lnTo>
                  <a:lnTo>
                    <a:pt x="804772" y="874350"/>
                  </a:lnTo>
                  <a:lnTo>
                    <a:pt x="808784" y="882178"/>
                  </a:lnTo>
                  <a:lnTo>
                    <a:pt x="813056" y="886920"/>
                  </a:lnTo>
                  <a:lnTo>
                    <a:pt x="822297" y="894041"/>
                  </a:lnTo>
                  <a:lnTo>
                    <a:pt x="828795" y="901086"/>
                  </a:lnTo>
                  <a:lnTo>
                    <a:pt x="832671" y="907045"/>
                  </a:lnTo>
                  <a:lnTo>
                    <a:pt x="834890" y="912274"/>
                  </a:lnTo>
                  <a:lnTo>
                    <a:pt x="837041" y="919623"/>
                  </a:lnTo>
                  <a:lnTo>
                    <a:pt x="827853" y="915998"/>
                  </a:lnTo>
                  <a:lnTo>
                    <a:pt x="820207" y="911491"/>
                  </a:lnTo>
                  <a:lnTo>
                    <a:pt x="813937" y="908481"/>
                  </a:lnTo>
                  <a:lnTo>
                    <a:pt x="806694" y="907318"/>
                  </a:lnTo>
                  <a:lnTo>
                    <a:pt x="801215" y="904620"/>
                  </a:lnTo>
                  <a:lnTo>
                    <a:pt x="796716" y="897606"/>
                  </a:lnTo>
                  <a:lnTo>
                    <a:pt x="790970" y="896078"/>
                  </a:lnTo>
                  <a:lnTo>
                    <a:pt x="787770" y="893836"/>
                  </a:lnTo>
                  <a:lnTo>
                    <a:pt x="784586" y="892286"/>
                  </a:lnTo>
                  <a:lnTo>
                    <a:pt x="784297" y="893882"/>
                  </a:lnTo>
                  <a:close/>
                </a:path>
                <a:path w="984261" h="1289500">
                  <a:moveTo>
                    <a:pt x="471802" y="647684"/>
                  </a:moveTo>
                  <a:lnTo>
                    <a:pt x="469342" y="646342"/>
                  </a:lnTo>
                  <a:lnTo>
                    <a:pt x="463822" y="637604"/>
                  </a:lnTo>
                  <a:lnTo>
                    <a:pt x="459049" y="627315"/>
                  </a:lnTo>
                  <a:lnTo>
                    <a:pt x="453965" y="619693"/>
                  </a:lnTo>
                  <a:lnTo>
                    <a:pt x="449059" y="616000"/>
                  </a:lnTo>
                  <a:lnTo>
                    <a:pt x="441848" y="614028"/>
                  </a:lnTo>
                  <a:lnTo>
                    <a:pt x="439092" y="611154"/>
                  </a:lnTo>
                  <a:lnTo>
                    <a:pt x="427781" y="593245"/>
                  </a:lnTo>
                  <a:lnTo>
                    <a:pt x="432122" y="582018"/>
                  </a:lnTo>
                  <a:lnTo>
                    <a:pt x="435397" y="584437"/>
                  </a:lnTo>
                  <a:lnTo>
                    <a:pt x="440574" y="592564"/>
                  </a:lnTo>
                  <a:lnTo>
                    <a:pt x="445907" y="596417"/>
                  </a:lnTo>
                  <a:lnTo>
                    <a:pt x="448215" y="597295"/>
                  </a:lnTo>
                  <a:lnTo>
                    <a:pt x="451300" y="592497"/>
                  </a:lnTo>
                  <a:lnTo>
                    <a:pt x="455853" y="581864"/>
                  </a:lnTo>
                  <a:lnTo>
                    <a:pt x="457931" y="581238"/>
                  </a:lnTo>
                  <a:lnTo>
                    <a:pt x="458019" y="577551"/>
                  </a:lnTo>
                  <a:lnTo>
                    <a:pt x="452690" y="567630"/>
                  </a:lnTo>
                  <a:lnTo>
                    <a:pt x="447335" y="560078"/>
                  </a:lnTo>
                  <a:lnTo>
                    <a:pt x="446447" y="555932"/>
                  </a:lnTo>
                  <a:lnTo>
                    <a:pt x="447111" y="553998"/>
                  </a:lnTo>
                  <a:lnTo>
                    <a:pt x="455551" y="555549"/>
                  </a:lnTo>
                  <a:lnTo>
                    <a:pt x="459116" y="551659"/>
                  </a:lnTo>
                  <a:lnTo>
                    <a:pt x="461221" y="551645"/>
                  </a:lnTo>
                  <a:lnTo>
                    <a:pt x="466217" y="558677"/>
                  </a:lnTo>
                  <a:lnTo>
                    <a:pt x="469023" y="559297"/>
                  </a:lnTo>
                  <a:lnTo>
                    <a:pt x="471931" y="558320"/>
                  </a:lnTo>
                  <a:lnTo>
                    <a:pt x="474110" y="553817"/>
                  </a:lnTo>
                  <a:lnTo>
                    <a:pt x="480287" y="551518"/>
                  </a:lnTo>
                  <a:lnTo>
                    <a:pt x="487079" y="552762"/>
                  </a:lnTo>
                  <a:lnTo>
                    <a:pt x="491652" y="556909"/>
                  </a:lnTo>
                  <a:lnTo>
                    <a:pt x="490029" y="561701"/>
                  </a:lnTo>
                  <a:lnTo>
                    <a:pt x="487121" y="563937"/>
                  </a:lnTo>
                  <a:lnTo>
                    <a:pt x="485500" y="569920"/>
                  </a:lnTo>
                  <a:lnTo>
                    <a:pt x="477728" y="576495"/>
                  </a:lnTo>
                  <a:lnTo>
                    <a:pt x="475761" y="579282"/>
                  </a:lnTo>
                  <a:lnTo>
                    <a:pt x="475417" y="582655"/>
                  </a:lnTo>
                  <a:lnTo>
                    <a:pt x="476688" y="586906"/>
                  </a:lnTo>
                  <a:lnTo>
                    <a:pt x="479226" y="588705"/>
                  </a:lnTo>
                  <a:lnTo>
                    <a:pt x="482696" y="587171"/>
                  </a:lnTo>
                  <a:lnTo>
                    <a:pt x="488109" y="590157"/>
                  </a:lnTo>
                  <a:lnTo>
                    <a:pt x="492461" y="594331"/>
                  </a:lnTo>
                  <a:lnTo>
                    <a:pt x="494417" y="594618"/>
                  </a:lnTo>
                  <a:lnTo>
                    <a:pt x="497247" y="599065"/>
                  </a:lnTo>
                  <a:lnTo>
                    <a:pt x="498180" y="606419"/>
                  </a:lnTo>
                  <a:lnTo>
                    <a:pt x="494764" y="612259"/>
                  </a:lnTo>
                  <a:lnTo>
                    <a:pt x="493979" y="618020"/>
                  </a:lnTo>
                  <a:lnTo>
                    <a:pt x="492623" y="629081"/>
                  </a:lnTo>
                  <a:lnTo>
                    <a:pt x="490332" y="634955"/>
                  </a:lnTo>
                  <a:lnTo>
                    <a:pt x="487782" y="637186"/>
                  </a:lnTo>
                  <a:lnTo>
                    <a:pt x="484483" y="637482"/>
                  </a:lnTo>
                  <a:lnTo>
                    <a:pt x="481566" y="635839"/>
                  </a:lnTo>
                  <a:lnTo>
                    <a:pt x="477687" y="630293"/>
                  </a:lnTo>
                  <a:lnTo>
                    <a:pt x="474412" y="628629"/>
                  </a:lnTo>
                  <a:lnTo>
                    <a:pt x="474473" y="631987"/>
                  </a:lnTo>
                  <a:lnTo>
                    <a:pt x="479761" y="640815"/>
                  </a:lnTo>
                  <a:lnTo>
                    <a:pt x="475660" y="647119"/>
                  </a:lnTo>
                  <a:lnTo>
                    <a:pt x="471802" y="647684"/>
                  </a:lnTo>
                  <a:close/>
                </a:path>
                <a:path w="984261" h="1289500">
                  <a:moveTo>
                    <a:pt x="518332" y="617872"/>
                  </a:moveTo>
                  <a:lnTo>
                    <a:pt x="512583" y="614458"/>
                  </a:lnTo>
                  <a:lnTo>
                    <a:pt x="511852" y="605749"/>
                  </a:lnTo>
                  <a:lnTo>
                    <a:pt x="507131" y="592142"/>
                  </a:lnTo>
                  <a:lnTo>
                    <a:pt x="506093" y="582152"/>
                  </a:lnTo>
                  <a:lnTo>
                    <a:pt x="506385" y="575382"/>
                  </a:lnTo>
                  <a:lnTo>
                    <a:pt x="507739" y="563800"/>
                  </a:lnTo>
                  <a:lnTo>
                    <a:pt x="509630" y="558066"/>
                  </a:lnTo>
                  <a:lnTo>
                    <a:pt x="515930" y="558664"/>
                  </a:lnTo>
                  <a:lnTo>
                    <a:pt x="515478" y="555787"/>
                  </a:lnTo>
                  <a:lnTo>
                    <a:pt x="513395" y="550970"/>
                  </a:lnTo>
                  <a:lnTo>
                    <a:pt x="512469" y="545773"/>
                  </a:lnTo>
                  <a:lnTo>
                    <a:pt x="513527" y="544131"/>
                  </a:lnTo>
                  <a:lnTo>
                    <a:pt x="514702" y="542811"/>
                  </a:lnTo>
                  <a:lnTo>
                    <a:pt x="525501" y="541751"/>
                  </a:lnTo>
                  <a:lnTo>
                    <a:pt x="531593" y="543351"/>
                  </a:lnTo>
                  <a:lnTo>
                    <a:pt x="538936" y="547876"/>
                  </a:lnTo>
                  <a:lnTo>
                    <a:pt x="545366" y="548807"/>
                  </a:lnTo>
                  <a:lnTo>
                    <a:pt x="551963" y="546157"/>
                  </a:lnTo>
                  <a:lnTo>
                    <a:pt x="557232" y="546448"/>
                  </a:lnTo>
                  <a:lnTo>
                    <a:pt x="560711" y="548377"/>
                  </a:lnTo>
                  <a:lnTo>
                    <a:pt x="563914" y="552245"/>
                  </a:lnTo>
                  <a:lnTo>
                    <a:pt x="563880" y="553857"/>
                  </a:lnTo>
                  <a:lnTo>
                    <a:pt x="562759" y="557072"/>
                  </a:lnTo>
                  <a:lnTo>
                    <a:pt x="558625" y="564726"/>
                  </a:lnTo>
                  <a:lnTo>
                    <a:pt x="554244" y="577849"/>
                  </a:lnTo>
                  <a:lnTo>
                    <a:pt x="546655" y="593688"/>
                  </a:lnTo>
                  <a:lnTo>
                    <a:pt x="539705" y="594929"/>
                  </a:lnTo>
                  <a:lnTo>
                    <a:pt x="527776" y="592311"/>
                  </a:lnTo>
                  <a:lnTo>
                    <a:pt x="521414" y="593251"/>
                  </a:lnTo>
                  <a:lnTo>
                    <a:pt x="528395" y="605353"/>
                  </a:lnTo>
                  <a:lnTo>
                    <a:pt x="527454" y="610608"/>
                  </a:lnTo>
                  <a:lnTo>
                    <a:pt x="523166" y="616694"/>
                  </a:lnTo>
                  <a:lnTo>
                    <a:pt x="518332" y="617872"/>
                  </a:lnTo>
                  <a:close/>
                </a:path>
                <a:path w="984261" h="1289500">
                  <a:moveTo>
                    <a:pt x="205974" y="654894"/>
                  </a:moveTo>
                  <a:lnTo>
                    <a:pt x="201331" y="654652"/>
                  </a:lnTo>
                  <a:lnTo>
                    <a:pt x="196021" y="653073"/>
                  </a:lnTo>
                  <a:lnTo>
                    <a:pt x="194207" y="645783"/>
                  </a:lnTo>
                  <a:lnTo>
                    <a:pt x="191452" y="638398"/>
                  </a:lnTo>
                  <a:lnTo>
                    <a:pt x="189286" y="634254"/>
                  </a:lnTo>
                  <a:lnTo>
                    <a:pt x="183657" y="628417"/>
                  </a:lnTo>
                  <a:lnTo>
                    <a:pt x="176838" y="627332"/>
                  </a:lnTo>
                  <a:lnTo>
                    <a:pt x="172071" y="625103"/>
                  </a:lnTo>
                  <a:lnTo>
                    <a:pt x="169722" y="621998"/>
                  </a:lnTo>
                  <a:lnTo>
                    <a:pt x="168876" y="619151"/>
                  </a:lnTo>
                  <a:lnTo>
                    <a:pt x="171566" y="617417"/>
                  </a:lnTo>
                  <a:lnTo>
                    <a:pt x="174522" y="612501"/>
                  </a:lnTo>
                  <a:lnTo>
                    <a:pt x="176933" y="609002"/>
                  </a:lnTo>
                  <a:lnTo>
                    <a:pt x="177334" y="602552"/>
                  </a:lnTo>
                  <a:lnTo>
                    <a:pt x="175144" y="588838"/>
                  </a:lnTo>
                  <a:lnTo>
                    <a:pt x="177912" y="588820"/>
                  </a:lnTo>
                  <a:lnTo>
                    <a:pt x="180260" y="585775"/>
                  </a:lnTo>
                  <a:lnTo>
                    <a:pt x="181800" y="579345"/>
                  </a:lnTo>
                  <a:lnTo>
                    <a:pt x="187335" y="570005"/>
                  </a:lnTo>
                  <a:lnTo>
                    <a:pt x="189975" y="559567"/>
                  </a:lnTo>
                  <a:lnTo>
                    <a:pt x="189368" y="553802"/>
                  </a:lnTo>
                  <a:lnTo>
                    <a:pt x="188005" y="550903"/>
                  </a:lnTo>
                  <a:lnTo>
                    <a:pt x="181840" y="538501"/>
                  </a:lnTo>
                  <a:lnTo>
                    <a:pt x="179958" y="530168"/>
                  </a:lnTo>
                  <a:lnTo>
                    <a:pt x="184314" y="530139"/>
                  </a:lnTo>
                  <a:lnTo>
                    <a:pt x="188439" y="529099"/>
                  </a:lnTo>
                  <a:lnTo>
                    <a:pt x="195734" y="530059"/>
                  </a:lnTo>
                  <a:lnTo>
                    <a:pt x="200597" y="530361"/>
                  </a:lnTo>
                  <a:lnTo>
                    <a:pt x="208191" y="528625"/>
                  </a:lnTo>
                  <a:lnTo>
                    <a:pt x="214629" y="525874"/>
                  </a:lnTo>
                  <a:lnTo>
                    <a:pt x="220858" y="524474"/>
                  </a:lnTo>
                  <a:lnTo>
                    <a:pt x="223337" y="526828"/>
                  </a:lnTo>
                  <a:lnTo>
                    <a:pt x="239593" y="541736"/>
                  </a:lnTo>
                  <a:lnTo>
                    <a:pt x="244197" y="543348"/>
                  </a:lnTo>
                  <a:lnTo>
                    <a:pt x="247745" y="542339"/>
                  </a:lnTo>
                  <a:lnTo>
                    <a:pt x="254346" y="539985"/>
                  </a:lnTo>
                  <a:lnTo>
                    <a:pt x="260477" y="540273"/>
                  </a:lnTo>
                  <a:lnTo>
                    <a:pt x="264343" y="541566"/>
                  </a:lnTo>
                  <a:lnTo>
                    <a:pt x="271113" y="548394"/>
                  </a:lnTo>
                  <a:lnTo>
                    <a:pt x="283092" y="563076"/>
                  </a:lnTo>
                  <a:lnTo>
                    <a:pt x="281876" y="565613"/>
                  </a:lnTo>
                  <a:lnTo>
                    <a:pt x="279711" y="566256"/>
                  </a:lnTo>
                  <a:lnTo>
                    <a:pt x="278406" y="567524"/>
                  </a:lnTo>
                  <a:lnTo>
                    <a:pt x="270338" y="573202"/>
                  </a:lnTo>
                  <a:lnTo>
                    <a:pt x="264956" y="575719"/>
                  </a:lnTo>
                  <a:lnTo>
                    <a:pt x="255786" y="583156"/>
                  </a:lnTo>
                  <a:lnTo>
                    <a:pt x="250428" y="588657"/>
                  </a:lnTo>
                  <a:lnTo>
                    <a:pt x="242382" y="600965"/>
                  </a:lnTo>
                  <a:lnTo>
                    <a:pt x="237242" y="610373"/>
                  </a:lnTo>
                  <a:lnTo>
                    <a:pt x="234488" y="611840"/>
                  </a:lnTo>
                  <a:lnTo>
                    <a:pt x="229607" y="613895"/>
                  </a:lnTo>
                  <a:lnTo>
                    <a:pt x="229936" y="628981"/>
                  </a:lnTo>
                  <a:lnTo>
                    <a:pt x="228581" y="637071"/>
                  </a:lnTo>
                  <a:lnTo>
                    <a:pt x="225262" y="641499"/>
                  </a:lnTo>
                  <a:lnTo>
                    <a:pt x="219168" y="643452"/>
                  </a:lnTo>
                  <a:lnTo>
                    <a:pt x="213086" y="642394"/>
                  </a:lnTo>
                  <a:lnTo>
                    <a:pt x="210477" y="650026"/>
                  </a:lnTo>
                  <a:lnTo>
                    <a:pt x="205974" y="654894"/>
                  </a:lnTo>
                  <a:close/>
                </a:path>
                <a:path w="984261" h="1289500">
                  <a:moveTo>
                    <a:pt x="566678" y="448924"/>
                  </a:moveTo>
                  <a:lnTo>
                    <a:pt x="562193" y="449881"/>
                  </a:lnTo>
                  <a:lnTo>
                    <a:pt x="557915" y="453469"/>
                  </a:lnTo>
                  <a:lnTo>
                    <a:pt x="556062" y="463224"/>
                  </a:lnTo>
                  <a:lnTo>
                    <a:pt x="561743" y="464338"/>
                  </a:lnTo>
                  <a:lnTo>
                    <a:pt x="566678" y="463562"/>
                  </a:lnTo>
                  <a:lnTo>
                    <a:pt x="566909" y="463526"/>
                  </a:lnTo>
                  <a:lnTo>
                    <a:pt x="571156" y="465803"/>
                  </a:lnTo>
                  <a:lnTo>
                    <a:pt x="573476" y="468467"/>
                  </a:lnTo>
                  <a:lnTo>
                    <a:pt x="575974" y="477916"/>
                  </a:lnTo>
                  <a:lnTo>
                    <a:pt x="579620" y="486449"/>
                  </a:lnTo>
                  <a:lnTo>
                    <a:pt x="582734" y="488269"/>
                  </a:lnTo>
                  <a:lnTo>
                    <a:pt x="583806" y="486787"/>
                  </a:lnTo>
                  <a:lnTo>
                    <a:pt x="584020" y="480475"/>
                  </a:lnTo>
                  <a:lnTo>
                    <a:pt x="585452" y="479343"/>
                  </a:lnTo>
                  <a:lnTo>
                    <a:pt x="590845" y="479302"/>
                  </a:lnTo>
                  <a:lnTo>
                    <a:pt x="595271" y="475511"/>
                  </a:lnTo>
                  <a:lnTo>
                    <a:pt x="599112" y="477740"/>
                  </a:lnTo>
                  <a:lnTo>
                    <a:pt x="603302" y="482565"/>
                  </a:lnTo>
                  <a:lnTo>
                    <a:pt x="606633" y="487721"/>
                  </a:lnTo>
                  <a:lnTo>
                    <a:pt x="611525" y="488787"/>
                  </a:lnTo>
                  <a:lnTo>
                    <a:pt x="615409" y="479489"/>
                  </a:lnTo>
                  <a:lnTo>
                    <a:pt x="622397" y="473792"/>
                  </a:lnTo>
                  <a:lnTo>
                    <a:pt x="630939" y="471449"/>
                  </a:lnTo>
                  <a:lnTo>
                    <a:pt x="640723" y="466411"/>
                  </a:lnTo>
                  <a:lnTo>
                    <a:pt x="648411" y="467501"/>
                  </a:lnTo>
                  <a:lnTo>
                    <a:pt x="661399" y="467784"/>
                  </a:lnTo>
                  <a:lnTo>
                    <a:pt x="663311" y="468532"/>
                  </a:lnTo>
                  <a:lnTo>
                    <a:pt x="667271" y="474956"/>
                  </a:lnTo>
                  <a:lnTo>
                    <a:pt x="671840" y="479805"/>
                  </a:lnTo>
                  <a:lnTo>
                    <a:pt x="678951" y="482734"/>
                  </a:lnTo>
                  <a:lnTo>
                    <a:pt x="682228" y="485304"/>
                  </a:lnTo>
                  <a:lnTo>
                    <a:pt x="683283" y="486037"/>
                  </a:lnTo>
                  <a:lnTo>
                    <a:pt x="685094" y="489337"/>
                  </a:lnTo>
                  <a:lnTo>
                    <a:pt x="686002" y="494443"/>
                  </a:lnTo>
                  <a:lnTo>
                    <a:pt x="683996" y="497357"/>
                  </a:lnTo>
                  <a:lnTo>
                    <a:pt x="674806" y="505316"/>
                  </a:lnTo>
                  <a:lnTo>
                    <a:pt x="674131" y="510244"/>
                  </a:lnTo>
                  <a:lnTo>
                    <a:pt x="676484" y="522965"/>
                  </a:lnTo>
                  <a:lnTo>
                    <a:pt x="664016" y="524414"/>
                  </a:lnTo>
                  <a:lnTo>
                    <a:pt x="661049" y="524775"/>
                  </a:lnTo>
                  <a:lnTo>
                    <a:pt x="657785" y="526489"/>
                  </a:lnTo>
                  <a:lnTo>
                    <a:pt x="653934" y="525500"/>
                  </a:lnTo>
                  <a:lnTo>
                    <a:pt x="649693" y="522474"/>
                  </a:lnTo>
                  <a:lnTo>
                    <a:pt x="647661" y="520098"/>
                  </a:lnTo>
                  <a:lnTo>
                    <a:pt x="646126" y="507302"/>
                  </a:lnTo>
                  <a:lnTo>
                    <a:pt x="641947" y="503059"/>
                  </a:lnTo>
                  <a:lnTo>
                    <a:pt x="640111" y="505571"/>
                  </a:lnTo>
                  <a:lnTo>
                    <a:pt x="640474" y="519465"/>
                  </a:lnTo>
                  <a:lnTo>
                    <a:pt x="637784" y="521875"/>
                  </a:lnTo>
                  <a:lnTo>
                    <a:pt x="634038" y="520877"/>
                  </a:lnTo>
                  <a:lnTo>
                    <a:pt x="629477" y="522956"/>
                  </a:lnTo>
                  <a:lnTo>
                    <a:pt x="625826" y="522641"/>
                  </a:lnTo>
                  <a:lnTo>
                    <a:pt x="623344" y="522658"/>
                  </a:lnTo>
                  <a:lnTo>
                    <a:pt x="616612" y="518606"/>
                  </a:lnTo>
                  <a:lnTo>
                    <a:pt x="613640" y="514838"/>
                  </a:lnTo>
                  <a:lnTo>
                    <a:pt x="611162" y="514511"/>
                  </a:lnTo>
                  <a:lnTo>
                    <a:pt x="610114" y="522752"/>
                  </a:lnTo>
                  <a:lnTo>
                    <a:pt x="601082" y="524856"/>
                  </a:lnTo>
                  <a:lnTo>
                    <a:pt x="596918" y="526239"/>
                  </a:lnTo>
                  <a:lnTo>
                    <a:pt x="589633" y="524936"/>
                  </a:lnTo>
                  <a:lnTo>
                    <a:pt x="587603" y="520180"/>
                  </a:lnTo>
                  <a:lnTo>
                    <a:pt x="586886" y="507024"/>
                  </a:lnTo>
                  <a:lnTo>
                    <a:pt x="580679" y="509521"/>
                  </a:lnTo>
                  <a:lnTo>
                    <a:pt x="578731" y="513011"/>
                  </a:lnTo>
                  <a:lnTo>
                    <a:pt x="577097" y="519227"/>
                  </a:lnTo>
                  <a:lnTo>
                    <a:pt x="572312" y="523019"/>
                  </a:lnTo>
                  <a:lnTo>
                    <a:pt x="567242" y="522375"/>
                  </a:lnTo>
                  <a:lnTo>
                    <a:pt x="566678" y="521862"/>
                  </a:lnTo>
                  <a:lnTo>
                    <a:pt x="563149" y="518640"/>
                  </a:lnTo>
                  <a:lnTo>
                    <a:pt x="557202" y="507593"/>
                  </a:lnTo>
                  <a:lnTo>
                    <a:pt x="553819" y="516990"/>
                  </a:lnTo>
                  <a:lnTo>
                    <a:pt x="548146" y="515651"/>
                  </a:lnTo>
                  <a:lnTo>
                    <a:pt x="544807" y="502343"/>
                  </a:lnTo>
                  <a:lnTo>
                    <a:pt x="542589" y="488203"/>
                  </a:lnTo>
                  <a:lnTo>
                    <a:pt x="545534" y="478524"/>
                  </a:lnTo>
                  <a:lnTo>
                    <a:pt x="545628" y="470970"/>
                  </a:lnTo>
                  <a:lnTo>
                    <a:pt x="544164" y="464475"/>
                  </a:lnTo>
                  <a:lnTo>
                    <a:pt x="537901" y="450867"/>
                  </a:lnTo>
                  <a:lnTo>
                    <a:pt x="534807" y="444529"/>
                  </a:lnTo>
                  <a:lnTo>
                    <a:pt x="534573" y="437277"/>
                  </a:lnTo>
                  <a:lnTo>
                    <a:pt x="537759" y="434402"/>
                  </a:lnTo>
                  <a:lnTo>
                    <a:pt x="543909" y="432717"/>
                  </a:lnTo>
                  <a:lnTo>
                    <a:pt x="556305" y="432206"/>
                  </a:lnTo>
                  <a:lnTo>
                    <a:pt x="560128" y="434218"/>
                  </a:lnTo>
                  <a:lnTo>
                    <a:pt x="565732" y="439855"/>
                  </a:lnTo>
                  <a:lnTo>
                    <a:pt x="566678" y="440710"/>
                  </a:lnTo>
                  <a:lnTo>
                    <a:pt x="571048" y="444634"/>
                  </a:lnTo>
                  <a:lnTo>
                    <a:pt x="567976" y="448646"/>
                  </a:lnTo>
                  <a:lnTo>
                    <a:pt x="566678" y="448924"/>
                  </a:lnTo>
                  <a:close/>
                </a:path>
                <a:path w="984261" h="1289500">
                  <a:moveTo>
                    <a:pt x="458141" y="502980"/>
                  </a:moveTo>
                  <a:lnTo>
                    <a:pt x="453205" y="498707"/>
                  </a:lnTo>
                  <a:lnTo>
                    <a:pt x="452237" y="492911"/>
                  </a:lnTo>
                  <a:lnTo>
                    <a:pt x="456067" y="485166"/>
                  </a:lnTo>
                  <a:lnTo>
                    <a:pt x="458237" y="482922"/>
                  </a:lnTo>
                  <a:lnTo>
                    <a:pt x="458680" y="479562"/>
                  </a:lnTo>
                  <a:lnTo>
                    <a:pt x="456438" y="472798"/>
                  </a:lnTo>
                  <a:lnTo>
                    <a:pt x="450617" y="471705"/>
                  </a:lnTo>
                  <a:lnTo>
                    <a:pt x="439936" y="476326"/>
                  </a:lnTo>
                  <a:lnTo>
                    <a:pt x="435223" y="477867"/>
                  </a:lnTo>
                  <a:lnTo>
                    <a:pt x="433566" y="478256"/>
                  </a:lnTo>
                  <a:lnTo>
                    <a:pt x="429288" y="472630"/>
                  </a:lnTo>
                  <a:lnTo>
                    <a:pt x="429482" y="465755"/>
                  </a:lnTo>
                  <a:lnTo>
                    <a:pt x="433190" y="465343"/>
                  </a:lnTo>
                  <a:lnTo>
                    <a:pt x="435904" y="460298"/>
                  </a:lnTo>
                  <a:lnTo>
                    <a:pt x="438849" y="459107"/>
                  </a:lnTo>
                  <a:lnTo>
                    <a:pt x="436516" y="446520"/>
                  </a:lnTo>
                  <a:lnTo>
                    <a:pt x="437398" y="441301"/>
                  </a:lnTo>
                  <a:lnTo>
                    <a:pt x="438060" y="436441"/>
                  </a:lnTo>
                  <a:lnTo>
                    <a:pt x="440515" y="436827"/>
                  </a:lnTo>
                  <a:lnTo>
                    <a:pt x="444820" y="441644"/>
                  </a:lnTo>
                  <a:lnTo>
                    <a:pt x="454561" y="457423"/>
                  </a:lnTo>
                  <a:lnTo>
                    <a:pt x="456697" y="461296"/>
                  </a:lnTo>
                  <a:lnTo>
                    <a:pt x="459006" y="459337"/>
                  </a:lnTo>
                  <a:lnTo>
                    <a:pt x="458497" y="454260"/>
                  </a:lnTo>
                  <a:lnTo>
                    <a:pt x="453690" y="443982"/>
                  </a:lnTo>
                  <a:lnTo>
                    <a:pt x="451830" y="441184"/>
                  </a:lnTo>
                  <a:lnTo>
                    <a:pt x="449789" y="433490"/>
                  </a:lnTo>
                  <a:lnTo>
                    <a:pt x="451974" y="431425"/>
                  </a:lnTo>
                  <a:lnTo>
                    <a:pt x="456767" y="430153"/>
                  </a:lnTo>
                  <a:lnTo>
                    <a:pt x="460343" y="432996"/>
                  </a:lnTo>
                  <a:lnTo>
                    <a:pt x="465524" y="438650"/>
                  </a:lnTo>
                  <a:lnTo>
                    <a:pt x="468389" y="442258"/>
                  </a:lnTo>
                  <a:lnTo>
                    <a:pt x="469743" y="442648"/>
                  </a:lnTo>
                  <a:lnTo>
                    <a:pt x="470557" y="432911"/>
                  </a:lnTo>
                  <a:lnTo>
                    <a:pt x="472954" y="430018"/>
                  </a:lnTo>
                  <a:lnTo>
                    <a:pt x="476615" y="432452"/>
                  </a:lnTo>
                  <a:lnTo>
                    <a:pt x="480209" y="436096"/>
                  </a:lnTo>
                  <a:lnTo>
                    <a:pt x="481848" y="439731"/>
                  </a:lnTo>
                  <a:lnTo>
                    <a:pt x="483689" y="455628"/>
                  </a:lnTo>
                  <a:lnTo>
                    <a:pt x="483518" y="468401"/>
                  </a:lnTo>
                  <a:lnTo>
                    <a:pt x="482280" y="473358"/>
                  </a:lnTo>
                  <a:lnTo>
                    <a:pt x="478116" y="480161"/>
                  </a:lnTo>
                  <a:lnTo>
                    <a:pt x="478032" y="487218"/>
                  </a:lnTo>
                  <a:lnTo>
                    <a:pt x="479786" y="499591"/>
                  </a:lnTo>
                  <a:lnTo>
                    <a:pt x="477979" y="502478"/>
                  </a:lnTo>
                  <a:lnTo>
                    <a:pt x="469712" y="500744"/>
                  </a:lnTo>
                  <a:lnTo>
                    <a:pt x="465391" y="502928"/>
                  </a:lnTo>
                  <a:lnTo>
                    <a:pt x="458141" y="502980"/>
                  </a:lnTo>
                  <a:close/>
                </a:path>
                <a:path w="984261" h="1289500">
                  <a:moveTo>
                    <a:pt x="288700" y="473162"/>
                  </a:moveTo>
                  <a:lnTo>
                    <a:pt x="277561" y="465055"/>
                  </a:lnTo>
                  <a:lnTo>
                    <a:pt x="275930" y="450984"/>
                  </a:lnTo>
                  <a:lnTo>
                    <a:pt x="278455" y="449776"/>
                  </a:lnTo>
                  <a:lnTo>
                    <a:pt x="281437" y="446172"/>
                  </a:lnTo>
                  <a:lnTo>
                    <a:pt x="286177" y="444134"/>
                  </a:lnTo>
                  <a:lnTo>
                    <a:pt x="290955" y="441283"/>
                  </a:lnTo>
                  <a:lnTo>
                    <a:pt x="297369" y="440020"/>
                  </a:lnTo>
                  <a:lnTo>
                    <a:pt x="299984" y="444022"/>
                  </a:lnTo>
                  <a:lnTo>
                    <a:pt x="303244" y="451952"/>
                  </a:lnTo>
                  <a:lnTo>
                    <a:pt x="306548" y="455858"/>
                  </a:lnTo>
                  <a:lnTo>
                    <a:pt x="314319" y="451467"/>
                  </a:lnTo>
                  <a:lnTo>
                    <a:pt x="317412" y="454595"/>
                  </a:lnTo>
                  <a:lnTo>
                    <a:pt x="325557" y="470391"/>
                  </a:lnTo>
                  <a:lnTo>
                    <a:pt x="330649" y="477541"/>
                  </a:lnTo>
                  <a:lnTo>
                    <a:pt x="335150" y="478258"/>
                  </a:lnTo>
                  <a:lnTo>
                    <a:pt x="339963" y="477092"/>
                  </a:lnTo>
                  <a:lnTo>
                    <a:pt x="347071" y="478916"/>
                  </a:lnTo>
                  <a:lnTo>
                    <a:pt x="350035" y="478520"/>
                  </a:lnTo>
                  <a:lnTo>
                    <a:pt x="355631" y="475090"/>
                  </a:lnTo>
                  <a:lnTo>
                    <a:pt x="356090" y="469010"/>
                  </a:lnTo>
                  <a:lnTo>
                    <a:pt x="353299" y="457443"/>
                  </a:lnTo>
                  <a:lnTo>
                    <a:pt x="348581" y="449213"/>
                  </a:lnTo>
                  <a:lnTo>
                    <a:pt x="341828" y="441675"/>
                  </a:lnTo>
                  <a:lnTo>
                    <a:pt x="346640" y="434745"/>
                  </a:lnTo>
                  <a:lnTo>
                    <a:pt x="349271" y="426501"/>
                  </a:lnTo>
                  <a:lnTo>
                    <a:pt x="352124" y="423151"/>
                  </a:lnTo>
                  <a:lnTo>
                    <a:pt x="357623" y="420598"/>
                  </a:lnTo>
                  <a:lnTo>
                    <a:pt x="360166" y="424334"/>
                  </a:lnTo>
                  <a:lnTo>
                    <a:pt x="364044" y="439073"/>
                  </a:lnTo>
                  <a:lnTo>
                    <a:pt x="363959" y="447898"/>
                  </a:lnTo>
                  <a:lnTo>
                    <a:pt x="366556" y="461619"/>
                  </a:lnTo>
                  <a:lnTo>
                    <a:pt x="369392" y="463915"/>
                  </a:lnTo>
                  <a:lnTo>
                    <a:pt x="373907" y="464651"/>
                  </a:lnTo>
                  <a:lnTo>
                    <a:pt x="382956" y="472988"/>
                  </a:lnTo>
                  <a:lnTo>
                    <a:pt x="381280" y="463437"/>
                  </a:lnTo>
                  <a:lnTo>
                    <a:pt x="382037" y="457607"/>
                  </a:lnTo>
                  <a:lnTo>
                    <a:pt x="384087" y="456026"/>
                  </a:lnTo>
                  <a:lnTo>
                    <a:pt x="391584" y="461034"/>
                  </a:lnTo>
                  <a:lnTo>
                    <a:pt x="396255" y="469080"/>
                  </a:lnTo>
                  <a:lnTo>
                    <a:pt x="394790" y="477425"/>
                  </a:lnTo>
                  <a:lnTo>
                    <a:pt x="394983" y="487474"/>
                  </a:lnTo>
                  <a:lnTo>
                    <a:pt x="393185" y="496624"/>
                  </a:lnTo>
                  <a:lnTo>
                    <a:pt x="390313" y="502049"/>
                  </a:lnTo>
                  <a:lnTo>
                    <a:pt x="386527" y="504222"/>
                  </a:lnTo>
                  <a:lnTo>
                    <a:pt x="382607" y="504251"/>
                  </a:lnTo>
                  <a:lnTo>
                    <a:pt x="374174" y="506093"/>
                  </a:lnTo>
                  <a:lnTo>
                    <a:pt x="368377" y="504711"/>
                  </a:lnTo>
                  <a:lnTo>
                    <a:pt x="359567" y="501199"/>
                  </a:lnTo>
                  <a:lnTo>
                    <a:pt x="356449" y="500862"/>
                  </a:lnTo>
                  <a:lnTo>
                    <a:pt x="350789" y="506265"/>
                  </a:lnTo>
                  <a:lnTo>
                    <a:pt x="345112" y="510168"/>
                  </a:lnTo>
                  <a:lnTo>
                    <a:pt x="341303" y="513670"/>
                  </a:lnTo>
                  <a:lnTo>
                    <a:pt x="336405" y="518534"/>
                  </a:lnTo>
                  <a:lnTo>
                    <a:pt x="328255" y="524057"/>
                  </a:lnTo>
                  <a:lnTo>
                    <a:pt x="321545" y="527832"/>
                  </a:lnTo>
                  <a:lnTo>
                    <a:pt x="311478" y="527226"/>
                  </a:lnTo>
                  <a:lnTo>
                    <a:pt x="307727" y="525899"/>
                  </a:lnTo>
                  <a:lnTo>
                    <a:pt x="300478" y="520502"/>
                  </a:lnTo>
                  <a:lnTo>
                    <a:pt x="299097" y="513280"/>
                  </a:lnTo>
                  <a:lnTo>
                    <a:pt x="302345" y="510823"/>
                  </a:lnTo>
                  <a:lnTo>
                    <a:pt x="308456" y="510083"/>
                  </a:lnTo>
                  <a:lnTo>
                    <a:pt x="312159" y="507259"/>
                  </a:lnTo>
                  <a:lnTo>
                    <a:pt x="316428" y="505804"/>
                  </a:lnTo>
                  <a:lnTo>
                    <a:pt x="322273" y="504694"/>
                  </a:lnTo>
                  <a:lnTo>
                    <a:pt x="325390" y="505027"/>
                  </a:lnTo>
                  <a:lnTo>
                    <a:pt x="330855" y="502128"/>
                  </a:lnTo>
                  <a:lnTo>
                    <a:pt x="333279" y="491243"/>
                  </a:lnTo>
                  <a:lnTo>
                    <a:pt x="319398" y="489515"/>
                  </a:lnTo>
                  <a:lnTo>
                    <a:pt x="314762" y="488447"/>
                  </a:lnTo>
                  <a:lnTo>
                    <a:pt x="306918" y="493996"/>
                  </a:lnTo>
                  <a:lnTo>
                    <a:pt x="298769" y="497323"/>
                  </a:lnTo>
                  <a:lnTo>
                    <a:pt x="292292" y="498095"/>
                  </a:lnTo>
                  <a:lnTo>
                    <a:pt x="288303" y="499928"/>
                  </a:lnTo>
                  <a:lnTo>
                    <a:pt x="279878" y="493105"/>
                  </a:lnTo>
                  <a:lnTo>
                    <a:pt x="277471" y="496395"/>
                  </a:lnTo>
                  <a:lnTo>
                    <a:pt x="272858" y="497878"/>
                  </a:lnTo>
                  <a:lnTo>
                    <a:pt x="267952" y="495379"/>
                  </a:lnTo>
                  <a:lnTo>
                    <a:pt x="263670" y="488830"/>
                  </a:lnTo>
                  <a:lnTo>
                    <a:pt x="263788" y="486620"/>
                  </a:lnTo>
                  <a:lnTo>
                    <a:pt x="268114" y="478021"/>
                  </a:lnTo>
                  <a:lnTo>
                    <a:pt x="273621" y="476850"/>
                  </a:lnTo>
                  <a:lnTo>
                    <a:pt x="283887" y="476395"/>
                  </a:lnTo>
                  <a:lnTo>
                    <a:pt x="288700" y="473162"/>
                  </a:lnTo>
                  <a:close/>
                </a:path>
                <a:path w="984261" h="1289500">
                  <a:moveTo>
                    <a:pt x="525071" y="443405"/>
                  </a:moveTo>
                  <a:lnTo>
                    <a:pt x="518724" y="442252"/>
                  </a:lnTo>
                  <a:lnTo>
                    <a:pt x="507298" y="438715"/>
                  </a:lnTo>
                  <a:lnTo>
                    <a:pt x="505164" y="439944"/>
                  </a:lnTo>
                  <a:lnTo>
                    <a:pt x="503500" y="437936"/>
                  </a:lnTo>
                  <a:lnTo>
                    <a:pt x="499008" y="427328"/>
                  </a:lnTo>
                  <a:lnTo>
                    <a:pt x="493070" y="418200"/>
                  </a:lnTo>
                  <a:lnTo>
                    <a:pt x="494033" y="413118"/>
                  </a:lnTo>
                  <a:lnTo>
                    <a:pt x="506230" y="412162"/>
                  </a:lnTo>
                  <a:lnTo>
                    <a:pt x="513963" y="418023"/>
                  </a:lnTo>
                  <a:lnTo>
                    <a:pt x="521347" y="419222"/>
                  </a:lnTo>
                  <a:lnTo>
                    <a:pt x="522202" y="419216"/>
                  </a:lnTo>
                  <a:lnTo>
                    <a:pt x="526666" y="427099"/>
                  </a:lnTo>
                  <a:lnTo>
                    <a:pt x="525771" y="432457"/>
                  </a:lnTo>
                  <a:lnTo>
                    <a:pt x="526387" y="439368"/>
                  </a:lnTo>
                  <a:lnTo>
                    <a:pt x="525071" y="443405"/>
                  </a:lnTo>
                  <a:close/>
                </a:path>
                <a:path w="984261" h="1289500">
                  <a:moveTo>
                    <a:pt x="229602" y="464238"/>
                  </a:moveTo>
                  <a:lnTo>
                    <a:pt x="226945" y="460390"/>
                  </a:lnTo>
                  <a:lnTo>
                    <a:pt x="222181" y="450623"/>
                  </a:lnTo>
                  <a:lnTo>
                    <a:pt x="220056" y="448259"/>
                  </a:lnTo>
                  <a:lnTo>
                    <a:pt x="218399" y="449465"/>
                  </a:lnTo>
                  <a:lnTo>
                    <a:pt x="215592" y="453831"/>
                  </a:lnTo>
                  <a:lnTo>
                    <a:pt x="209232" y="455061"/>
                  </a:lnTo>
                  <a:lnTo>
                    <a:pt x="205290" y="449172"/>
                  </a:lnTo>
                  <a:lnTo>
                    <a:pt x="203872" y="442391"/>
                  </a:lnTo>
                  <a:lnTo>
                    <a:pt x="205028" y="436722"/>
                  </a:lnTo>
                  <a:lnTo>
                    <a:pt x="210696" y="434638"/>
                  </a:lnTo>
                  <a:lnTo>
                    <a:pt x="213217" y="431751"/>
                  </a:lnTo>
                  <a:lnTo>
                    <a:pt x="217080" y="428839"/>
                  </a:lnTo>
                  <a:lnTo>
                    <a:pt x="221980" y="420059"/>
                  </a:lnTo>
                  <a:lnTo>
                    <a:pt x="226233" y="415385"/>
                  </a:lnTo>
                  <a:lnTo>
                    <a:pt x="229870" y="411529"/>
                  </a:lnTo>
                  <a:lnTo>
                    <a:pt x="232622" y="403773"/>
                  </a:lnTo>
                  <a:lnTo>
                    <a:pt x="238053" y="398504"/>
                  </a:lnTo>
                  <a:lnTo>
                    <a:pt x="244454" y="396696"/>
                  </a:lnTo>
                  <a:lnTo>
                    <a:pt x="257152" y="393064"/>
                  </a:lnTo>
                  <a:lnTo>
                    <a:pt x="265577" y="393434"/>
                  </a:lnTo>
                  <a:lnTo>
                    <a:pt x="270028" y="386729"/>
                  </a:lnTo>
                  <a:lnTo>
                    <a:pt x="275231" y="384893"/>
                  </a:lnTo>
                  <a:lnTo>
                    <a:pt x="282770" y="395044"/>
                  </a:lnTo>
                  <a:lnTo>
                    <a:pt x="278981" y="397273"/>
                  </a:lnTo>
                  <a:lnTo>
                    <a:pt x="274710" y="402544"/>
                  </a:lnTo>
                  <a:lnTo>
                    <a:pt x="273608" y="408591"/>
                  </a:lnTo>
                  <a:lnTo>
                    <a:pt x="274210" y="414556"/>
                  </a:lnTo>
                  <a:lnTo>
                    <a:pt x="276562" y="425032"/>
                  </a:lnTo>
                  <a:lnTo>
                    <a:pt x="272665" y="425065"/>
                  </a:lnTo>
                  <a:lnTo>
                    <a:pt x="268092" y="427588"/>
                  </a:lnTo>
                  <a:lnTo>
                    <a:pt x="263487" y="441907"/>
                  </a:lnTo>
                  <a:lnTo>
                    <a:pt x="258470" y="441546"/>
                  </a:lnTo>
                  <a:lnTo>
                    <a:pt x="254125" y="420207"/>
                  </a:lnTo>
                  <a:lnTo>
                    <a:pt x="250645" y="416871"/>
                  </a:lnTo>
                  <a:lnTo>
                    <a:pt x="248746" y="417308"/>
                  </a:lnTo>
                  <a:lnTo>
                    <a:pt x="247599" y="423609"/>
                  </a:lnTo>
                  <a:lnTo>
                    <a:pt x="244652" y="431082"/>
                  </a:lnTo>
                  <a:lnTo>
                    <a:pt x="241494" y="444495"/>
                  </a:lnTo>
                  <a:lnTo>
                    <a:pt x="238508" y="447714"/>
                  </a:lnTo>
                  <a:lnTo>
                    <a:pt x="237084" y="455625"/>
                  </a:lnTo>
                  <a:lnTo>
                    <a:pt x="233548" y="463048"/>
                  </a:lnTo>
                  <a:lnTo>
                    <a:pt x="229602" y="464238"/>
                  </a:lnTo>
                  <a:close/>
                </a:path>
                <a:path w="984261" h="1289500">
                  <a:moveTo>
                    <a:pt x="349864" y="365334"/>
                  </a:moveTo>
                  <a:lnTo>
                    <a:pt x="341980" y="380695"/>
                  </a:lnTo>
                  <a:lnTo>
                    <a:pt x="339184" y="387012"/>
                  </a:lnTo>
                  <a:lnTo>
                    <a:pt x="329910" y="387987"/>
                  </a:lnTo>
                  <a:lnTo>
                    <a:pt x="324803" y="389812"/>
                  </a:lnTo>
                  <a:lnTo>
                    <a:pt x="315285" y="386329"/>
                  </a:lnTo>
                  <a:lnTo>
                    <a:pt x="312391" y="383663"/>
                  </a:lnTo>
                  <a:lnTo>
                    <a:pt x="310876" y="373693"/>
                  </a:lnTo>
                  <a:lnTo>
                    <a:pt x="312553" y="366758"/>
                  </a:lnTo>
                  <a:lnTo>
                    <a:pt x="319395" y="362501"/>
                  </a:lnTo>
                  <a:lnTo>
                    <a:pt x="323901" y="363863"/>
                  </a:lnTo>
                  <a:lnTo>
                    <a:pt x="335692" y="361414"/>
                  </a:lnTo>
                  <a:lnTo>
                    <a:pt x="338177" y="361391"/>
                  </a:lnTo>
                  <a:lnTo>
                    <a:pt x="349864" y="365334"/>
                  </a:lnTo>
                  <a:close/>
                </a:path>
                <a:path w="984261" h="1289500">
                  <a:moveTo>
                    <a:pt x="495382" y="362753"/>
                  </a:moveTo>
                  <a:lnTo>
                    <a:pt x="489980" y="361868"/>
                  </a:lnTo>
                  <a:lnTo>
                    <a:pt x="485824" y="357202"/>
                  </a:lnTo>
                  <a:lnTo>
                    <a:pt x="480666" y="345305"/>
                  </a:lnTo>
                  <a:lnTo>
                    <a:pt x="474932" y="326177"/>
                  </a:lnTo>
                  <a:lnTo>
                    <a:pt x="474780" y="320639"/>
                  </a:lnTo>
                  <a:lnTo>
                    <a:pt x="475980" y="318090"/>
                  </a:lnTo>
                  <a:lnTo>
                    <a:pt x="487494" y="316958"/>
                  </a:lnTo>
                  <a:lnTo>
                    <a:pt x="496602" y="324962"/>
                  </a:lnTo>
                  <a:lnTo>
                    <a:pt x="512152" y="338685"/>
                  </a:lnTo>
                  <a:lnTo>
                    <a:pt x="511917" y="347422"/>
                  </a:lnTo>
                  <a:lnTo>
                    <a:pt x="510642" y="355552"/>
                  </a:lnTo>
                  <a:lnTo>
                    <a:pt x="508454" y="356519"/>
                  </a:lnTo>
                  <a:lnTo>
                    <a:pt x="500614" y="360831"/>
                  </a:lnTo>
                  <a:lnTo>
                    <a:pt x="495382" y="362753"/>
                  </a:lnTo>
                  <a:close/>
                </a:path>
                <a:path w="984261" h="1289500">
                  <a:moveTo>
                    <a:pt x="461089" y="373708"/>
                  </a:moveTo>
                  <a:lnTo>
                    <a:pt x="455292" y="372385"/>
                  </a:lnTo>
                  <a:lnTo>
                    <a:pt x="452265" y="368265"/>
                  </a:lnTo>
                  <a:lnTo>
                    <a:pt x="447621" y="352814"/>
                  </a:lnTo>
                  <a:lnTo>
                    <a:pt x="444505" y="348057"/>
                  </a:lnTo>
                  <a:lnTo>
                    <a:pt x="428952" y="345794"/>
                  </a:lnTo>
                  <a:lnTo>
                    <a:pt x="421500" y="347793"/>
                  </a:lnTo>
                  <a:lnTo>
                    <a:pt x="418380" y="347822"/>
                  </a:lnTo>
                  <a:lnTo>
                    <a:pt x="411136" y="346444"/>
                  </a:lnTo>
                  <a:lnTo>
                    <a:pt x="407291" y="342609"/>
                  </a:lnTo>
                  <a:lnTo>
                    <a:pt x="402182" y="333349"/>
                  </a:lnTo>
                  <a:lnTo>
                    <a:pt x="401373" y="327393"/>
                  </a:lnTo>
                  <a:lnTo>
                    <a:pt x="403052" y="323865"/>
                  </a:lnTo>
                  <a:lnTo>
                    <a:pt x="407074" y="323825"/>
                  </a:lnTo>
                  <a:lnTo>
                    <a:pt x="415534" y="329749"/>
                  </a:lnTo>
                  <a:lnTo>
                    <a:pt x="419883" y="329210"/>
                  </a:lnTo>
                  <a:lnTo>
                    <a:pt x="419726" y="323198"/>
                  </a:lnTo>
                  <a:lnTo>
                    <a:pt x="418459" y="316112"/>
                  </a:lnTo>
                  <a:lnTo>
                    <a:pt x="411719" y="303264"/>
                  </a:lnTo>
                  <a:lnTo>
                    <a:pt x="408815" y="300670"/>
                  </a:lnTo>
                  <a:lnTo>
                    <a:pt x="403424" y="298619"/>
                  </a:lnTo>
                  <a:lnTo>
                    <a:pt x="396444" y="293391"/>
                  </a:lnTo>
                  <a:lnTo>
                    <a:pt x="396773" y="282625"/>
                  </a:lnTo>
                  <a:lnTo>
                    <a:pt x="408032" y="279238"/>
                  </a:lnTo>
                  <a:lnTo>
                    <a:pt x="420025" y="283471"/>
                  </a:lnTo>
                  <a:lnTo>
                    <a:pt x="423885" y="293641"/>
                  </a:lnTo>
                  <a:lnTo>
                    <a:pt x="428895" y="305699"/>
                  </a:lnTo>
                  <a:lnTo>
                    <a:pt x="438815" y="310780"/>
                  </a:lnTo>
                  <a:lnTo>
                    <a:pt x="449792" y="313754"/>
                  </a:lnTo>
                  <a:lnTo>
                    <a:pt x="455700" y="319813"/>
                  </a:lnTo>
                  <a:lnTo>
                    <a:pt x="458726" y="326334"/>
                  </a:lnTo>
                  <a:lnTo>
                    <a:pt x="464355" y="344493"/>
                  </a:lnTo>
                  <a:lnTo>
                    <a:pt x="467267" y="355479"/>
                  </a:lnTo>
                  <a:lnTo>
                    <a:pt x="468111" y="365801"/>
                  </a:lnTo>
                  <a:lnTo>
                    <a:pt x="465699" y="370451"/>
                  </a:lnTo>
                  <a:lnTo>
                    <a:pt x="461089" y="373708"/>
                  </a:lnTo>
                  <a:close/>
                </a:path>
                <a:path w="984261" h="1289500">
                  <a:moveTo>
                    <a:pt x="566678" y="201510"/>
                  </a:moveTo>
                  <a:lnTo>
                    <a:pt x="571186" y="198534"/>
                  </a:lnTo>
                  <a:lnTo>
                    <a:pt x="575358" y="204595"/>
                  </a:lnTo>
                  <a:lnTo>
                    <a:pt x="577059" y="219826"/>
                  </a:lnTo>
                  <a:lnTo>
                    <a:pt x="579623" y="234553"/>
                  </a:lnTo>
                  <a:lnTo>
                    <a:pt x="581763" y="236416"/>
                  </a:lnTo>
                  <a:lnTo>
                    <a:pt x="587484" y="237603"/>
                  </a:lnTo>
                  <a:lnTo>
                    <a:pt x="587078" y="230660"/>
                  </a:lnTo>
                  <a:lnTo>
                    <a:pt x="587359" y="218393"/>
                  </a:lnTo>
                  <a:lnTo>
                    <a:pt x="589557" y="215082"/>
                  </a:lnTo>
                  <a:lnTo>
                    <a:pt x="593157" y="220932"/>
                  </a:lnTo>
                  <a:lnTo>
                    <a:pt x="596759" y="230544"/>
                  </a:lnTo>
                  <a:lnTo>
                    <a:pt x="598635" y="239348"/>
                  </a:lnTo>
                  <a:lnTo>
                    <a:pt x="598302" y="244319"/>
                  </a:lnTo>
                  <a:lnTo>
                    <a:pt x="598581" y="267826"/>
                  </a:lnTo>
                  <a:lnTo>
                    <a:pt x="602413" y="280058"/>
                  </a:lnTo>
                  <a:lnTo>
                    <a:pt x="607189" y="279600"/>
                  </a:lnTo>
                  <a:lnTo>
                    <a:pt x="613588" y="277573"/>
                  </a:lnTo>
                  <a:lnTo>
                    <a:pt x="621840" y="291303"/>
                  </a:lnTo>
                  <a:lnTo>
                    <a:pt x="616210" y="284137"/>
                  </a:lnTo>
                  <a:lnTo>
                    <a:pt x="608548" y="293345"/>
                  </a:lnTo>
                  <a:lnTo>
                    <a:pt x="600532" y="299252"/>
                  </a:lnTo>
                  <a:lnTo>
                    <a:pt x="596369" y="309204"/>
                  </a:lnTo>
                  <a:lnTo>
                    <a:pt x="594929" y="314363"/>
                  </a:lnTo>
                  <a:lnTo>
                    <a:pt x="593603" y="322503"/>
                  </a:lnTo>
                  <a:lnTo>
                    <a:pt x="591359" y="323030"/>
                  </a:lnTo>
                  <a:lnTo>
                    <a:pt x="583871" y="312421"/>
                  </a:lnTo>
                  <a:lnTo>
                    <a:pt x="580582" y="321117"/>
                  </a:lnTo>
                  <a:lnTo>
                    <a:pt x="582916" y="332101"/>
                  </a:lnTo>
                  <a:lnTo>
                    <a:pt x="582772" y="338011"/>
                  </a:lnTo>
                  <a:lnTo>
                    <a:pt x="580707" y="342906"/>
                  </a:lnTo>
                  <a:lnTo>
                    <a:pt x="578744" y="343895"/>
                  </a:lnTo>
                  <a:lnTo>
                    <a:pt x="573298" y="336141"/>
                  </a:lnTo>
                  <a:lnTo>
                    <a:pt x="568564" y="328263"/>
                  </a:lnTo>
                  <a:lnTo>
                    <a:pt x="567263" y="344487"/>
                  </a:lnTo>
                  <a:lnTo>
                    <a:pt x="566678" y="346184"/>
                  </a:lnTo>
                  <a:lnTo>
                    <a:pt x="566261" y="347391"/>
                  </a:lnTo>
                  <a:lnTo>
                    <a:pt x="561806" y="348395"/>
                  </a:lnTo>
                  <a:lnTo>
                    <a:pt x="553082" y="346069"/>
                  </a:lnTo>
                  <a:lnTo>
                    <a:pt x="545773" y="342268"/>
                  </a:lnTo>
                  <a:lnTo>
                    <a:pt x="541324" y="338407"/>
                  </a:lnTo>
                  <a:lnTo>
                    <a:pt x="538844" y="338921"/>
                  </a:lnTo>
                  <a:lnTo>
                    <a:pt x="523224" y="305268"/>
                  </a:lnTo>
                  <a:lnTo>
                    <a:pt x="522266" y="297940"/>
                  </a:lnTo>
                  <a:lnTo>
                    <a:pt x="532147" y="291464"/>
                  </a:lnTo>
                  <a:lnTo>
                    <a:pt x="548796" y="293959"/>
                  </a:lnTo>
                  <a:lnTo>
                    <a:pt x="553250" y="296565"/>
                  </a:lnTo>
                  <a:lnTo>
                    <a:pt x="561136" y="299225"/>
                  </a:lnTo>
                  <a:lnTo>
                    <a:pt x="548677" y="280492"/>
                  </a:lnTo>
                  <a:lnTo>
                    <a:pt x="533540" y="274620"/>
                  </a:lnTo>
                  <a:lnTo>
                    <a:pt x="528008" y="277978"/>
                  </a:lnTo>
                  <a:lnTo>
                    <a:pt x="520838" y="277505"/>
                  </a:lnTo>
                  <a:lnTo>
                    <a:pt x="517848" y="282450"/>
                  </a:lnTo>
                  <a:lnTo>
                    <a:pt x="512794" y="283045"/>
                  </a:lnTo>
                  <a:lnTo>
                    <a:pt x="509753" y="277620"/>
                  </a:lnTo>
                  <a:lnTo>
                    <a:pt x="504407" y="263228"/>
                  </a:lnTo>
                  <a:lnTo>
                    <a:pt x="497261" y="249617"/>
                  </a:lnTo>
                  <a:lnTo>
                    <a:pt x="495550" y="239320"/>
                  </a:lnTo>
                  <a:lnTo>
                    <a:pt x="505431" y="242937"/>
                  </a:lnTo>
                  <a:lnTo>
                    <a:pt x="516854" y="237816"/>
                  </a:lnTo>
                  <a:lnTo>
                    <a:pt x="510557" y="230503"/>
                  </a:lnTo>
                  <a:lnTo>
                    <a:pt x="506766" y="220041"/>
                  </a:lnTo>
                  <a:lnTo>
                    <a:pt x="508673" y="210796"/>
                  </a:lnTo>
                  <a:lnTo>
                    <a:pt x="512327" y="206737"/>
                  </a:lnTo>
                  <a:lnTo>
                    <a:pt x="516182" y="206017"/>
                  </a:lnTo>
                  <a:lnTo>
                    <a:pt x="520801" y="207301"/>
                  </a:lnTo>
                  <a:lnTo>
                    <a:pt x="521587" y="200537"/>
                  </a:lnTo>
                  <a:lnTo>
                    <a:pt x="512565" y="175463"/>
                  </a:lnTo>
                  <a:lnTo>
                    <a:pt x="517847" y="171781"/>
                  </a:lnTo>
                  <a:lnTo>
                    <a:pt x="523929" y="165859"/>
                  </a:lnTo>
                  <a:lnTo>
                    <a:pt x="529594" y="168709"/>
                  </a:lnTo>
                  <a:lnTo>
                    <a:pt x="532525" y="167208"/>
                  </a:lnTo>
                  <a:lnTo>
                    <a:pt x="533252" y="161299"/>
                  </a:lnTo>
                  <a:lnTo>
                    <a:pt x="530675" y="145481"/>
                  </a:lnTo>
                  <a:lnTo>
                    <a:pt x="537502" y="149972"/>
                  </a:lnTo>
                  <a:lnTo>
                    <a:pt x="542223" y="152179"/>
                  </a:lnTo>
                  <a:lnTo>
                    <a:pt x="546385" y="158886"/>
                  </a:lnTo>
                  <a:lnTo>
                    <a:pt x="554350" y="186981"/>
                  </a:lnTo>
                  <a:lnTo>
                    <a:pt x="557625" y="195280"/>
                  </a:lnTo>
                  <a:lnTo>
                    <a:pt x="561495" y="202742"/>
                  </a:lnTo>
                  <a:lnTo>
                    <a:pt x="564874" y="202698"/>
                  </a:lnTo>
                  <a:lnTo>
                    <a:pt x="566678" y="201510"/>
                  </a:lnTo>
                  <a:close/>
                </a:path>
                <a:path w="984261" h="1289500">
                  <a:moveTo>
                    <a:pt x="566678" y="145143"/>
                  </a:moveTo>
                  <a:lnTo>
                    <a:pt x="562355" y="144660"/>
                  </a:lnTo>
                  <a:lnTo>
                    <a:pt x="556914" y="138035"/>
                  </a:lnTo>
                  <a:lnTo>
                    <a:pt x="555368" y="114952"/>
                  </a:lnTo>
                  <a:lnTo>
                    <a:pt x="559477" y="104096"/>
                  </a:lnTo>
                  <a:lnTo>
                    <a:pt x="563339" y="101509"/>
                  </a:lnTo>
                  <a:lnTo>
                    <a:pt x="566678" y="100639"/>
                  </a:lnTo>
                  <a:lnTo>
                    <a:pt x="584104" y="96085"/>
                  </a:lnTo>
                  <a:lnTo>
                    <a:pt x="590438" y="91691"/>
                  </a:lnTo>
                  <a:lnTo>
                    <a:pt x="597325" y="90719"/>
                  </a:lnTo>
                  <a:lnTo>
                    <a:pt x="605921" y="102533"/>
                  </a:lnTo>
                  <a:lnTo>
                    <a:pt x="607914" y="99121"/>
                  </a:lnTo>
                  <a:lnTo>
                    <a:pt x="609905" y="85301"/>
                  </a:lnTo>
                  <a:lnTo>
                    <a:pt x="616436" y="74577"/>
                  </a:lnTo>
                  <a:lnTo>
                    <a:pt x="625257" y="70840"/>
                  </a:lnTo>
                  <a:lnTo>
                    <a:pt x="635156" y="78727"/>
                  </a:lnTo>
                  <a:lnTo>
                    <a:pt x="638894" y="78666"/>
                  </a:lnTo>
                  <a:lnTo>
                    <a:pt x="651740" y="83754"/>
                  </a:lnTo>
                  <a:lnTo>
                    <a:pt x="664880" y="95673"/>
                  </a:lnTo>
                  <a:lnTo>
                    <a:pt x="672022" y="98968"/>
                  </a:lnTo>
                  <a:lnTo>
                    <a:pt x="679347" y="104761"/>
                  </a:lnTo>
                  <a:lnTo>
                    <a:pt x="681596" y="98820"/>
                  </a:lnTo>
                  <a:lnTo>
                    <a:pt x="674411" y="83388"/>
                  </a:lnTo>
                  <a:lnTo>
                    <a:pt x="666035" y="70166"/>
                  </a:lnTo>
                  <a:lnTo>
                    <a:pt x="661943" y="53686"/>
                  </a:lnTo>
                  <a:lnTo>
                    <a:pt x="663411" y="44207"/>
                  </a:lnTo>
                  <a:lnTo>
                    <a:pt x="670238" y="38325"/>
                  </a:lnTo>
                  <a:lnTo>
                    <a:pt x="675756" y="28458"/>
                  </a:lnTo>
                  <a:lnTo>
                    <a:pt x="682931" y="24363"/>
                  </a:lnTo>
                  <a:lnTo>
                    <a:pt x="694879" y="16110"/>
                  </a:lnTo>
                  <a:lnTo>
                    <a:pt x="703233" y="20998"/>
                  </a:lnTo>
                  <a:lnTo>
                    <a:pt x="712979" y="28778"/>
                  </a:lnTo>
                  <a:lnTo>
                    <a:pt x="718040" y="39420"/>
                  </a:lnTo>
                  <a:lnTo>
                    <a:pt x="724009" y="57289"/>
                  </a:lnTo>
                  <a:lnTo>
                    <a:pt x="725784" y="59116"/>
                  </a:lnTo>
                  <a:lnTo>
                    <a:pt x="727154" y="45011"/>
                  </a:lnTo>
                  <a:lnTo>
                    <a:pt x="722340" y="24650"/>
                  </a:lnTo>
                  <a:lnTo>
                    <a:pt x="718189" y="12629"/>
                  </a:lnTo>
                  <a:lnTo>
                    <a:pt x="720691" y="2264"/>
                  </a:lnTo>
                  <a:lnTo>
                    <a:pt x="727964" y="7318"/>
                  </a:lnTo>
                  <a:lnTo>
                    <a:pt x="737149" y="14319"/>
                  </a:lnTo>
                  <a:lnTo>
                    <a:pt x="745439" y="17207"/>
                  </a:lnTo>
                  <a:lnTo>
                    <a:pt x="753656" y="35887"/>
                  </a:lnTo>
                  <a:lnTo>
                    <a:pt x="755552" y="36824"/>
                  </a:lnTo>
                  <a:lnTo>
                    <a:pt x="755860" y="28998"/>
                  </a:lnTo>
                  <a:lnTo>
                    <a:pt x="754352" y="6827"/>
                  </a:lnTo>
                  <a:lnTo>
                    <a:pt x="763283" y="6660"/>
                  </a:lnTo>
                  <a:lnTo>
                    <a:pt x="770344" y="8591"/>
                  </a:lnTo>
                  <a:lnTo>
                    <a:pt x="774516" y="19701"/>
                  </a:lnTo>
                  <a:lnTo>
                    <a:pt x="778681" y="33496"/>
                  </a:lnTo>
                  <a:lnTo>
                    <a:pt x="781782" y="33442"/>
                  </a:lnTo>
                  <a:lnTo>
                    <a:pt x="781561" y="22580"/>
                  </a:lnTo>
                  <a:lnTo>
                    <a:pt x="779904" y="3238"/>
                  </a:lnTo>
                  <a:lnTo>
                    <a:pt x="785293" y="0"/>
                  </a:lnTo>
                  <a:lnTo>
                    <a:pt x="803806" y="16139"/>
                  </a:lnTo>
                  <a:lnTo>
                    <a:pt x="817471" y="27896"/>
                  </a:lnTo>
                  <a:lnTo>
                    <a:pt x="827184" y="24747"/>
                  </a:lnTo>
                  <a:lnTo>
                    <a:pt x="842164" y="25473"/>
                  </a:lnTo>
                  <a:lnTo>
                    <a:pt x="847012" y="27363"/>
                  </a:lnTo>
                  <a:lnTo>
                    <a:pt x="850805" y="32214"/>
                  </a:lnTo>
                  <a:lnTo>
                    <a:pt x="851436" y="32204"/>
                  </a:lnTo>
                  <a:lnTo>
                    <a:pt x="858549" y="35980"/>
                  </a:lnTo>
                  <a:lnTo>
                    <a:pt x="864014" y="43592"/>
                  </a:lnTo>
                  <a:lnTo>
                    <a:pt x="867745" y="47330"/>
                  </a:lnTo>
                  <a:lnTo>
                    <a:pt x="876189" y="49078"/>
                  </a:lnTo>
                  <a:lnTo>
                    <a:pt x="882998" y="62917"/>
                  </a:lnTo>
                  <a:lnTo>
                    <a:pt x="881068" y="76505"/>
                  </a:lnTo>
                  <a:lnTo>
                    <a:pt x="874859" y="81039"/>
                  </a:lnTo>
                  <a:lnTo>
                    <a:pt x="868817" y="94178"/>
                  </a:lnTo>
                  <a:lnTo>
                    <a:pt x="859545" y="101132"/>
                  </a:lnTo>
                  <a:lnTo>
                    <a:pt x="854643" y="99514"/>
                  </a:lnTo>
                  <a:lnTo>
                    <a:pt x="843653" y="93717"/>
                  </a:lnTo>
                  <a:lnTo>
                    <a:pt x="832200" y="93898"/>
                  </a:lnTo>
                  <a:lnTo>
                    <a:pt x="828316" y="99077"/>
                  </a:lnTo>
                  <a:lnTo>
                    <a:pt x="818710" y="105127"/>
                  </a:lnTo>
                  <a:lnTo>
                    <a:pt x="815723" y="121627"/>
                  </a:lnTo>
                  <a:lnTo>
                    <a:pt x="819478" y="134325"/>
                  </a:lnTo>
                  <a:lnTo>
                    <a:pt x="823300" y="135842"/>
                  </a:lnTo>
                  <a:lnTo>
                    <a:pt x="828461" y="134196"/>
                  </a:lnTo>
                  <a:lnTo>
                    <a:pt x="837011" y="124534"/>
                  </a:lnTo>
                  <a:lnTo>
                    <a:pt x="840970" y="125276"/>
                  </a:lnTo>
                  <a:lnTo>
                    <a:pt x="845021" y="140206"/>
                  </a:lnTo>
                  <a:lnTo>
                    <a:pt x="844178" y="144084"/>
                  </a:lnTo>
                  <a:lnTo>
                    <a:pt x="837930" y="148768"/>
                  </a:lnTo>
                  <a:lnTo>
                    <a:pt x="831007" y="155670"/>
                  </a:lnTo>
                  <a:lnTo>
                    <a:pt x="825124" y="165404"/>
                  </a:lnTo>
                  <a:lnTo>
                    <a:pt x="814598" y="182136"/>
                  </a:lnTo>
                  <a:lnTo>
                    <a:pt x="808002" y="189251"/>
                  </a:lnTo>
                  <a:lnTo>
                    <a:pt x="802036" y="200351"/>
                  </a:lnTo>
                  <a:lnTo>
                    <a:pt x="797407" y="209167"/>
                  </a:lnTo>
                  <a:lnTo>
                    <a:pt x="786114" y="209311"/>
                  </a:lnTo>
                  <a:lnTo>
                    <a:pt x="789374" y="236456"/>
                  </a:lnTo>
                  <a:lnTo>
                    <a:pt x="787117" y="242100"/>
                  </a:lnTo>
                  <a:lnTo>
                    <a:pt x="775595" y="255188"/>
                  </a:lnTo>
                  <a:lnTo>
                    <a:pt x="771750" y="254657"/>
                  </a:lnTo>
                  <a:lnTo>
                    <a:pt x="763792" y="253600"/>
                  </a:lnTo>
                  <a:lnTo>
                    <a:pt x="756461" y="247340"/>
                  </a:lnTo>
                  <a:lnTo>
                    <a:pt x="744498" y="242602"/>
                  </a:lnTo>
                  <a:lnTo>
                    <a:pt x="741191" y="252125"/>
                  </a:lnTo>
                  <a:lnTo>
                    <a:pt x="754186" y="271732"/>
                  </a:lnTo>
                  <a:lnTo>
                    <a:pt x="750867" y="275631"/>
                  </a:lnTo>
                  <a:lnTo>
                    <a:pt x="746018" y="274580"/>
                  </a:lnTo>
                  <a:lnTo>
                    <a:pt x="739512" y="275201"/>
                  </a:lnTo>
                  <a:lnTo>
                    <a:pt x="734155" y="275808"/>
                  </a:lnTo>
                  <a:lnTo>
                    <a:pt x="721218" y="269863"/>
                  </a:lnTo>
                  <a:lnTo>
                    <a:pt x="711144" y="271635"/>
                  </a:lnTo>
                  <a:lnTo>
                    <a:pt x="710471" y="289720"/>
                  </a:lnTo>
                  <a:lnTo>
                    <a:pt x="716775" y="286874"/>
                  </a:lnTo>
                  <a:lnTo>
                    <a:pt x="722120" y="287358"/>
                  </a:lnTo>
                  <a:lnTo>
                    <a:pt x="733709" y="295252"/>
                  </a:lnTo>
                  <a:lnTo>
                    <a:pt x="736502" y="299449"/>
                  </a:lnTo>
                  <a:lnTo>
                    <a:pt x="737106" y="317039"/>
                  </a:lnTo>
                  <a:lnTo>
                    <a:pt x="735450" y="322123"/>
                  </a:lnTo>
                  <a:lnTo>
                    <a:pt x="730282" y="325192"/>
                  </a:lnTo>
                  <a:lnTo>
                    <a:pt x="727699" y="342967"/>
                  </a:lnTo>
                  <a:lnTo>
                    <a:pt x="722318" y="343504"/>
                  </a:lnTo>
                  <a:lnTo>
                    <a:pt x="720072" y="342068"/>
                  </a:lnTo>
                  <a:lnTo>
                    <a:pt x="718056" y="346443"/>
                  </a:lnTo>
                  <a:lnTo>
                    <a:pt x="719545" y="352693"/>
                  </a:lnTo>
                  <a:lnTo>
                    <a:pt x="723352" y="358775"/>
                  </a:lnTo>
                  <a:lnTo>
                    <a:pt x="721710" y="362077"/>
                  </a:lnTo>
                  <a:lnTo>
                    <a:pt x="713614" y="364019"/>
                  </a:lnTo>
                  <a:lnTo>
                    <a:pt x="709266" y="363123"/>
                  </a:lnTo>
                  <a:lnTo>
                    <a:pt x="700693" y="358984"/>
                  </a:lnTo>
                  <a:lnTo>
                    <a:pt x="698575" y="360882"/>
                  </a:lnTo>
                  <a:lnTo>
                    <a:pt x="700629" y="379749"/>
                  </a:lnTo>
                  <a:lnTo>
                    <a:pt x="700227" y="385155"/>
                  </a:lnTo>
                  <a:lnTo>
                    <a:pt x="696973" y="391859"/>
                  </a:lnTo>
                  <a:lnTo>
                    <a:pt x="693131" y="395420"/>
                  </a:lnTo>
                  <a:lnTo>
                    <a:pt x="685507" y="392842"/>
                  </a:lnTo>
                  <a:lnTo>
                    <a:pt x="675283" y="390278"/>
                  </a:lnTo>
                  <a:lnTo>
                    <a:pt x="668115" y="384991"/>
                  </a:lnTo>
                  <a:lnTo>
                    <a:pt x="663061" y="386825"/>
                  </a:lnTo>
                  <a:lnTo>
                    <a:pt x="656949" y="398362"/>
                  </a:lnTo>
                  <a:lnTo>
                    <a:pt x="662120" y="400930"/>
                  </a:lnTo>
                  <a:lnTo>
                    <a:pt x="663965" y="402219"/>
                  </a:lnTo>
                  <a:lnTo>
                    <a:pt x="674767" y="404719"/>
                  </a:lnTo>
                  <a:lnTo>
                    <a:pt x="683586" y="407656"/>
                  </a:lnTo>
                  <a:lnTo>
                    <a:pt x="691275" y="411440"/>
                  </a:lnTo>
                  <a:lnTo>
                    <a:pt x="701309" y="412206"/>
                  </a:lnTo>
                  <a:lnTo>
                    <a:pt x="704620" y="419781"/>
                  </a:lnTo>
                  <a:lnTo>
                    <a:pt x="704845" y="427688"/>
                  </a:lnTo>
                  <a:lnTo>
                    <a:pt x="700297" y="436327"/>
                  </a:lnTo>
                  <a:lnTo>
                    <a:pt x="686835" y="442095"/>
                  </a:lnTo>
                  <a:lnTo>
                    <a:pt x="682187" y="444539"/>
                  </a:lnTo>
                  <a:lnTo>
                    <a:pt x="676901" y="449358"/>
                  </a:lnTo>
                  <a:lnTo>
                    <a:pt x="671312" y="450988"/>
                  </a:lnTo>
                  <a:lnTo>
                    <a:pt x="668970" y="445045"/>
                  </a:lnTo>
                  <a:lnTo>
                    <a:pt x="664974" y="431311"/>
                  </a:lnTo>
                  <a:lnTo>
                    <a:pt x="662169" y="432152"/>
                  </a:lnTo>
                  <a:lnTo>
                    <a:pt x="659005" y="432180"/>
                  </a:lnTo>
                  <a:lnTo>
                    <a:pt x="651719" y="425230"/>
                  </a:lnTo>
                  <a:lnTo>
                    <a:pt x="651713" y="428954"/>
                  </a:lnTo>
                  <a:lnTo>
                    <a:pt x="653371" y="439950"/>
                  </a:lnTo>
                  <a:lnTo>
                    <a:pt x="645968" y="439607"/>
                  </a:lnTo>
                  <a:lnTo>
                    <a:pt x="638442" y="436833"/>
                  </a:lnTo>
                  <a:lnTo>
                    <a:pt x="634054" y="429923"/>
                  </a:lnTo>
                  <a:lnTo>
                    <a:pt x="628875" y="419579"/>
                  </a:lnTo>
                  <a:lnTo>
                    <a:pt x="626930" y="420852"/>
                  </a:lnTo>
                  <a:lnTo>
                    <a:pt x="629572" y="436500"/>
                  </a:lnTo>
                  <a:lnTo>
                    <a:pt x="628366" y="440153"/>
                  </a:lnTo>
                  <a:lnTo>
                    <a:pt x="624249" y="443003"/>
                  </a:lnTo>
                  <a:lnTo>
                    <a:pt x="615626" y="440662"/>
                  </a:lnTo>
                  <a:lnTo>
                    <a:pt x="604211" y="439946"/>
                  </a:lnTo>
                  <a:lnTo>
                    <a:pt x="599338" y="438369"/>
                  </a:lnTo>
                  <a:lnTo>
                    <a:pt x="592406" y="429855"/>
                  </a:lnTo>
                  <a:lnTo>
                    <a:pt x="589189" y="426994"/>
                  </a:lnTo>
                  <a:lnTo>
                    <a:pt x="587776" y="436842"/>
                  </a:lnTo>
                  <a:lnTo>
                    <a:pt x="584672" y="440105"/>
                  </a:lnTo>
                  <a:lnTo>
                    <a:pt x="575431" y="433277"/>
                  </a:lnTo>
                  <a:lnTo>
                    <a:pt x="576239" y="420440"/>
                  </a:lnTo>
                  <a:lnTo>
                    <a:pt x="577339" y="415378"/>
                  </a:lnTo>
                  <a:lnTo>
                    <a:pt x="584986" y="412770"/>
                  </a:lnTo>
                  <a:lnTo>
                    <a:pt x="588042" y="407188"/>
                  </a:lnTo>
                  <a:lnTo>
                    <a:pt x="592861" y="403264"/>
                  </a:lnTo>
                  <a:lnTo>
                    <a:pt x="598773" y="404080"/>
                  </a:lnTo>
                  <a:lnTo>
                    <a:pt x="601272" y="400154"/>
                  </a:lnTo>
                  <a:lnTo>
                    <a:pt x="595892" y="390977"/>
                  </a:lnTo>
                  <a:lnTo>
                    <a:pt x="590662" y="375740"/>
                  </a:lnTo>
                  <a:lnTo>
                    <a:pt x="590925" y="372075"/>
                  </a:lnTo>
                  <a:lnTo>
                    <a:pt x="593323" y="369292"/>
                  </a:lnTo>
                  <a:lnTo>
                    <a:pt x="599924" y="370154"/>
                  </a:lnTo>
                  <a:lnTo>
                    <a:pt x="608664" y="372373"/>
                  </a:lnTo>
                  <a:lnTo>
                    <a:pt x="613117" y="377358"/>
                  </a:lnTo>
                  <a:lnTo>
                    <a:pt x="618671" y="389445"/>
                  </a:lnTo>
                  <a:lnTo>
                    <a:pt x="625442" y="396886"/>
                  </a:lnTo>
                  <a:lnTo>
                    <a:pt x="630882" y="399024"/>
                  </a:lnTo>
                  <a:lnTo>
                    <a:pt x="639239" y="398515"/>
                  </a:lnTo>
                  <a:lnTo>
                    <a:pt x="643395" y="395413"/>
                  </a:lnTo>
                  <a:lnTo>
                    <a:pt x="643830" y="389223"/>
                  </a:lnTo>
                  <a:lnTo>
                    <a:pt x="646406" y="382148"/>
                  </a:lnTo>
                  <a:lnTo>
                    <a:pt x="631269" y="382175"/>
                  </a:lnTo>
                  <a:lnTo>
                    <a:pt x="626129" y="378150"/>
                  </a:lnTo>
                  <a:lnTo>
                    <a:pt x="625346" y="357798"/>
                  </a:lnTo>
                  <a:lnTo>
                    <a:pt x="626406" y="354025"/>
                  </a:lnTo>
                  <a:lnTo>
                    <a:pt x="617684" y="350267"/>
                  </a:lnTo>
                  <a:lnTo>
                    <a:pt x="607837" y="346517"/>
                  </a:lnTo>
                  <a:lnTo>
                    <a:pt x="606463" y="346530"/>
                  </a:lnTo>
                  <a:lnTo>
                    <a:pt x="603299" y="349353"/>
                  </a:lnTo>
                  <a:lnTo>
                    <a:pt x="604321" y="330408"/>
                  </a:lnTo>
                  <a:lnTo>
                    <a:pt x="610134" y="316257"/>
                  </a:lnTo>
                  <a:lnTo>
                    <a:pt x="615671" y="312105"/>
                  </a:lnTo>
                  <a:lnTo>
                    <a:pt x="624885" y="312014"/>
                  </a:lnTo>
                  <a:lnTo>
                    <a:pt x="630719" y="312982"/>
                  </a:lnTo>
                  <a:lnTo>
                    <a:pt x="637588" y="314964"/>
                  </a:lnTo>
                  <a:lnTo>
                    <a:pt x="647734" y="322983"/>
                  </a:lnTo>
                  <a:lnTo>
                    <a:pt x="654462" y="325929"/>
                  </a:lnTo>
                  <a:lnTo>
                    <a:pt x="656900" y="321883"/>
                  </a:lnTo>
                  <a:lnTo>
                    <a:pt x="662579" y="320837"/>
                  </a:lnTo>
                  <a:lnTo>
                    <a:pt x="645533" y="299847"/>
                  </a:lnTo>
                  <a:lnTo>
                    <a:pt x="636797" y="291455"/>
                  </a:lnTo>
                  <a:lnTo>
                    <a:pt x="618974" y="256321"/>
                  </a:lnTo>
                  <a:lnTo>
                    <a:pt x="616940" y="263156"/>
                  </a:lnTo>
                  <a:lnTo>
                    <a:pt x="609926" y="237962"/>
                  </a:lnTo>
                  <a:lnTo>
                    <a:pt x="610054" y="230383"/>
                  </a:lnTo>
                  <a:lnTo>
                    <a:pt x="611623" y="227166"/>
                  </a:lnTo>
                  <a:lnTo>
                    <a:pt x="620382" y="230260"/>
                  </a:lnTo>
                  <a:lnTo>
                    <a:pt x="629935" y="230142"/>
                  </a:lnTo>
                  <a:lnTo>
                    <a:pt x="640058" y="231930"/>
                  </a:lnTo>
                  <a:lnTo>
                    <a:pt x="648078" y="243119"/>
                  </a:lnTo>
                  <a:lnTo>
                    <a:pt x="660786" y="265482"/>
                  </a:lnTo>
                  <a:lnTo>
                    <a:pt x="668050" y="264282"/>
                  </a:lnTo>
                  <a:lnTo>
                    <a:pt x="672224" y="266937"/>
                  </a:lnTo>
                  <a:lnTo>
                    <a:pt x="665269" y="251229"/>
                  </a:lnTo>
                  <a:lnTo>
                    <a:pt x="655165" y="242065"/>
                  </a:lnTo>
                  <a:lnTo>
                    <a:pt x="661225" y="220094"/>
                  </a:lnTo>
                  <a:lnTo>
                    <a:pt x="668524" y="210122"/>
                  </a:lnTo>
                  <a:lnTo>
                    <a:pt x="677203" y="209344"/>
                  </a:lnTo>
                  <a:lnTo>
                    <a:pt x="684871" y="202524"/>
                  </a:lnTo>
                  <a:lnTo>
                    <a:pt x="695108" y="200357"/>
                  </a:lnTo>
                  <a:lnTo>
                    <a:pt x="700911" y="196866"/>
                  </a:lnTo>
                  <a:lnTo>
                    <a:pt x="708001" y="195259"/>
                  </a:lnTo>
                  <a:lnTo>
                    <a:pt x="699086" y="180123"/>
                  </a:lnTo>
                  <a:lnTo>
                    <a:pt x="691940" y="175210"/>
                  </a:lnTo>
                  <a:lnTo>
                    <a:pt x="679397" y="176096"/>
                  </a:lnTo>
                  <a:lnTo>
                    <a:pt x="673163" y="184008"/>
                  </a:lnTo>
                  <a:lnTo>
                    <a:pt x="666620" y="189009"/>
                  </a:lnTo>
                  <a:lnTo>
                    <a:pt x="659473" y="195341"/>
                  </a:lnTo>
                  <a:lnTo>
                    <a:pt x="652218" y="196807"/>
                  </a:lnTo>
                  <a:lnTo>
                    <a:pt x="649279" y="198898"/>
                  </a:lnTo>
                  <a:lnTo>
                    <a:pt x="641596" y="185132"/>
                  </a:lnTo>
                  <a:lnTo>
                    <a:pt x="640523" y="188652"/>
                  </a:lnTo>
                  <a:lnTo>
                    <a:pt x="637800" y="193551"/>
                  </a:lnTo>
                  <a:lnTo>
                    <a:pt x="626969" y="193001"/>
                  </a:lnTo>
                  <a:lnTo>
                    <a:pt x="619047" y="204353"/>
                  </a:lnTo>
                  <a:lnTo>
                    <a:pt x="620605" y="178317"/>
                  </a:lnTo>
                  <a:lnTo>
                    <a:pt x="625519" y="168864"/>
                  </a:lnTo>
                  <a:lnTo>
                    <a:pt x="625558" y="162248"/>
                  </a:lnTo>
                  <a:lnTo>
                    <a:pt x="622518" y="154073"/>
                  </a:lnTo>
                  <a:lnTo>
                    <a:pt x="615624" y="148868"/>
                  </a:lnTo>
                  <a:lnTo>
                    <a:pt x="608653" y="148965"/>
                  </a:lnTo>
                  <a:lnTo>
                    <a:pt x="587649" y="165718"/>
                  </a:lnTo>
                  <a:lnTo>
                    <a:pt x="577465" y="187316"/>
                  </a:lnTo>
                  <a:lnTo>
                    <a:pt x="575422" y="183827"/>
                  </a:lnTo>
                  <a:lnTo>
                    <a:pt x="572566" y="175783"/>
                  </a:lnTo>
                  <a:lnTo>
                    <a:pt x="574548" y="171504"/>
                  </a:lnTo>
                  <a:lnTo>
                    <a:pt x="577945" y="170738"/>
                  </a:lnTo>
                  <a:lnTo>
                    <a:pt x="577357" y="160401"/>
                  </a:lnTo>
                  <a:lnTo>
                    <a:pt x="573859" y="147136"/>
                  </a:lnTo>
                  <a:lnTo>
                    <a:pt x="567760" y="145263"/>
                  </a:lnTo>
                  <a:lnTo>
                    <a:pt x="566678" y="145143"/>
                  </a:lnTo>
                  <a:close/>
                </a:path>
                <a:path w="984261" h="1289500">
                  <a:moveTo>
                    <a:pt x="622914" y="885955"/>
                  </a:moveTo>
                  <a:lnTo>
                    <a:pt x="619505" y="885446"/>
                  </a:lnTo>
                  <a:lnTo>
                    <a:pt x="619848" y="875672"/>
                  </a:lnTo>
                  <a:lnTo>
                    <a:pt x="617967" y="871910"/>
                  </a:lnTo>
                  <a:lnTo>
                    <a:pt x="613161" y="873726"/>
                  </a:lnTo>
                  <a:lnTo>
                    <a:pt x="601248" y="877002"/>
                  </a:lnTo>
                  <a:lnTo>
                    <a:pt x="601787" y="871796"/>
                  </a:lnTo>
                  <a:lnTo>
                    <a:pt x="604595" y="868353"/>
                  </a:lnTo>
                  <a:lnTo>
                    <a:pt x="612839" y="861931"/>
                  </a:lnTo>
                  <a:lnTo>
                    <a:pt x="611323" y="856414"/>
                  </a:lnTo>
                  <a:lnTo>
                    <a:pt x="610813" y="851588"/>
                  </a:lnTo>
                  <a:lnTo>
                    <a:pt x="611345" y="846716"/>
                  </a:lnTo>
                  <a:lnTo>
                    <a:pt x="613341" y="836828"/>
                  </a:lnTo>
                  <a:lnTo>
                    <a:pt x="615516" y="830049"/>
                  </a:lnTo>
                  <a:lnTo>
                    <a:pt x="616789" y="822206"/>
                  </a:lnTo>
                  <a:lnTo>
                    <a:pt x="618449" y="816453"/>
                  </a:lnTo>
                  <a:lnTo>
                    <a:pt x="624015" y="823361"/>
                  </a:lnTo>
                  <a:lnTo>
                    <a:pt x="622451" y="829631"/>
                  </a:lnTo>
                  <a:lnTo>
                    <a:pt x="626419" y="834267"/>
                  </a:lnTo>
                  <a:lnTo>
                    <a:pt x="629063" y="834830"/>
                  </a:lnTo>
                  <a:lnTo>
                    <a:pt x="631080" y="829198"/>
                  </a:lnTo>
                  <a:lnTo>
                    <a:pt x="634441" y="830551"/>
                  </a:lnTo>
                  <a:lnTo>
                    <a:pt x="638482" y="834016"/>
                  </a:lnTo>
                  <a:lnTo>
                    <a:pt x="643080" y="840142"/>
                  </a:lnTo>
                  <a:lnTo>
                    <a:pt x="645995" y="843167"/>
                  </a:lnTo>
                  <a:lnTo>
                    <a:pt x="656870" y="848958"/>
                  </a:lnTo>
                  <a:lnTo>
                    <a:pt x="659086" y="852120"/>
                  </a:lnTo>
                  <a:lnTo>
                    <a:pt x="659970" y="855091"/>
                  </a:lnTo>
                  <a:lnTo>
                    <a:pt x="659515" y="865754"/>
                  </a:lnTo>
                  <a:lnTo>
                    <a:pt x="662218" y="866286"/>
                  </a:lnTo>
                  <a:lnTo>
                    <a:pt x="665075" y="865549"/>
                  </a:lnTo>
                  <a:lnTo>
                    <a:pt x="669756" y="866073"/>
                  </a:lnTo>
                  <a:lnTo>
                    <a:pt x="673271" y="867692"/>
                  </a:lnTo>
                  <a:lnTo>
                    <a:pt x="678378" y="872548"/>
                  </a:lnTo>
                  <a:lnTo>
                    <a:pt x="676277" y="873643"/>
                  </a:lnTo>
                  <a:lnTo>
                    <a:pt x="674932" y="875079"/>
                  </a:lnTo>
                  <a:lnTo>
                    <a:pt x="672621" y="878127"/>
                  </a:lnTo>
                  <a:lnTo>
                    <a:pt x="667861" y="877618"/>
                  </a:lnTo>
                  <a:lnTo>
                    <a:pt x="664741" y="876196"/>
                  </a:lnTo>
                  <a:lnTo>
                    <a:pt x="658085" y="874790"/>
                  </a:lnTo>
                  <a:lnTo>
                    <a:pt x="655888" y="873369"/>
                  </a:lnTo>
                  <a:lnTo>
                    <a:pt x="652591" y="867054"/>
                  </a:lnTo>
                  <a:lnTo>
                    <a:pt x="649944" y="863603"/>
                  </a:lnTo>
                  <a:lnTo>
                    <a:pt x="644847" y="860875"/>
                  </a:lnTo>
                  <a:lnTo>
                    <a:pt x="642201" y="861072"/>
                  </a:lnTo>
                  <a:lnTo>
                    <a:pt x="641182" y="864188"/>
                  </a:lnTo>
                  <a:lnTo>
                    <a:pt x="642053" y="870907"/>
                  </a:lnTo>
                  <a:lnTo>
                    <a:pt x="641423" y="871986"/>
                  </a:lnTo>
                  <a:lnTo>
                    <a:pt x="634834" y="873818"/>
                  </a:lnTo>
                  <a:lnTo>
                    <a:pt x="631458" y="879373"/>
                  </a:lnTo>
                  <a:lnTo>
                    <a:pt x="628510" y="882755"/>
                  </a:lnTo>
                  <a:lnTo>
                    <a:pt x="622914" y="885955"/>
                  </a:lnTo>
                  <a:close/>
                </a:path>
                <a:path w="984261" h="1289500">
                  <a:moveTo>
                    <a:pt x="894163" y="1228662"/>
                  </a:moveTo>
                  <a:lnTo>
                    <a:pt x="891814" y="1228251"/>
                  </a:lnTo>
                  <a:lnTo>
                    <a:pt x="889322" y="1226290"/>
                  </a:lnTo>
                  <a:lnTo>
                    <a:pt x="887536" y="1222240"/>
                  </a:lnTo>
                  <a:lnTo>
                    <a:pt x="887847" y="1217634"/>
                  </a:lnTo>
                  <a:lnTo>
                    <a:pt x="891571" y="1212261"/>
                  </a:lnTo>
                  <a:lnTo>
                    <a:pt x="896245" y="1204600"/>
                  </a:lnTo>
                  <a:lnTo>
                    <a:pt x="900342" y="1207784"/>
                  </a:lnTo>
                  <a:lnTo>
                    <a:pt x="898457" y="1210969"/>
                  </a:lnTo>
                  <a:lnTo>
                    <a:pt x="897902" y="1214351"/>
                  </a:lnTo>
                  <a:lnTo>
                    <a:pt x="896724" y="1216775"/>
                  </a:lnTo>
                  <a:lnTo>
                    <a:pt x="895417" y="1217619"/>
                  </a:lnTo>
                  <a:lnTo>
                    <a:pt x="892506" y="1219929"/>
                  </a:lnTo>
                  <a:lnTo>
                    <a:pt x="891290" y="1223167"/>
                  </a:lnTo>
                  <a:lnTo>
                    <a:pt x="893904" y="1224930"/>
                  </a:lnTo>
                  <a:lnTo>
                    <a:pt x="894748" y="1224717"/>
                  </a:lnTo>
                  <a:lnTo>
                    <a:pt x="896146" y="1222840"/>
                  </a:lnTo>
                  <a:lnTo>
                    <a:pt x="898259" y="1220226"/>
                  </a:lnTo>
                  <a:lnTo>
                    <a:pt x="901352" y="1217915"/>
                  </a:lnTo>
                  <a:lnTo>
                    <a:pt x="902903" y="1218326"/>
                  </a:lnTo>
                  <a:lnTo>
                    <a:pt x="905380" y="1221670"/>
                  </a:lnTo>
                  <a:lnTo>
                    <a:pt x="904499" y="1224170"/>
                  </a:lnTo>
                  <a:lnTo>
                    <a:pt x="903268" y="1225318"/>
                  </a:lnTo>
                  <a:lnTo>
                    <a:pt x="897583" y="1228335"/>
                  </a:lnTo>
                  <a:lnTo>
                    <a:pt x="894163" y="1228662"/>
                  </a:lnTo>
                  <a:close/>
                </a:path>
                <a:path w="984261" h="1289500">
                  <a:moveTo>
                    <a:pt x="923962" y="1180242"/>
                  </a:moveTo>
                  <a:lnTo>
                    <a:pt x="917936" y="1178494"/>
                  </a:lnTo>
                  <a:lnTo>
                    <a:pt x="921150" y="1172832"/>
                  </a:lnTo>
                  <a:lnTo>
                    <a:pt x="922944" y="1171601"/>
                  </a:lnTo>
                  <a:lnTo>
                    <a:pt x="924342" y="1172042"/>
                  </a:lnTo>
                  <a:lnTo>
                    <a:pt x="925809" y="1172034"/>
                  </a:lnTo>
                  <a:lnTo>
                    <a:pt x="927588" y="1170020"/>
                  </a:lnTo>
                  <a:lnTo>
                    <a:pt x="924099" y="1164989"/>
                  </a:lnTo>
                  <a:lnTo>
                    <a:pt x="924494" y="1163302"/>
                  </a:lnTo>
                  <a:lnTo>
                    <a:pt x="927078" y="1156500"/>
                  </a:lnTo>
                  <a:lnTo>
                    <a:pt x="932702" y="1145905"/>
                  </a:lnTo>
                  <a:lnTo>
                    <a:pt x="939991" y="1135493"/>
                  </a:lnTo>
                  <a:lnTo>
                    <a:pt x="943624" y="1131944"/>
                  </a:lnTo>
                  <a:lnTo>
                    <a:pt x="946109" y="1130394"/>
                  </a:lnTo>
                  <a:lnTo>
                    <a:pt x="952698" y="1128828"/>
                  </a:lnTo>
                  <a:lnTo>
                    <a:pt x="953694" y="1129421"/>
                  </a:lnTo>
                  <a:lnTo>
                    <a:pt x="954248" y="1131199"/>
                  </a:lnTo>
                  <a:lnTo>
                    <a:pt x="952744" y="1132978"/>
                  </a:lnTo>
                  <a:lnTo>
                    <a:pt x="949825" y="1133221"/>
                  </a:lnTo>
                  <a:lnTo>
                    <a:pt x="948617" y="1134285"/>
                  </a:lnTo>
                  <a:lnTo>
                    <a:pt x="950365" y="1137804"/>
                  </a:lnTo>
                  <a:lnTo>
                    <a:pt x="946580" y="1144005"/>
                  </a:lnTo>
                  <a:lnTo>
                    <a:pt x="940432" y="1155314"/>
                  </a:lnTo>
                  <a:lnTo>
                    <a:pt x="939071" y="1159418"/>
                  </a:lnTo>
                  <a:lnTo>
                    <a:pt x="939641" y="1161675"/>
                  </a:lnTo>
                  <a:lnTo>
                    <a:pt x="940196" y="1161675"/>
                  </a:lnTo>
                  <a:lnTo>
                    <a:pt x="942339" y="1160315"/>
                  </a:lnTo>
                  <a:lnTo>
                    <a:pt x="944764" y="1155990"/>
                  </a:lnTo>
                  <a:lnTo>
                    <a:pt x="947059" y="1154493"/>
                  </a:lnTo>
                  <a:lnTo>
                    <a:pt x="952652" y="1156880"/>
                  </a:lnTo>
                  <a:lnTo>
                    <a:pt x="948161" y="1162215"/>
                  </a:lnTo>
                  <a:lnTo>
                    <a:pt x="949468" y="1163788"/>
                  </a:lnTo>
                  <a:lnTo>
                    <a:pt x="950616" y="1164350"/>
                  </a:lnTo>
                  <a:lnTo>
                    <a:pt x="957752" y="1168705"/>
                  </a:lnTo>
                  <a:lnTo>
                    <a:pt x="961552" y="1168470"/>
                  </a:lnTo>
                  <a:lnTo>
                    <a:pt x="963186" y="1165323"/>
                  </a:lnTo>
                  <a:lnTo>
                    <a:pt x="964729" y="1164867"/>
                  </a:lnTo>
                  <a:lnTo>
                    <a:pt x="968331" y="1165308"/>
                  </a:lnTo>
                  <a:lnTo>
                    <a:pt x="972473" y="1166866"/>
                  </a:lnTo>
                  <a:lnTo>
                    <a:pt x="975559" y="1168652"/>
                  </a:lnTo>
                  <a:lnTo>
                    <a:pt x="974069" y="1170886"/>
                  </a:lnTo>
                  <a:lnTo>
                    <a:pt x="972200" y="1172680"/>
                  </a:lnTo>
                  <a:lnTo>
                    <a:pt x="968650" y="1176244"/>
                  </a:lnTo>
                  <a:lnTo>
                    <a:pt x="970345" y="1178775"/>
                  </a:lnTo>
                  <a:lnTo>
                    <a:pt x="972739" y="1181526"/>
                  </a:lnTo>
                  <a:lnTo>
                    <a:pt x="974039" y="1181633"/>
                  </a:lnTo>
                  <a:lnTo>
                    <a:pt x="976129" y="1180417"/>
                  </a:lnTo>
                  <a:lnTo>
                    <a:pt x="978462" y="1179414"/>
                  </a:lnTo>
                  <a:lnTo>
                    <a:pt x="979853" y="1180295"/>
                  </a:lnTo>
                  <a:lnTo>
                    <a:pt x="979952" y="1181504"/>
                  </a:lnTo>
                  <a:lnTo>
                    <a:pt x="978682" y="1183487"/>
                  </a:lnTo>
                  <a:lnTo>
                    <a:pt x="976653" y="1185357"/>
                  </a:lnTo>
                  <a:lnTo>
                    <a:pt x="972177" y="1186132"/>
                  </a:lnTo>
                  <a:lnTo>
                    <a:pt x="971409" y="1187120"/>
                  </a:lnTo>
                  <a:lnTo>
                    <a:pt x="972777" y="1189841"/>
                  </a:lnTo>
                  <a:lnTo>
                    <a:pt x="973400" y="1192873"/>
                  </a:lnTo>
                  <a:lnTo>
                    <a:pt x="974806" y="1194606"/>
                  </a:lnTo>
                  <a:lnTo>
                    <a:pt x="975726" y="1193086"/>
                  </a:lnTo>
                  <a:lnTo>
                    <a:pt x="977269" y="1191133"/>
                  </a:lnTo>
                  <a:lnTo>
                    <a:pt x="979914" y="1192318"/>
                  </a:lnTo>
                  <a:lnTo>
                    <a:pt x="979420" y="1195670"/>
                  </a:lnTo>
                  <a:lnTo>
                    <a:pt x="980164" y="1197714"/>
                  </a:lnTo>
                  <a:lnTo>
                    <a:pt x="983759" y="1197920"/>
                  </a:lnTo>
                  <a:lnTo>
                    <a:pt x="984185" y="1197813"/>
                  </a:lnTo>
                  <a:lnTo>
                    <a:pt x="984261" y="1199318"/>
                  </a:lnTo>
                  <a:lnTo>
                    <a:pt x="983417" y="1201568"/>
                  </a:lnTo>
                  <a:lnTo>
                    <a:pt x="982163" y="1206378"/>
                  </a:lnTo>
                  <a:lnTo>
                    <a:pt x="980461" y="1211159"/>
                  </a:lnTo>
                  <a:lnTo>
                    <a:pt x="979344" y="1210634"/>
                  </a:lnTo>
                  <a:lnTo>
                    <a:pt x="975779" y="1209692"/>
                  </a:lnTo>
                  <a:lnTo>
                    <a:pt x="974274" y="1208636"/>
                  </a:lnTo>
                  <a:lnTo>
                    <a:pt x="974062" y="1203848"/>
                  </a:lnTo>
                  <a:lnTo>
                    <a:pt x="971044" y="1206834"/>
                  </a:lnTo>
                  <a:lnTo>
                    <a:pt x="969175" y="1206948"/>
                  </a:lnTo>
                  <a:lnTo>
                    <a:pt x="968696" y="1204927"/>
                  </a:lnTo>
                  <a:lnTo>
                    <a:pt x="971189" y="1200108"/>
                  </a:lnTo>
                  <a:lnTo>
                    <a:pt x="971250" y="1197631"/>
                  </a:lnTo>
                  <a:lnTo>
                    <a:pt x="969137" y="1194082"/>
                  </a:lnTo>
                  <a:lnTo>
                    <a:pt x="967738" y="1193542"/>
                  </a:lnTo>
                  <a:lnTo>
                    <a:pt x="965793" y="1196468"/>
                  </a:lnTo>
                  <a:lnTo>
                    <a:pt x="963672" y="1198626"/>
                  </a:lnTo>
                  <a:lnTo>
                    <a:pt x="961841" y="1199706"/>
                  </a:lnTo>
                  <a:lnTo>
                    <a:pt x="959660" y="1201210"/>
                  </a:lnTo>
                  <a:lnTo>
                    <a:pt x="956893" y="1205170"/>
                  </a:lnTo>
                  <a:lnTo>
                    <a:pt x="954400" y="1207632"/>
                  </a:lnTo>
                  <a:lnTo>
                    <a:pt x="949985" y="1207321"/>
                  </a:lnTo>
                  <a:lnTo>
                    <a:pt x="948875" y="1205732"/>
                  </a:lnTo>
                  <a:lnTo>
                    <a:pt x="949704" y="1204661"/>
                  </a:lnTo>
                  <a:lnTo>
                    <a:pt x="955867" y="1201651"/>
                  </a:lnTo>
                  <a:lnTo>
                    <a:pt x="958200" y="1197783"/>
                  </a:lnTo>
                  <a:lnTo>
                    <a:pt x="961370" y="1195077"/>
                  </a:lnTo>
                  <a:lnTo>
                    <a:pt x="957866" y="1194112"/>
                  </a:lnTo>
                  <a:lnTo>
                    <a:pt x="954856" y="1193686"/>
                  </a:lnTo>
                  <a:lnTo>
                    <a:pt x="953238" y="1197144"/>
                  </a:lnTo>
                  <a:lnTo>
                    <a:pt x="951170" y="1197258"/>
                  </a:lnTo>
                  <a:lnTo>
                    <a:pt x="950524" y="1196080"/>
                  </a:lnTo>
                  <a:lnTo>
                    <a:pt x="950722" y="1192402"/>
                  </a:lnTo>
                  <a:lnTo>
                    <a:pt x="946922" y="1192516"/>
                  </a:lnTo>
                  <a:lnTo>
                    <a:pt x="946185" y="1194690"/>
                  </a:lnTo>
                  <a:lnTo>
                    <a:pt x="944125" y="1196308"/>
                  </a:lnTo>
                  <a:lnTo>
                    <a:pt x="938851" y="1196650"/>
                  </a:lnTo>
                  <a:lnTo>
                    <a:pt x="935294" y="1196232"/>
                  </a:lnTo>
                  <a:lnTo>
                    <a:pt x="929579" y="1194842"/>
                  </a:lnTo>
                  <a:lnTo>
                    <a:pt x="924510" y="1194211"/>
                  </a:lnTo>
                  <a:lnTo>
                    <a:pt x="917715" y="1194659"/>
                  </a:lnTo>
                  <a:lnTo>
                    <a:pt x="912631" y="1195754"/>
                  </a:lnTo>
                  <a:lnTo>
                    <a:pt x="911909" y="1194355"/>
                  </a:lnTo>
                  <a:lnTo>
                    <a:pt x="910830" y="1190890"/>
                  </a:lnTo>
                  <a:lnTo>
                    <a:pt x="911764" y="1189582"/>
                  </a:lnTo>
                  <a:lnTo>
                    <a:pt x="914576" y="1187067"/>
                  </a:lnTo>
                  <a:lnTo>
                    <a:pt x="918255" y="1183989"/>
                  </a:lnTo>
                  <a:lnTo>
                    <a:pt x="920778" y="1182780"/>
                  </a:lnTo>
                  <a:lnTo>
                    <a:pt x="923962" y="1180242"/>
                  </a:lnTo>
                  <a:close/>
                </a:path>
                <a:path w="984261" h="1289500">
                  <a:moveTo>
                    <a:pt x="191181" y="1182400"/>
                  </a:moveTo>
                  <a:lnTo>
                    <a:pt x="184601" y="1180219"/>
                  </a:lnTo>
                  <a:lnTo>
                    <a:pt x="177857" y="1176921"/>
                  </a:lnTo>
                  <a:lnTo>
                    <a:pt x="176762" y="1175598"/>
                  </a:lnTo>
                  <a:lnTo>
                    <a:pt x="177067" y="1174154"/>
                  </a:lnTo>
                  <a:lnTo>
                    <a:pt x="178957" y="1170582"/>
                  </a:lnTo>
                  <a:lnTo>
                    <a:pt x="173825" y="1170598"/>
                  </a:lnTo>
                  <a:lnTo>
                    <a:pt x="171755" y="1172498"/>
                  </a:lnTo>
                  <a:lnTo>
                    <a:pt x="170257" y="1171943"/>
                  </a:lnTo>
                  <a:lnTo>
                    <a:pt x="168174" y="1170499"/>
                  </a:lnTo>
                  <a:lnTo>
                    <a:pt x="169004" y="1167026"/>
                  </a:lnTo>
                  <a:lnTo>
                    <a:pt x="166561" y="1164449"/>
                  </a:lnTo>
                  <a:lnTo>
                    <a:pt x="165213" y="1164343"/>
                  </a:lnTo>
                  <a:lnTo>
                    <a:pt x="161529" y="1163674"/>
                  </a:lnTo>
                  <a:lnTo>
                    <a:pt x="160396" y="1161645"/>
                  </a:lnTo>
                  <a:lnTo>
                    <a:pt x="161984" y="1159380"/>
                  </a:lnTo>
                  <a:lnTo>
                    <a:pt x="157094" y="1155291"/>
                  </a:lnTo>
                  <a:lnTo>
                    <a:pt x="154303" y="1156218"/>
                  </a:lnTo>
                  <a:lnTo>
                    <a:pt x="152365" y="1155420"/>
                  </a:lnTo>
                  <a:lnTo>
                    <a:pt x="148095" y="1151423"/>
                  </a:lnTo>
                  <a:lnTo>
                    <a:pt x="141695" y="1144613"/>
                  </a:lnTo>
                  <a:lnTo>
                    <a:pt x="140598" y="1142759"/>
                  </a:lnTo>
                  <a:lnTo>
                    <a:pt x="140695" y="1141824"/>
                  </a:lnTo>
                  <a:lnTo>
                    <a:pt x="145520" y="1140874"/>
                  </a:lnTo>
                  <a:lnTo>
                    <a:pt x="147211" y="1141224"/>
                  </a:lnTo>
                  <a:lnTo>
                    <a:pt x="157136" y="1145966"/>
                  </a:lnTo>
                  <a:lnTo>
                    <a:pt x="162055" y="1147570"/>
                  </a:lnTo>
                  <a:lnTo>
                    <a:pt x="170939" y="1149158"/>
                  </a:lnTo>
                  <a:lnTo>
                    <a:pt x="172868" y="1151225"/>
                  </a:lnTo>
                  <a:lnTo>
                    <a:pt x="175966" y="1155352"/>
                  </a:lnTo>
                  <a:lnTo>
                    <a:pt x="178104" y="1160345"/>
                  </a:lnTo>
                  <a:lnTo>
                    <a:pt x="180275" y="1163621"/>
                  </a:lnTo>
                  <a:lnTo>
                    <a:pt x="182090" y="1165080"/>
                  </a:lnTo>
                  <a:lnTo>
                    <a:pt x="190049" y="1169207"/>
                  </a:lnTo>
                  <a:lnTo>
                    <a:pt x="191634" y="1170765"/>
                  </a:lnTo>
                  <a:lnTo>
                    <a:pt x="194041" y="1176541"/>
                  </a:lnTo>
                  <a:lnTo>
                    <a:pt x="194619" y="1179634"/>
                  </a:lnTo>
                  <a:lnTo>
                    <a:pt x="193220" y="1182286"/>
                  </a:lnTo>
                  <a:lnTo>
                    <a:pt x="191181" y="118240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7" name="Nepal"/>
            <p:cNvSpPr/>
            <p:nvPr/>
          </p:nvSpPr>
          <p:spPr>
            <a:xfrm>
              <a:off x="3364254" y="2441113"/>
              <a:ext cx="90632" cy="51590"/>
            </a:xfrm>
            <a:custGeom>
              <a:avLst/>
              <a:gdLst/>
              <a:ahLst/>
              <a:cxnLst/>
              <a:pathLst>
                <a:path w="90632" h="51590">
                  <a:moveTo>
                    <a:pt x="10285" y="2690"/>
                  </a:moveTo>
                  <a:lnTo>
                    <a:pt x="11489" y="5184"/>
                  </a:lnTo>
                  <a:lnTo>
                    <a:pt x="12990" y="5471"/>
                  </a:lnTo>
                  <a:lnTo>
                    <a:pt x="14375" y="3650"/>
                  </a:lnTo>
                  <a:lnTo>
                    <a:pt x="15047" y="673"/>
                  </a:lnTo>
                  <a:lnTo>
                    <a:pt x="16428" y="1058"/>
                  </a:lnTo>
                  <a:lnTo>
                    <a:pt x="17355" y="0"/>
                  </a:lnTo>
                  <a:lnTo>
                    <a:pt x="22769" y="1154"/>
                  </a:lnTo>
                  <a:lnTo>
                    <a:pt x="23430" y="4705"/>
                  </a:lnTo>
                  <a:lnTo>
                    <a:pt x="27778" y="6237"/>
                  </a:lnTo>
                  <a:lnTo>
                    <a:pt x="31415" y="9679"/>
                  </a:lnTo>
                  <a:lnTo>
                    <a:pt x="33780" y="10919"/>
                  </a:lnTo>
                  <a:lnTo>
                    <a:pt x="34533" y="10156"/>
                  </a:lnTo>
                  <a:lnTo>
                    <a:pt x="36813" y="11777"/>
                  </a:lnTo>
                  <a:lnTo>
                    <a:pt x="40109" y="16344"/>
                  </a:lnTo>
                  <a:lnTo>
                    <a:pt x="40901" y="15394"/>
                  </a:lnTo>
                  <a:lnTo>
                    <a:pt x="44462" y="14728"/>
                  </a:lnTo>
                  <a:lnTo>
                    <a:pt x="45912" y="15679"/>
                  </a:lnTo>
                  <a:lnTo>
                    <a:pt x="46801" y="17863"/>
                  </a:lnTo>
                  <a:lnTo>
                    <a:pt x="46451" y="19474"/>
                  </a:lnTo>
                  <a:lnTo>
                    <a:pt x="53731" y="24581"/>
                  </a:lnTo>
                  <a:lnTo>
                    <a:pt x="55398" y="23164"/>
                  </a:lnTo>
                  <a:lnTo>
                    <a:pt x="57033" y="23259"/>
                  </a:lnTo>
                  <a:lnTo>
                    <a:pt x="56158" y="25524"/>
                  </a:lnTo>
                  <a:lnTo>
                    <a:pt x="56226" y="27033"/>
                  </a:lnTo>
                  <a:lnTo>
                    <a:pt x="60913" y="27409"/>
                  </a:lnTo>
                  <a:lnTo>
                    <a:pt x="62745" y="27033"/>
                  </a:lnTo>
                  <a:lnTo>
                    <a:pt x="65451" y="29856"/>
                  </a:lnTo>
                  <a:lnTo>
                    <a:pt x="66160" y="32486"/>
                  </a:lnTo>
                  <a:lnTo>
                    <a:pt x="67347" y="31923"/>
                  </a:lnTo>
                  <a:lnTo>
                    <a:pt x="67298" y="29856"/>
                  </a:lnTo>
                  <a:lnTo>
                    <a:pt x="70729" y="32017"/>
                  </a:lnTo>
                  <a:lnTo>
                    <a:pt x="72092" y="31547"/>
                  </a:lnTo>
                  <a:lnTo>
                    <a:pt x="72492" y="29668"/>
                  </a:lnTo>
                  <a:lnTo>
                    <a:pt x="74534" y="29668"/>
                  </a:lnTo>
                  <a:lnTo>
                    <a:pt x="77693" y="31266"/>
                  </a:lnTo>
                  <a:lnTo>
                    <a:pt x="79294" y="33330"/>
                  </a:lnTo>
                  <a:lnTo>
                    <a:pt x="83552" y="32955"/>
                  </a:lnTo>
                  <a:lnTo>
                    <a:pt x="85258" y="33612"/>
                  </a:lnTo>
                  <a:lnTo>
                    <a:pt x="86960" y="32017"/>
                  </a:lnTo>
                  <a:lnTo>
                    <a:pt x="90246" y="32921"/>
                  </a:lnTo>
                  <a:lnTo>
                    <a:pt x="90431" y="33049"/>
                  </a:lnTo>
                  <a:lnTo>
                    <a:pt x="88835" y="37357"/>
                  </a:lnTo>
                  <a:lnTo>
                    <a:pt x="88481" y="42304"/>
                  </a:lnTo>
                  <a:lnTo>
                    <a:pt x="90632" y="46954"/>
                  </a:lnTo>
                  <a:lnTo>
                    <a:pt x="89075" y="50849"/>
                  </a:lnTo>
                  <a:lnTo>
                    <a:pt x="87388" y="50571"/>
                  </a:lnTo>
                  <a:lnTo>
                    <a:pt x="83950" y="51312"/>
                  </a:lnTo>
                  <a:lnTo>
                    <a:pt x="82589" y="50849"/>
                  </a:lnTo>
                  <a:lnTo>
                    <a:pt x="80798" y="51590"/>
                  </a:lnTo>
                  <a:lnTo>
                    <a:pt x="78795" y="50942"/>
                  </a:lnTo>
                  <a:lnTo>
                    <a:pt x="77455" y="48903"/>
                  </a:lnTo>
                  <a:lnTo>
                    <a:pt x="74415" y="50571"/>
                  </a:lnTo>
                  <a:lnTo>
                    <a:pt x="70168" y="48532"/>
                  </a:lnTo>
                  <a:lnTo>
                    <a:pt x="66556" y="47697"/>
                  </a:lnTo>
                  <a:lnTo>
                    <a:pt x="64654" y="48996"/>
                  </a:lnTo>
                  <a:lnTo>
                    <a:pt x="63087" y="47604"/>
                  </a:lnTo>
                  <a:lnTo>
                    <a:pt x="63260" y="45747"/>
                  </a:lnTo>
                  <a:lnTo>
                    <a:pt x="61686" y="45375"/>
                  </a:lnTo>
                  <a:lnTo>
                    <a:pt x="58758" y="46954"/>
                  </a:lnTo>
                  <a:lnTo>
                    <a:pt x="55659" y="45468"/>
                  </a:lnTo>
                  <a:lnTo>
                    <a:pt x="54226" y="43887"/>
                  </a:lnTo>
                  <a:lnTo>
                    <a:pt x="50902" y="43049"/>
                  </a:lnTo>
                  <a:lnTo>
                    <a:pt x="51402" y="40532"/>
                  </a:lnTo>
                  <a:lnTo>
                    <a:pt x="50694" y="39226"/>
                  </a:lnTo>
                  <a:lnTo>
                    <a:pt x="47470" y="38852"/>
                  </a:lnTo>
                  <a:lnTo>
                    <a:pt x="44993" y="37170"/>
                  </a:lnTo>
                  <a:lnTo>
                    <a:pt x="42076" y="39132"/>
                  </a:lnTo>
                  <a:lnTo>
                    <a:pt x="39657" y="37637"/>
                  </a:lnTo>
                  <a:lnTo>
                    <a:pt x="37133" y="37637"/>
                  </a:lnTo>
                  <a:lnTo>
                    <a:pt x="36698" y="38852"/>
                  </a:lnTo>
                  <a:lnTo>
                    <a:pt x="35944" y="39226"/>
                  </a:lnTo>
                  <a:lnTo>
                    <a:pt x="34420" y="38105"/>
                  </a:lnTo>
                  <a:lnTo>
                    <a:pt x="30237" y="37170"/>
                  </a:lnTo>
                  <a:lnTo>
                    <a:pt x="29325" y="34924"/>
                  </a:lnTo>
                  <a:lnTo>
                    <a:pt x="26628" y="35298"/>
                  </a:lnTo>
                  <a:lnTo>
                    <a:pt x="21473" y="31923"/>
                  </a:lnTo>
                  <a:lnTo>
                    <a:pt x="20313" y="32861"/>
                  </a:lnTo>
                  <a:lnTo>
                    <a:pt x="14086" y="29010"/>
                  </a:lnTo>
                  <a:lnTo>
                    <a:pt x="12555" y="25996"/>
                  </a:lnTo>
                  <a:lnTo>
                    <a:pt x="9029" y="25147"/>
                  </a:lnTo>
                  <a:lnTo>
                    <a:pt x="5693" y="22408"/>
                  </a:lnTo>
                  <a:lnTo>
                    <a:pt x="3356" y="22881"/>
                  </a:lnTo>
                  <a:lnTo>
                    <a:pt x="196" y="20705"/>
                  </a:lnTo>
                  <a:lnTo>
                    <a:pt x="0" y="19285"/>
                  </a:lnTo>
                  <a:lnTo>
                    <a:pt x="1095" y="16819"/>
                  </a:lnTo>
                  <a:lnTo>
                    <a:pt x="2643" y="14538"/>
                  </a:lnTo>
                  <a:lnTo>
                    <a:pt x="2441" y="12253"/>
                  </a:lnTo>
                  <a:lnTo>
                    <a:pt x="3546" y="10728"/>
                  </a:lnTo>
                  <a:lnTo>
                    <a:pt x="3506" y="8628"/>
                  </a:lnTo>
                  <a:lnTo>
                    <a:pt x="4920" y="7959"/>
                  </a:lnTo>
                  <a:lnTo>
                    <a:pt x="10285" y="269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8" name="Bhutan"/>
            <p:cNvSpPr/>
            <p:nvPr/>
          </p:nvSpPr>
          <p:spPr>
            <a:xfrm>
              <a:off x="3460780" y="2468924"/>
              <a:ext cx="36159" cy="20031"/>
            </a:xfrm>
            <a:custGeom>
              <a:avLst/>
              <a:gdLst/>
              <a:ahLst/>
              <a:cxnLst/>
              <a:pathLst>
                <a:path w="36159" h="20031">
                  <a:moveTo>
                    <a:pt x="460" y="13837"/>
                  </a:moveTo>
                  <a:lnTo>
                    <a:pt x="6733" y="5101"/>
                  </a:lnTo>
                  <a:lnTo>
                    <a:pt x="9788" y="2036"/>
                  </a:lnTo>
                  <a:lnTo>
                    <a:pt x="11533" y="677"/>
                  </a:lnTo>
                  <a:lnTo>
                    <a:pt x="12280" y="94"/>
                  </a:lnTo>
                  <a:lnTo>
                    <a:pt x="14376" y="0"/>
                  </a:lnTo>
                  <a:lnTo>
                    <a:pt x="15922" y="1676"/>
                  </a:lnTo>
                  <a:lnTo>
                    <a:pt x="18321" y="2863"/>
                  </a:lnTo>
                  <a:lnTo>
                    <a:pt x="26642" y="3129"/>
                  </a:lnTo>
                  <a:lnTo>
                    <a:pt x="28500" y="3358"/>
                  </a:lnTo>
                  <a:lnTo>
                    <a:pt x="30067" y="4549"/>
                  </a:lnTo>
                  <a:lnTo>
                    <a:pt x="31718" y="8056"/>
                  </a:lnTo>
                  <a:lnTo>
                    <a:pt x="31365" y="8937"/>
                  </a:lnTo>
                  <a:lnTo>
                    <a:pt x="31575" y="10291"/>
                  </a:lnTo>
                  <a:lnTo>
                    <a:pt x="33211" y="11954"/>
                  </a:lnTo>
                  <a:lnTo>
                    <a:pt x="34786" y="12342"/>
                  </a:lnTo>
                  <a:lnTo>
                    <a:pt x="36076" y="13686"/>
                  </a:lnTo>
                  <a:lnTo>
                    <a:pt x="36159" y="15275"/>
                  </a:lnTo>
                  <a:lnTo>
                    <a:pt x="35073" y="18536"/>
                  </a:lnTo>
                  <a:lnTo>
                    <a:pt x="31945" y="18873"/>
                  </a:lnTo>
                  <a:lnTo>
                    <a:pt x="26749" y="19223"/>
                  </a:lnTo>
                  <a:lnTo>
                    <a:pt x="20538" y="18867"/>
                  </a:lnTo>
                  <a:lnTo>
                    <a:pt x="18861" y="18165"/>
                  </a:lnTo>
                  <a:lnTo>
                    <a:pt x="17352" y="17857"/>
                  </a:lnTo>
                  <a:lnTo>
                    <a:pt x="14684" y="19618"/>
                  </a:lnTo>
                  <a:lnTo>
                    <a:pt x="11957" y="20031"/>
                  </a:lnTo>
                  <a:lnTo>
                    <a:pt x="11533" y="19915"/>
                  </a:lnTo>
                  <a:lnTo>
                    <a:pt x="7176" y="18716"/>
                  </a:lnTo>
                  <a:lnTo>
                    <a:pt x="4373" y="18258"/>
                  </a:lnTo>
                  <a:lnTo>
                    <a:pt x="1183" y="17248"/>
                  </a:lnTo>
                  <a:lnTo>
                    <a:pt x="0" y="14476"/>
                  </a:lnTo>
                  <a:lnTo>
                    <a:pt x="460" y="1383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79" name="Bangladesh"/>
            <p:cNvSpPr/>
            <p:nvPr/>
          </p:nvSpPr>
          <p:spPr>
            <a:xfrm>
              <a:off x="3452440" y="2493324"/>
              <a:ext cx="51091" cy="64984"/>
            </a:xfrm>
            <a:custGeom>
              <a:avLst/>
              <a:gdLst/>
              <a:ahLst/>
              <a:cxnLst/>
              <a:pathLst>
                <a:path w="51091" h="64984">
                  <a:moveTo>
                    <a:pt x="45810" y="64984"/>
                  </a:moveTo>
                  <a:lnTo>
                    <a:pt x="45177" y="63567"/>
                  </a:lnTo>
                  <a:lnTo>
                    <a:pt x="43831" y="60608"/>
                  </a:lnTo>
                  <a:lnTo>
                    <a:pt x="42715" y="54061"/>
                  </a:lnTo>
                  <a:lnTo>
                    <a:pt x="39653" y="46421"/>
                  </a:lnTo>
                  <a:lnTo>
                    <a:pt x="37860" y="44277"/>
                  </a:lnTo>
                  <a:lnTo>
                    <a:pt x="34196" y="46204"/>
                  </a:lnTo>
                  <a:lnTo>
                    <a:pt x="32228" y="46208"/>
                  </a:lnTo>
                  <a:lnTo>
                    <a:pt x="32054" y="45748"/>
                  </a:lnTo>
                  <a:lnTo>
                    <a:pt x="30841" y="44601"/>
                  </a:lnTo>
                  <a:lnTo>
                    <a:pt x="29052" y="41379"/>
                  </a:lnTo>
                  <a:lnTo>
                    <a:pt x="28432" y="41149"/>
                  </a:lnTo>
                  <a:lnTo>
                    <a:pt x="27666" y="41843"/>
                  </a:lnTo>
                  <a:lnTo>
                    <a:pt x="27537" y="44762"/>
                  </a:lnTo>
                  <a:lnTo>
                    <a:pt x="29410" y="49048"/>
                  </a:lnTo>
                  <a:lnTo>
                    <a:pt x="29382" y="51343"/>
                  </a:lnTo>
                  <a:lnTo>
                    <a:pt x="28667" y="52261"/>
                  </a:lnTo>
                  <a:lnTo>
                    <a:pt x="26386" y="52725"/>
                  </a:lnTo>
                  <a:lnTo>
                    <a:pt x="25206" y="55627"/>
                  </a:lnTo>
                  <a:lnTo>
                    <a:pt x="23897" y="56163"/>
                  </a:lnTo>
                  <a:lnTo>
                    <a:pt x="22619" y="53802"/>
                  </a:lnTo>
                  <a:lnTo>
                    <a:pt x="21062" y="51667"/>
                  </a:lnTo>
                  <a:lnTo>
                    <a:pt x="20694" y="51362"/>
                  </a:lnTo>
                  <a:lnTo>
                    <a:pt x="19877" y="54981"/>
                  </a:lnTo>
                  <a:lnTo>
                    <a:pt x="18471" y="56328"/>
                  </a:lnTo>
                  <a:lnTo>
                    <a:pt x="17455" y="56559"/>
                  </a:lnTo>
                  <a:lnTo>
                    <a:pt x="16091" y="53664"/>
                  </a:lnTo>
                  <a:lnTo>
                    <a:pt x="13609" y="57101"/>
                  </a:lnTo>
                  <a:lnTo>
                    <a:pt x="11808" y="55674"/>
                  </a:lnTo>
                  <a:lnTo>
                    <a:pt x="11066" y="52798"/>
                  </a:lnTo>
                  <a:lnTo>
                    <a:pt x="9050" y="43165"/>
                  </a:lnTo>
                  <a:lnTo>
                    <a:pt x="7417" y="35480"/>
                  </a:lnTo>
                  <a:lnTo>
                    <a:pt x="5656" y="33021"/>
                  </a:lnTo>
                  <a:lnTo>
                    <a:pt x="5457" y="31631"/>
                  </a:lnTo>
                  <a:lnTo>
                    <a:pt x="7990" y="27434"/>
                  </a:lnTo>
                  <a:lnTo>
                    <a:pt x="8135" y="25959"/>
                  </a:lnTo>
                  <a:lnTo>
                    <a:pt x="7164" y="24801"/>
                  </a:lnTo>
                  <a:lnTo>
                    <a:pt x="1941" y="22425"/>
                  </a:lnTo>
                  <a:lnTo>
                    <a:pt x="242" y="20646"/>
                  </a:lnTo>
                  <a:lnTo>
                    <a:pt x="2988" y="17276"/>
                  </a:lnTo>
                  <a:lnTo>
                    <a:pt x="4998" y="15624"/>
                  </a:lnTo>
                  <a:lnTo>
                    <a:pt x="7513" y="14904"/>
                  </a:lnTo>
                  <a:lnTo>
                    <a:pt x="9425" y="14345"/>
                  </a:lnTo>
                  <a:lnTo>
                    <a:pt x="9662" y="13483"/>
                  </a:lnTo>
                  <a:lnTo>
                    <a:pt x="9033" y="12861"/>
                  </a:lnTo>
                  <a:lnTo>
                    <a:pt x="2896" y="7648"/>
                  </a:lnTo>
                  <a:lnTo>
                    <a:pt x="418" y="6328"/>
                  </a:lnTo>
                  <a:lnTo>
                    <a:pt x="0" y="5466"/>
                  </a:lnTo>
                  <a:lnTo>
                    <a:pt x="624" y="3889"/>
                  </a:lnTo>
                  <a:lnTo>
                    <a:pt x="3406" y="955"/>
                  </a:lnTo>
                  <a:lnTo>
                    <a:pt x="4579" y="0"/>
                  </a:lnTo>
                  <a:lnTo>
                    <a:pt x="10859" y="1695"/>
                  </a:lnTo>
                  <a:lnTo>
                    <a:pt x="12557" y="3182"/>
                  </a:lnTo>
                  <a:lnTo>
                    <a:pt x="14421" y="4666"/>
                  </a:lnTo>
                  <a:lnTo>
                    <a:pt x="16876" y="4335"/>
                  </a:lnTo>
                  <a:lnTo>
                    <a:pt x="18964" y="4637"/>
                  </a:lnTo>
                  <a:lnTo>
                    <a:pt x="19613" y="6441"/>
                  </a:lnTo>
                  <a:lnTo>
                    <a:pt x="19877" y="9110"/>
                  </a:lnTo>
                  <a:lnTo>
                    <a:pt x="20273" y="13102"/>
                  </a:lnTo>
                  <a:lnTo>
                    <a:pt x="20750" y="13647"/>
                  </a:lnTo>
                  <a:lnTo>
                    <a:pt x="23440" y="14255"/>
                  </a:lnTo>
                  <a:lnTo>
                    <a:pt x="26186" y="14551"/>
                  </a:lnTo>
                  <a:lnTo>
                    <a:pt x="30777" y="14209"/>
                  </a:lnTo>
                  <a:lnTo>
                    <a:pt x="33580" y="14191"/>
                  </a:lnTo>
                  <a:lnTo>
                    <a:pt x="45977" y="15284"/>
                  </a:lnTo>
                  <a:lnTo>
                    <a:pt x="46535" y="15827"/>
                  </a:lnTo>
                  <a:lnTo>
                    <a:pt x="46817" y="16528"/>
                  </a:lnTo>
                  <a:lnTo>
                    <a:pt x="46759" y="20894"/>
                  </a:lnTo>
                  <a:lnTo>
                    <a:pt x="45962" y="22767"/>
                  </a:lnTo>
                  <a:lnTo>
                    <a:pt x="41255" y="26990"/>
                  </a:lnTo>
                  <a:lnTo>
                    <a:pt x="38759" y="27703"/>
                  </a:lnTo>
                  <a:lnTo>
                    <a:pt x="35491" y="29661"/>
                  </a:lnTo>
                  <a:lnTo>
                    <a:pt x="34836" y="31212"/>
                  </a:lnTo>
                  <a:lnTo>
                    <a:pt x="34880" y="34071"/>
                  </a:lnTo>
                  <a:lnTo>
                    <a:pt x="34884" y="36154"/>
                  </a:lnTo>
                  <a:lnTo>
                    <a:pt x="36040" y="37688"/>
                  </a:lnTo>
                  <a:lnTo>
                    <a:pt x="37291" y="39143"/>
                  </a:lnTo>
                  <a:lnTo>
                    <a:pt x="39946" y="41587"/>
                  </a:lnTo>
                  <a:lnTo>
                    <a:pt x="41065" y="39658"/>
                  </a:lnTo>
                  <a:lnTo>
                    <a:pt x="43042" y="33324"/>
                  </a:lnTo>
                  <a:lnTo>
                    <a:pt x="44454" y="32698"/>
                  </a:lnTo>
                  <a:lnTo>
                    <a:pt x="46463" y="32453"/>
                  </a:lnTo>
                  <a:lnTo>
                    <a:pt x="46784" y="35616"/>
                  </a:lnTo>
                  <a:lnTo>
                    <a:pt x="49928" y="49115"/>
                  </a:lnTo>
                  <a:lnTo>
                    <a:pt x="50115" y="51636"/>
                  </a:lnTo>
                  <a:lnTo>
                    <a:pt x="51091" y="60316"/>
                  </a:lnTo>
                  <a:lnTo>
                    <a:pt x="47073" y="63151"/>
                  </a:lnTo>
                  <a:lnTo>
                    <a:pt x="45810" y="6498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0" name="Thailand"/>
            <p:cNvSpPr/>
            <p:nvPr/>
          </p:nvSpPr>
          <p:spPr>
            <a:xfrm>
              <a:off x="3556747" y="2564714"/>
              <a:ext cx="90267" cy="171256"/>
            </a:xfrm>
            <a:custGeom>
              <a:avLst/>
              <a:gdLst/>
              <a:ahLst/>
              <a:cxnLst/>
              <a:pathLst>
                <a:path w="90267" h="171256">
                  <a:moveTo>
                    <a:pt x="52375" y="164278"/>
                  </a:moveTo>
                  <a:lnTo>
                    <a:pt x="51942" y="165978"/>
                  </a:lnTo>
                  <a:lnTo>
                    <a:pt x="49461" y="167742"/>
                  </a:lnTo>
                  <a:lnTo>
                    <a:pt x="48908" y="170641"/>
                  </a:lnTo>
                  <a:lnTo>
                    <a:pt x="45680" y="171087"/>
                  </a:lnTo>
                  <a:lnTo>
                    <a:pt x="45433" y="168683"/>
                  </a:lnTo>
                  <a:lnTo>
                    <a:pt x="43884" y="167860"/>
                  </a:lnTo>
                  <a:lnTo>
                    <a:pt x="42484" y="169270"/>
                  </a:lnTo>
                  <a:lnTo>
                    <a:pt x="41261" y="171256"/>
                  </a:lnTo>
                  <a:lnTo>
                    <a:pt x="40236" y="170835"/>
                  </a:lnTo>
                  <a:lnTo>
                    <a:pt x="39645" y="169629"/>
                  </a:lnTo>
                  <a:lnTo>
                    <a:pt x="40713" y="167624"/>
                  </a:lnTo>
                  <a:lnTo>
                    <a:pt x="40503" y="166563"/>
                  </a:lnTo>
                  <a:lnTo>
                    <a:pt x="40233" y="165426"/>
                  </a:lnTo>
                  <a:lnTo>
                    <a:pt x="38924" y="164223"/>
                  </a:lnTo>
                  <a:lnTo>
                    <a:pt x="36681" y="163626"/>
                  </a:lnTo>
                  <a:lnTo>
                    <a:pt x="36147" y="161272"/>
                  </a:lnTo>
                  <a:lnTo>
                    <a:pt x="33283" y="161336"/>
                  </a:lnTo>
                  <a:lnTo>
                    <a:pt x="31036" y="162194"/>
                  </a:lnTo>
                  <a:lnTo>
                    <a:pt x="31099" y="161668"/>
                  </a:lnTo>
                  <a:lnTo>
                    <a:pt x="31741" y="160170"/>
                  </a:lnTo>
                  <a:lnTo>
                    <a:pt x="30988" y="159245"/>
                  </a:lnTo>
                  <a:lnTo>
                    <a:pt x="28923" y="160319"/>
                  </a:lnTo>
                  <a:lnTo>
                    <a:pt x="27416" y="159966"/>
                  </a:lnTo>
                  <a:lnTo>
                    <a:pt x="25512" y="158045"/>
                  </a:lnTo>
                  <a:lnTo>
                    <a:pt x="24930" y="155479"/>
                  </a:lnTo>
                  <a:lnTo>
                    <a:pt x="25252" y="154052"/>
                  </a:lnTo>
                  <a:lnTo>
                    <a:pt x="24495" y="151841"/>
                  </a:lnTo>
                  <a:lnTo>
                    <a:pt x="23340" y="150988"/>
                  </a:lnTo>
                  <a:lnTo>
                    <a:pt x="21399" y="151206"/>
                  </a:lnTo>
                  <a:lnTo>
                    <a:pt x="19446" y="147568"/>
                  </a:lnTo>
                  <a:lnTo>
                    <a:pt x="18397" y="144998"/>
                  </a:lnTo>
                  <a:lnTo>
                    <a:pt x="16892" y="143357"/>
                  </a:lnTo>
                  <a:lnTo>
                    <a:pt x="15334" y="142574"/>
                  </a:lnTo>
                  <a:lnTo>
                    <a:pt x="13050" y="140576"/>
                  </a:lnTo>
                  <a:lnTo>
                    <a:pt x="11330" y="141080"/>
                  </a:lnTo>
                  <a:lnTo>
                    <a:pt x="10240" y="141799"/>
                  </a:lnTo>
                  <a:lnTo>
                    <a:pt x="9157" y="139869"/>
                  </a:lnTo>
                  <a:lnTo>
                    <a:pt x="8956" y="136792"/>
                  </a:lnTo>
                  <a:lnTo>
                    <a:pt x="9773" y="132992"/>
                  </a:lnTo>
                  <a:lnTo>
                    <a:pt x="12572" y="124161"/>
                  </a:lnTo>
                  <a:lnTo>
                    <a:pt x="14031" y="119846"/>
                  </a:lnTo>
                  <a:lnTo>
                    <a:pt x="13592" y="119621"/>
                  </a:lnTo>
                  <a:lnTo>
                    <a:pt x="14082" y="117718"/>
                  </a:lnTo>
                  <a:lnTo>
                    <a:pt x="19148" y="109043"/>
                  </a:lnTo>
                  <a:lnTo>
                    <a:pt x="24215" y="101068"/>
                  </a:lnTo>
                  <a:lnTo>
                    <a:pt x="24599" y="99547"/>
                  </a:lnTo>
                  <a:lnTo>
                    <a:pt x="21660" y="93265"/>
                  </a:lnTo>
                  <a:lnTo>
                    <a:pt x="19212" y="87184"/>
                  </a:lnTo>
                  <a:lnTo>
                    <a:pt x="19186" y="85876"/>
                  </a:lnTo>
                  <a:lnTo>
                    <a:pt x="19613" y="82601"/>
                  </a:lnTo>
                  <a:lnTo>
                    <a:pt x="19177" y="79182"/>
                  </a:lnTo>
                  <a:lnTo>
                    <a:pt x="18158" y="76711"/>
                  </a:lnTo>
                  <a:lnTo>
                    <a:pt x="15115" y="73592"/>
                  </a:lnTo>
                  <a:lnTo>
                    <a:pt x="12407" y="71125"/>
                  </a:lnTo>
                  <a:lnTo>
                    <a:pt x="9402" y="63680"/>
                  </a:lnTo>
                  <a:lnTo>
                    <a:pt x="8508" y="61706"/>
                  </a:lnTo>
                  <a:lnTo>
                    <a:pt x="12585" y="59480"/>
                  </a:lnTo>
                  <a:lnTo>
                    <a:pt x="13442" y="58447"/>
                  </a:lnTo>
                  <a:lnTo>
                    <a:pt x="12280" y="52277"/>
                  </a:lnTo>
                  <a:lnTo>
                    <a:pt x="12920" y="51095"/>
                  </a:lnTo>
                  <a:lnTo>
                    <a:pt x="15182" y="49902"/>
                  </a:lnTo>
                  <a:lnTo>
                    <a:pt x="16159" y="48642"/>
                  </a:lnTo>
                  <a:lnTo>
                    <a:pt x="15339" y="46877"/>
                  </a:lnTo>
                  <a:lnTo>
                    <a:pt x="12102" y="41429"/>
                  </a:lnTo>
                  <a:lnTo>
                    <a:pt x="11362" y="39731"/>
                  </a:lnTo>
                  <a:lnTo>
                    <a:pt x="5891" y="34724"/>
                  </a:lnTo>
                  <a:lnTo>
                    <a:pt x="4615" y="33990"/>
                  </a:lnTo>
                  <a:lnTo>
                    <a:pt x="4054" y="29386"/>
                  </a:lnTo>
                  <a:lnTo>
                    <a:pt x="3706" y="28420"/>
                  </a:lnTo>
                  <a:lnTo>
                    <a:pt x="0" y="23749"/>
                  </a:lnTo>
                  <a:lnTo>
                    <a:pt x="2949" y="23059"/>
                  </a:lnTo>
                  <a:lnTo>
                    <a:pt x="3763" y="23054"/>
                  </a:lnTo>
                  <a:lnTo>
                    <a:pt x="4196" y="21782"/>
                  </a:lnTo>
                  <a:lnTo>
                    <a:pt x="3871" y="19617"/>
                  </a:lnTo>
                  <a:lnTo>
                    <a:pt x="4444" y="16921"/>
                  </a:lnTo>
                  <a:lnTo>
                    <a:pt x="4628" y="12573"/>
                  </a:lnTo>
                  <a:lnTo>
                    <a:pt x="5342" y="10617"/>
                  </a:lnTo>
                  <a:lnTo>
                    <a:pt x="7156" y="8427"/>
                  </a:lnTo>
                  <a:lnTo>
                    <a:pt x="9531" y="8863"/>
                  </a:lnTo>
                  <a:lnTo>
                    <a:pt x="12644" y="8768"/>
                  </a:lnTo>
                  <a:lnTo>
                    <a:pt x="18050" y="7080"/>
                  </a:lnTo>
                  <a:lnTo>
                    <a:pt x="20020" y="3905"/>
                  </a:lnTo>
                  <a:lnTo>
                    <a:pt x="22670" y="2079"/>
                  </a:lnTo>
                  <a:lnTo>
                    <a:pt x="24854" y="1160"/>
                  </a:lnTo>
                  <a:lnTo>
                    <a:pt x="28087" y="838"/>
                  </a:lnTo>
                  <a:lnTo>
                    <a:pt x="28881" y="456"/>
                  </a:lnTo>
                  <a:lnTo>
                    <a:pt x="29280" y="0"/>
                  </a:lnTo>
                  <a:lnTo>
                    <a:pt x="31995" y="889"/>
                  </a:lnTo>
                  <a:lnTo>
                    <a:pt x="33473" y="1861"/>
                  </a:lnTo>
                  <a:lnTo>
                    <a:pt x="34065" y="2763"/>
                  </a:lnTo>
                  <a:lnTo>
                    <a:pt x="34117" y="5023"/>
                  </a:lnTo>
                  <a:lnTo>
                    <a:pt x="33581" y="9315"/>
                  </a:lnTo>
                  <a:lnTo>
                    <a:pt x="33916" y="11266"/>
                  </a:lnTo>
                  <a:lnTo>
                    <a:pt x="34843" y="12086"/>
                  </a:lnTo>
                  <a:lnTo>
                    <a:pt x="36963" y="12073"/>
                  </a:lnTo>
                  <a:lnTo>
                    <a:pt x="39417" y="11006"/>
                  </a:lnTo>
                  <a:lnTo>
                    <a:pt x="41492" y="10768"/>
                  </a:lnTo>
                  <a:lnTo>
                    <a:pt x="41720" y="11368"/>
                  </a:lnTo>
                  <a:lnTo>
                    <a:pt x="42967" y="18329"/>
                  </a:lnTo>
                  <a:lnTo>
                    <a:pt x="42545" y="20499"/>
                  </a:lnTo>
                  <a:lnTo>
                    <a:pt x="39893" y="28793"/>
                  </a:lnTo>
                  <a:lnTo>
                    <a:pt x="39306" y="31102"/>
                  </a:lnTo>
                  <a:lnTo>
                    <a:pt x="39167" y="33703"/>
                  </a:lnTo>
                  <a:lnTo>
                    <a:pt x="39893" y="35405"/>
                  </a:lnTo>
                  <a:lnTo>
                    <a:pt x="42305" y="36132"/>
                  </a:lnTo>
                  <a:lnTo>
                    <a:pt x="44162" y="33969"/>
                  </a:lnTo>
                  <a:lnTo>
                    <a:pt x="50045" y="27762"/>
                  </a:lnTo>
                  <a:lnTo>
                    <a:pt x="51775" y="27603"/>
                  </a:lnTo>
                  <a:lnTo>
                    <a:pt x="55966" y="29438"/>
                  </a:lnTo>
                  <a:lnTo>
                    <a:pt x="58924" y="30832"/>
                  </a:lnTo>
                  <a:lnTo>
                    <a:pt x="60037" y="30454"/>
                  </a:lnTo>
                  <a:lnTo>
                    <a:pt x="62762" y="29098"/>
                  </a:lnTo>
                  <a:lnTo>
                    <a:pt x="63767" y="26263"/>
                  </a:lnTo>
                  <a:lnTo>
                    <a:pt x="65198" y="23868"/>
                  </a:lnTo>
                  <a:lnTo>
                    <a:pt x="67221" y="23930"/>
                  </a:lnTo>
                  <a:lnTo>
                    <a:pt x="71696" y="24947"/>
                  </a:lnTo>
                  <a:lnTo>
                    <a:pt x="73031" y="25758"/>
                  </a:lnTo>
                  <a:lnTo>
                    <a:pt x="73287" y="27247"/>
                  </a:lnTo>
                  <a:lnTo>
                    <a:pt x="74720" y="30066"/>
                  </a:lnTo>
                  <a:lnTo>
                    <a:pt x="78170" y="33537"/>
                  </a:lnTo>
                  <a:lnTo>
                    <a:pt x="80349" y="36862"/>
                  </a:lnTo>
                  <a:lnTo>
                    <a:pt x="80641" y="44852"/>
                  </a:lnTo>
                  <a:lnTo>
                    <a:pt x="81177" y="46769"/>
                  </a:lnTo>
                  <a:lnTo>
                    <a:pt x="82457" y="49195"/>
                  </a:lnTo>
                  <a:lnTo>
                    <a:pt x="87370" y="55864"/>
                  </a:lnTo>
                  <a:lnTo>
                    <a:pt x="89469" y="59524"/>
                  </a:lnTo>
                  <a:lnTo>
                    <a:pt x="90254" y="62160"/>
                  </a:lnTo>
                  <a:lnTo>
                    <a:pt x="90267" y="67068"/>
                  </a:lnTo>
                  <a:lnTo>
                    <a:pt x="89658" y="69340"/>
                  </a:lnTo>
                  <a:lnTo>
                    <a:pt x="85612" y="72652"/>
                  </a:lnTo>
                  <a:lnTo>
                    <a:pt x="84101" y="71785"/>
                  </a:lnTo>
                  <a:lnTo>
                    <a:pt x="81100" y="71219"/>
                  </a:lnTo>
                  <a:lnTo>
                    <a:pt x="78215" y="71017"/>
                  </a:lnTo>
                  <a:lnTo>
                    <a:pt x="75419" y="71399"/>
                  </a:lnTo>
                  <a:lnTo>
                    <a:pt x="71420" y="71059"/>
                  </a:lnTo>
                  <a:lnTo>
                    <a:pt x="65543" y="71533"/>
                  </a:lnTo>
                  <a:lnTo>
                    <a:pt x="63621" y="72056"/>
                  </a:lnTo>
                  <a:lnTo>
                    <a:pt x="61006" y="74335"/>
                  </a:lnTo>
                  <a:lnTo>
                    <a:pt x="56395" y="80704"/>
                  </a:lnTo>
                  <a:lnTo>
                    <a:pt x="55659" y="82237"/>
                  </a:lnTo>
                  <a:lnTo>
                    <a:pt x="55280" y="84203"/>
                  </a:lnTo>
                  <a:lnTo>
                    <a:pt x="55410" y="87473"/>
                  </a:lnTo>
                  <a:lnTo>
                    <a:pt x="56510" y="90806"/>
                  </a:lnTo>
                  <a:lnTo>
                    <a:pt x="58953" y="94489"/>
                  </a:lnTo>
                  <a:lnTo>
                    <a:pt x="59753" y="96946"/>
                  </a:lnTo>
                  <a:lnTo>
                    <a:pt x="59027" y="97849"/>
                  </a:lnTo>
                  <a:lnTo>
                    <a:pt x="58890" y="97525"/>
                  </a:lnTo>
                  <a:lnTo>
                    <a:pt x="57456" y="96588"/>
                  </a:lnTo>
                  <a:lnTo>
                    <a:pt x="55162" y="96158"/>
                  </a:lnTo>
                  <a:lnTo>
                    <a:pt x="50646" y="91601"/>
                  </a:lnTo>
                  <a:lnTo>
                    <a:pt x="48472" y="90809"/>
                  </a:lnTo>
                  <a:lnTo>
                    <a:pt x="46947" y="90739"/>
                  </a:lnTo>
                  <a:lnTo>
                    <a:pt x="44077" y="91906"/>
                  </a:lnTo>
                  <a:lnTo>
                    <a:pt x="42122" y="91330"/>
                  </a:lnTo>
                  <a:lnTo>
                    <a:pt x="40667" y="90608"/>
                  </a:lnTo>
                  <a:lnTo>
                    <a:pt x="38980" y="90539"/>
                  </a:lnTo>
                  <a:lnTo>
                    <a:pt x="38975" y="89087"/>
                  </a:lnTo>
                  <a:lnTo>
                    <a:pt x="39931" y="82689"/>
                  </a:lnTo>
                  <a:lnTo>
                    <a:pt x="39393" y="81744"/>
                  </a:lnTo>
                  <a:lnTo>
                    <a:pt x="35791" y="81461"/>
                  </a:lnTo>
                  <a:lnTo>
                    <a:pt x="34548" y="81027"/>
                  </a:lnTo>
                  <a:lnTo>
                    <a:pt x="31938" y="81251"/>
                  </a:lnTo>
                  <a:lnTo>
                    <a:pt x="29713" y="82348"/>
                  </a:lnTo>
                  <a:lnTo>
                    <a:pt x="28491" y="83878"/>
                  </a:lnTo>
                  <a:lnTo>
                    <a:pt x="29525" y="86929"/>
                  </a:lnTo>
                  <a:lnTo>
                    <a:pt x="29012" y="88674"/>
                  </a:lnTo>
                  <a:lnTo>
                    <a:pt x="27414" y="92305"/>
                  </a:lnTo>
                  <a:lnTo>
                    <a:pt x="27831" y="95277"/>
                  </a:lnTo>
                  <a:lnTo>
                    <a:pt x="28100" y="97377"/>
                  </a:lnTo>
                  <a:lnTo>
                    <a:pt x="26631" y="100781"/>
                  </a:lnTo>
                  <a:lnTo>
                    <a:pt x="23710" y="106856"/>
                  </a:lnTo>
                  <a:lnTo>
                    <a:pt x="20199" y="115442"/>
                  </a:lnTo>
                  <a:lnTo>
                    <a:pt x="18919" y="122136"/>
                  </a:lnTo>
                  <a:lnTo>
                    <a:pt x="19446" y="128095"/>
                  </a:lnTo>
                  <a:lnTo>
                    <a:pt x="20304" y="129600"/>
                  </a:lnTo>
                  <a:lnTo>
                    <a:pt x="21450" y="130458"/>
                  </a:lnTo>
                  <a:lnTo>
                    <a:pt x="24210" y="130094"/>
                  </a:lnTo>
                  <a:lnTo>
                    <a:pt x="26192" y="129372"/>
                  </a:lnTo>
                  <a:lnTo>
                    <a:pt x="27454" y="129727"/>
                  </a:lnTo>
                  <a:lnTo>
                    <a:pt x="28131" y="131519"/>
                  </a:lnTo>
                  <a:lnTo>
                    <a:pt x="28176" y="133168"/>
                  </a:lnTo>
                  <a:lnTo>
                    <a:pt x="27773" y="135533"/>
                  </a:lnTo>
                  <a:lnTo>
                    <a:pt x="28480" y="136963"/>
                  </a:lnTo>
                  <a:lnTo>
                    <a:pt x="29371" y="138033"/>
                  </a:lnTo>
                  <a:lnTo>
                    <a:pt x="30733" y="137560"/>
                  </a:lnTo>
                  <a:lnTo>
                    <a:pt x="31582" y="139892"/>
                  </a:lnTo>
                  <a:lnTo>
                    <a:pt x="32631" y="144824"/>
                  </a:lnTo>
                  <a:lnTo>
                    <a:pt x="32471" y="146111"/>
                  </a:lnTo>
                  <a:lnTo>
                    <a:pt x="33107" y="149843"/>
                  </a:lnTo>
                  <a:lnTo>
                    <a:pt x="35280" y="154244"/>
                  </a:lnTo>
                  <a:lnTo>
                    <a:pt x="36119" y="155027"/>
                  </a:lnTo>
                  <a:lnTo>
                    <a:pt x="40135" y="156444"/>
                  </a:lnTo>
                  <a:lnTo>
                    <a:pt x="42834" y="157009"/>
                  </a:lnTo>
                  <a:lnTo>
                    <a:pt x="45179" y="156719"/>
                  </a:lnTo>
                  <a:lnTo>
                    <a:pt x="46649" y="157714"/>
                  </a:lnTo>
                  <a:lnTo>
                    <a:pt x="47982" y="160802"/>
                  </a:lnTo>
                  <a:lnTo>
                    <a:pt x="51312" y="163547"/>
                  </a:lnTo>
                  <a:lnTo>
                    <a:pt x="52375" y="16427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1" name="Uruguay"/>
            <p:cNvSpPr/>
            <p:nvPr/>
          </p:nvSpPr>
          <p:spPr>
            <a:xfrm>
              <a:off x="1820947" y="3151546"/>
              <a:ext cx="57660" cy="63112"/>
            </a:xfrm>
            <a:custGeom>
              <a:avLst/>
              <a:gdLst/>
              <a:ahLst/>
              <a:cxnLst/>
              <a:pathLst>
                <a:path w="57660" h="63112">
                  <a:moveTo>
                    <a:pt x="705" y="52310"/>
                  </a:moveTo>
                  <a:lnTo>
                    <a:pt x="975" y="50263"/>
                  </a:lnTo>
                  <a:lnTo>
                    <a:pt x="0" y="46775"/>
                  </a:lnTo>
                  <a:lnTo>
                    <a:pt x="58" y="43630"/>
                  </a:lnTo>
                  <a:lnTo>
                    <a:pt x="1262" y="40654"/>
                  </a:lnTo>
                  <a:lnTo>
                    <a:pt x="3670" y="37510"/>
                  </a:lnTo>
                  <a:lnTo>
                    <a:pt x="4261" y="35565"/>
                  </a:lnTo>
                  <a:lnTo>
                    <a:pt x="3417" y="29684"/>
                  </a:lnTo>
                  <a:lnTo>
                    <a:pt x="3171" y="24664"/>
                  </a:lnTo>
                  <a:lnTo>
                    <a:pt x="3684" y="21573"/>
                  </a:lnTo>
                  <a:lnTo>
                    <a:pt x="6668" y="7717"/>
                  </a:lnTo>
                  <a:lnTo>
                    <a:pt x="6994" y="5081"/>
                  </a:lnTo>
                  <a:lnTo>
                    <a:pt x="9218" y="2028"/>
                  </a:lnTo>
                  <a:lnTo>
                    <a:pt x="11977" y="2010"/>
                  </a:lnTo>
                  <a:lnTo>
                    <a:pt x="17203" y="582"/>
                  </a:lnTo>
                  <a:lnTo>
                    <a:pt x="18458" y="0"/>
                  </a:lnTo>
                  <a:lnTo>
                    <a:pt x="19794" y="564"/>
                  </a:lnTo>
                  <a:lnTo>
                    <a:pt x="22150" y="2681"/>
                  </a:lnTo>
                  <a:lnTo>
                    <a:pt x="24051" y="5050"/>
                  </a:lnTo>
                  <a:lnTo>
                    <a:pt x="27011" y="9808"/>
                  </a:lnTo>
                  <a:lnTo>
                    <a:pt x="28178" y="12031"/>
                  </a:lnTo>
                  <a:lnTo>
                    <a:pt x="29531" y="11939"/>
                  </a:lnTo>
                  <a:lnTo>
                    <a:pt x="33008" y="9439"/>
                  </a:lnTo>
                  <a:lnTo>
                    <a:pt x="34837" y="11739"/>
                  </a:lnTo>
                  <a:lnTo>
                    <a:pt x="37003" y="15118"/>
                  </a:lnTo>
                  <a:lnTo>
                    <a:pt x="40098" y="16259"/>
                  </a:lnTo>
                  <a:lnTo>
                    <a:pt x="42858" y="17402"/>
                  </a:lnTo>
                  <a:lnTo>
                    <a:pt x="47866" y="20862"/>
                  </a:lnTo>
                  <a:lnTo>
                    <a:pt x="50243" y="23430"/>
                  </a:lnTo>
                  <a:lnTo>
                    <a:pt x="54518" y="30013"/>
                  </a:lnTo>
                  <a:lnTo>
                    <a:pt x="55177" y="31183"/>
                  </a:lnTo>
                  <a:lnTo>
                    <a:pt x="55993" y="31346"/>
                  </a:lnTo>
                  <a:lnTo>
                    <a:pt x="57660" y="33605"/>
                  </a:lnTo>
                  <a:lnTo>
                    <a:pt x="57576" y="35206"/>
                  </a:lnTo>
                  <a:lnTo>
                    <a:pt x="54399" y="39788"/>
                  </a:lnTo>
                  <a:lnTo>
                    <a:pt x="53885" y="41400"/>
                  </a:lnTo>
                  <a:lnTo>
                    <a:pt x="55180" y="45891"/>
                  </a:lnTo>
                  <a:lnTo>
                    <a:pt x="55685" y="47783"/>
                  </a:lnTo>
                  <a:lnTo>
                    <a:pt x="55391" y="48103"/>
                  </a:lnTo>
                  <a:lnTo>
                    <a:pt x="51365" y="54783"/>
                  </a:lnTo>
                  <a:lnTo>
                    <a:pt x="48233" y="58141"/>
                  </a:lnTo>
                  <a:lnTo>
                    <a:pt x="44346" y="60906"/>
                  </a:lnTo>
                  <a:lnTo>
                    <a:pt x="42136" y="61861"/>
                  </a:lnTo>
                  <a:lnTo>
                    <a:pt x="38031" y="62475"/>
                  </a:lnTo>
                  <a:lnTo>
                    <a:pt x="33649" y="60416"/>
                  </a:lnTo>
                  <a:lnTo>
                    <a:pt x="30883" y="60681"/>
                  </a:lnTo>
                  <a:lnTo>
                    <a:pt x="28123" y="61378"/>
                  </a:lnTo>
                  <a:lnTo>
                    <a:pt x="24913" y="63112"/>
                  </a:lnTo>
                  <a:lnTo>
                    <a:pt x="23006" y="62858"/>
                  </a:lnTo>
                  <a:lnTo>
                    <a:pt x="18763" y="58730"/>
                  </a:lnTo>
                  <a:lnTo>
                    <a:pt x="15570" y="57190"/>
                  </a:lnTo>
                  <a:lnTo>
                    <a:pt x="11758" y="56254"/>
                  </a:lnTo>
                  <a:lnTo>
                    <a:pt x="9407" y="57033"/>
                  </a:lnTo>
                  <a:lnTo>
                    <a:pt x="6865" y="57469"/>
                  </a:lnTo>
                  <a:lnTo>
                    <a:pt x="5228" y="56700"/>
                  </a:lnTo>
                  <a:lnTo>
                    <a:pt x="2481" y="53276"/>
                  </a:lnTo>
                  <a:lnTo>
                    <a:pt x="705" y="5231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2" name="Guatemala"/>
            <p:cNvSpPr/>
            <p:nvPr/>
          </p:nvSpPr>
          <p:spPr>
            <a:xfrm>
              <a:off x="1443868" y="2595660"/>
              <a:ext cx="44232" cy="47074"/>
            </a:xfrm>
            <a:custGeom>
              <a:avLst/>
              <a:gdLst/>
              <a:ahLst/>
              <a:cxnLst/>
              <a:pathLst>
                <a:path w="44232" h="47074">
                  <a:moveTo>
                    <a:pt x="23488" y="47074"/>
                  </a:moveTo>
                  <a:lnTo>
                    <a:pt x="22730" y="46786"/>
                  </a:lnTo>
                  <a:lnTo>
                    <a:pt x="18078" y="45021"/>
                  </a:lnTo>
                  <a:lnTo>
                    <a:pt x="15001" y="45185"/>
                  </a:lnTo>
                  <a:lnTo>
                    <a:pt x="11159" y="45021"/>
                  </a:lnTo>
                  <a:lnTo>
                    <a:pt x="8110" y="43788"/>
                  </a:lnTo>
                  <a:lnTo>
                    <a:pt x="3553" y="40394"/>
                  </a:lnTo>
                  <a:lnTo>
                    <a:pt x="982" y="38223"/>
                  </a:lnTo>
                  <a:lnTo>
                    <a:pt x="760" y="35869"/>
                  </a:lnTo>
                  <a:lnTo>
                    <a:pt x="490" y="33000"/>
                  </a:lnTo>
                  <a:lnTo>
                    <a:pt x="1526" y="31761"/>
                  </a:lnTo>
                  <a:lnTo>
                    <a:pt x="0" y="29696"/>
                  </a:lnTo>
                  <a:lnTo>
                    <a:pt x="5393" y="20256"/>
                  </a:lnTo>
                  <a:lnTo>
                    <a:pt x="10708" y="20218"/>
                  </a:lnTo>
                  <a:lnTo>
                    <a:pt x="19545" y="20256"/>
                  </a:lnTo>
                  <a:lnTo>
                    <a:pt x="20604" y="16687"/>
                  </a:lnTo>
                  <a:lnTo>
                    <a:pt x="17937" y="15521"/>
                  </a:lnTo>
                  <a:lnTo>
                    <a:pt x="16136" y="11905"/>
                  </a:lnTo>
                  <a:lnTo>
                    <a:pt x="13009" y="10693"/>
                  </a:lnTo>
                  <a:lnTo>
                    <a:pt x="10526" y="7858"/>
                  </a:lnTo>
                  <a:lnTo>
                    <a:pt x="8539" y="6689"/>
                  </a:lnTo>
                  <a:lnTo>
                    <a:pt x="13547" y="6522"/>
                  </a:lnTo>
                  <a:lnTo>
                    <a:pt x="13746" y="0"/>
                  </a:lnTo>
                  <a:lnTo>
                    <a:pt x="22730" y="26"/>
                  </a:lnTo>
                  <a:lnTo>
                    <a:pt x="34422" y="59"/>
                  </a:lnTo>
                  <a:lnTo>
                    <a:pt x="33344" y="22578"/>
                  </a:lnTo>
                  <a:lnTo>
                    <a:pt x="36802" y="22495"/>
                  </a:lnTo>
                  <a:lnTo>
                    <a:pt x="38323" y="22992"/>
                  </a:lnTo>
                  <a:lnTo>
                    <a:pt x="39882" y="24566"/>
                  </a:lnTo>
                  <a:lnTo>
                    <a:pt x="40584" y="23572"/>
                  </a:lnTo>
                  <a:lnTo>
                    <a:pt x="40250" y="21583"/>
                  </a:lnTo>
                  <a:lnTo>
                    <a:pt x="41935" y="22404"/>
                  </a:lnTo>
                  <a:lnTo>
                    <a:pt x="44232" y="24318"/>
                  </a:lnTo>
                  <a:lnTo>
                    <a:pt x="36676" y="30605"/>
                  </a:lnTo>
                  <a:lnTo>
                    <a:pt x="34176" y="31844"/>
                  </a:lnTo>
                  <a:lnTo>
                    <a:pt x="33286" y="34402"/>
                  </a:lnTo>
                  <a:lnTo>
                    <a:pt x="34097" y="37535"/>
                  </a:lnTo>
                  <a:lnTo>
                    <a:pt x="31904" y="39100"/>
                  </a:lnTo>
                  <a:lnTo>
                    <a:pt x="29563" y="39347"/>
                  </a:lnTo>
                  <a:lnTo>
                    <a:pt x="29345" y="40664"/>
                  </a:lnTo>
                  <a:lnTo>
                    <a:pt x="30165" y="41486"/>
                  </a:lnTo>
                  <a:lnTo>
                    <a:pt x="28407" y="42062"/>
                  </a:lnTo>
                  <a:lnTo>
                    <a:pt x="27485" y="43624"/>
                  </a:lnTo>
                  <a:lnTo>
                    <a:pt x="26384" y="43542"/>
                  </a:lnTo>
                  <a:lnTo>
                    <a:pt x="23547" y="45924"/>
                  </a:lnTo>
                  <a:lnTo>
                    <a:pt x="23488" y="4707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3" name="Kuwait"/>
            <p:cNvSpPr/>
            <p:nvPr/>
          </p:nvSpPr>
          <p:spPr>
            <a:xfrm>
              <a:off x="2989966" y="2448387"/>
              <a:ext cx="21555" cy="18757"/>
            </a:xfrm>
            <a:custGeom>
              <a:avLst/>
              <a:gdLst/>
              <a:ahLst/>
              <a:cxnLst/>
              <a:pathLst>
                <a:path w="21555" h="18757">
                  <a:moveTo>
                    <a:pt x="15625" y="0"/>
                  </a:moveTo>
                  <a:lnTo>
                    <a:pt x="15898" y="1142"/>
                  </a:lnTo>
                  <a:lnTo>
                    <a:pt x="16568" y="5132"/>
                  </a:lnTo>
                  <a:lnTo>
                    <a:pt x="14884" y="4967"/>
                  </a:lnTo>
                  <a:lnTo>
                    <a:pt x="12312" y="7920"/>
                  </a:lnTo>
                  <a:lnTo>
                    <a:pt x="14423" y="9036"/>
                  </a:lnTo>
                  <a:lnTo>
                    <a:pt x="16518" y="7853"/>
                  </a:lnTo>
                  <a:lnTo>
                    <a:pt x="18051" y="7972"/>
                  </a:lnTo>
                  <a:lnTo>
                    <a:pt x="21555" y="18508"/>
                  </a:lnTo>
                  <a:lnTo>
                    <a:pt x="18324" y="18757"/>
                  </a:lnTo>
                  <a:lnTo>
                    <a:pt x="12959" y="18470"/>
                  </a:lnTo>
                  <a:lnTo>
                    <a:pt x="12033" y="17107"/>
                  </a:lnTo>
                  <a:lnTo>
                    <a:pt x="10357" y="13568"/>
                  </a:lnTo>
                  <a:lnTo>
                    <a:pt x="8314" y="13258"/>
                  </a:lnTo>
                  <a:lnTo>
                    <a:pt x="0" y="11776"/>
                  </a:lnTo>
                  <a:lnTo>
                    <a:pt x="2616" y="8518"/>
                  </a:lnTo>
                  <a:lnTo>
                    <a:pt x="4937" y="5011"/>
                  </a:lnTo>
                  <a:lnTo>
                    <a:pt x="6659" y="1008"/>
                  </a:lnTo>
                  <a:lnTo>
                    <a:pt x="9250" y="257"/>
                  </a:lnTo>
                  <a:lnTo>
                    <a:pt x="15625" y="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4" name="Oman"/>
            <p:cNvSpPr/>
            <p:nvPr/>
          </p:nvSpPr>
          <p:spPr>
            <a:xfrm>
              <a:off x="3048992" y="2494544"/>
              <a:ext cx="89491" cy="114907"/>
            </a:xfrm>
            <a:custGeom>
              <a:avLst/>
              <a:gdLst/>
              <a:ahLst/>
              <a:cxnLst/>
              <a:pathLst>
                <a:path w="89491" h="114907">
                  <a:moveTo>
                    <a:pt x="48479" y="3346"/>
                  </a:moveTo>
                  <a:lnTo>
                    <a:pt x="50046" y="949"/>
                  </a:lnTo>
                  <a:lnTo>
                    <a:pt x="50823" y="0"/>
                  </a:lnTo>
                  <a:lnTo>
                    <a:pt x="51246" y="4649"/>
                  </a:lnTo>
                  <a:lnTo>
                    <a:pt x="49127" y="8582"/>
                  </a:lnTo>
                  <a:lnTo>
                    <a:pt x="48530" y="9446"/>
                  </a:lnTo>
                  <a:lnTo>
                    <a:pt x="47924" y="9582"/>
                  </a:lnTo>
                  <a:lnTo>
                    <a:pt x="47430" y="9227"/>
                  </a:lnTo>
                  <a:lnTo>
                    <a:pt x="47448" y="8248"/>
                  </a:lnTo>
                  <a:lnTo>
                    <a:pt x="47987" y="6587"/>
                  </a:lnTo>
                  <a:lnTo>
                    <a:pt x="49231" y="4243"/>
                  </a:lnTo>
                  <a:lnTo>
                    <a:pt x="48479" y="3346"/>
                  </a:lnTo>
                  <a:close/>
                </a:path>
                <a:path w="89491" h="114907">
                  <a:moveTo>
                    <a:pt x="51248" y="16277"/>
                  </a:moveTo>
                  <a:lnTo>
                    <a:pt x="51250" y="17496"/>
                  </a:lnTo>
                  <a:lnTo>
                    <a:pt x="53539" y="21697"/>
                  </a:lnTo>
                  <a:lnTo>
                    <a:pt x="55582" y="24258"/>
                  </a:lnTo>
                  <a:lnTo>
                    <a:pt x="59505" y="27740"/>
                  </a:lnTo>
                  <a:lnTo>
                    <a:pt x="62901" y="29900"/>
                  </a:lnTo>
                  <a:lnTo>
                    <a:pt x="67951" y="32749"/>
                  </a:lnTo>
                  <a:lnTo>
                    <a:pt x="69918" y="33594"/>
                  </a:lnTo>
                  <a:lnTo>
                    <a:pt x="71306" y="33668"/>
                  </a:lnTo>
                  <a:lnTo>
                    <a:pt x="74196" y="33507"/>
                  </a:lnTo>
                  <a:lnTo>
                    <a:pt x="76021" y="34120"/>
                  </a:lnTo>
                  <a:lnTo>
                    <a:pt x="80403" y="39427"/>
                  </a:lnTo>
                  <a:lnTo>
                    <a:pt x="82995" y="42956"/>
                  </a:lnTo>
                  <a:lnTo>
                    <a:pt x="85303" y="45252"/>
                  </a:lnTo>
                  <a:lnTo>
                    <a:pt x="89362" y="47234"/>
                  </a:lnTo>
                  <a:lnTo>
                    <a:pt x="89491" y="48382"/>
                  </a:lnTo>
                  <a:lnTo>
                    <a:pt x="86131" y="54119"/>
                  </a:lnTo>
                  <a:lnTo>
                    <a:pt x="83046" y="58011"/>
                  </a:lnTo>
                  <a:lnTo>
                    <a:pt x="78617" y="62352"/>
                  </a:lnTo>
                  <a:lnTo>
                    <a:pt x="74724" y="70615"/>
                  </a:lnTo>
                  <a:lnTo>
                    <a:pt x="73510" y="71373"/>
                  </a:lnTo>
                  <a:lnTo>
                    <a:pt x="70695" y="70926"/>
                  </a:lnTo>
                  <a:lnTo>
                    <a:pt x="69513" y="70475"/>
                  </a:lnTo>
                  <a:lnTo>
                    <a:pt x="68253" y="70856"/>
                  </a:lnTo>
                  <a:lnTo>
                    <a:pt x="66858" y="73576"/>
                  </a:lnTo>
                  <a:lnTo>
                    <a:pt x="66540" y="79526"/>
                  </a:lnTo>
                  <a:lnTo>
                    <a:pt x="66549" y="83732"/>
                  </a:lnTo>
                  <a:lnTo>
                    <a:pt x="67220" y="87029"/>
                  </a:lnTo>
                  <a:lnTo>
                    <a:pt x="65197" y="87782"/>
                  </a:lnTo>
                  <a:lnTo>
                    <a:pt x="59950" y="88168"/>
                  </a:lnTo>
                  <a:lnTo>
                    <a:pt x="56809" y="89597"/>
                  </a:lnTo>
                  <a:lnTo>
                    <a:pt x="54966" y="91097"/>
                  </a:lnTo>
                  <a:lnTo>
                    <a:pt x="53514" y="93715"/>
                  </a:lnTo>
                  <a:lnTo>
                    <a:pt x="52854" y="96625"/>
                  </a:lnTo>
                  <a:lnTo>
                    <a:pt x="51831" y="98118"/>
                  </a:lnTo>
                  <a:lnTo>
                    <a:pt x="49603" y="99463"/>
                  </a:lnTo>
                  <a:lnTo>
                    <a:pt x="46876" y="99990"/>
                  </a:lnTo>
                  <a:lnTo>
                    <a:pt x="45413" y="99993"/>
                  </a:lnTo>
                  <a:lnTo>
                    <a:pt x="43480" y="99774"/>
                  </a:lnTo>
                  <a:lnTo>
                    <a:pt x="41842" y="99927"/>
                  </a:lnTo>
                  <a:lnTo>
                    <a:pt x="39930" y="101419"/>
                  </a:lnTo>
                  <a:lnTo>
                    <a:pt x="38826" y="102983"/>
                  </a:lnTo>
                  <a:lnTo>
                    <a:pt x="38202" y="105657"/>
                  </a:lnTo>
                  <a:lnTo>
                    <a:pt x="38215" y="107512"/>
                  </a:lnTo>
                  <a:lnTo>
                    <a:pt x="37761" y="109144"/>
                  </a:lnTo>
                  <a:lnTo>
                    <a:pt x="34594" y="111224"/>
                  </a:lnTo>
                  <a:lnTo>
                    <a:pt x="32872" y="111451"/>
                  </a:lnTo>
                  <a:lnTo>
                    <a:pt x="28981" y="110349"/>
                  </a:lnTo>
                  <a:lnTo>
                    <a:pt x="25386" y="110653"/>
                  </a:lnTo>
                  <a:lnTo>
                    <a:pt x="20895" y="112070"/>
                  </a:lnTo>
                  <a:lnTo>
                    <a:pt x="17045" y="113631"/>
                  </a:lnTo>
                  <a:lnTo>
                    <a:pt x="15627" y="114152"/>
                  </a:lnTo>
                  <a:lnTo>
                    <a:pt x="13538" y="114907"/>
                  </a:lnTo>
                  <a:lnTo>
                    <a:pt x="12328" y="113308"/>
                  </a:lnTo>
                  <a:lnTo>
                    <a:pt x="9904" y="109697"/>
                  </a:lnTo>
                  <a:lnTo>
                    <a:pt x="9934" y="108140"/>
                  </a:lnTo>
                  <a:lnTo>
                    <a:pt x="9298" y="106810"/>
                  </a:lnTo>
                  <a:lnTo>
                    <a:pt x="4623" y="99631"/>
                  </a:lnTo>
                  <a:lnTo>
                    <a:pt x="1590" y="94508"/>
                  </a:lnTo>
                  <a:lnTo>
                    <a:pt x="462" y="91154"/>
                  </a:lnTo>
                  <a:lnTo>
                    <a:pt x="0" y="87641"/>
                  </a:lnTo>
                  <a:lnTo>
                    <a:pt x="8483" y="83317"/>
                  </a:lnTo>
                  <a:lnTo>
                    <a:pt x="20261" y="76854"/>
                  </a:lnTo>
                  <a:lnTo>
                    <a:pt x="47069" y="60883"/>
                  </a:lnTo>
                  <a:lnTo>
                    <a:pt x="46289" y="53047"/>
                  </a:lnTo>
                  <a:lnTo>
                    <a:pt x="43376" y="48099"/>
                  </a:lnTo>
                  <a:lnTo>
                    <a:pt x="43056" y="47106"/>
                  </a:lnTo>
                  <a:lnTo>
                    <a:pt x="42936" y="35813"/>
                  </a:lnTo>
                  <a:lnTo>
                    <a:pt x="42922" y="30640"/>
                  </a:lnTo>
                  <a:lnTo>
                    <a:pt x="45611" y="27371"/>
                  </a:lnTo>
                  <a:lnTo>
                    <a:pt x="46609" y="25504"/>
                  </a:lnTo>
                  <a:lnTo>
                    <a:pt x="46238" y="18195"/>
                  </a:lnTo>
                  <a:lnTo>
                    <a:pt x="46778" y="16007"/>
                  </a:lnTo>
                  <a:lnTo>
                    <a:pt x="48791" y="16463"/>
                  </a:lnTo>
                  <a:lnTo>
                    <a:pt x="51248" y="1627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5" name="United Arab Emirates"/>
            <p:cNvSpPr/>
            <p:nvPr/>
          </p:nvSpPr>
          <p:spPr>
            <a:xfrm>
              <a:off x="3041345" y="2497894"/>
              <a:ext cx="58910" cy="47605"/>
            </a:xfrm>
            <a:custGeom>
              <a:avLst/>
              <a:gdLst/>
              <a:ahLst/>
              <a:cxnLst/>
              <a:pathLst>
                <a:path w="58910" h="47605">
                  <a:moveTo>
                    <a:pt x="0" y="19309"/>
                  </a:moveTo>
                  <a:lnTo>
                    <a:pt x="1873" y="19160"/>
                  </a:lnTo>
                  <a:lnTo>
                    <a:pt x="1913" y="20743"/>
                  </a:lnTo>
                  <a:lnTo>
                    <a:pt x="3726" y="21515"/>
                  </a:lnTo>
                  <a:lnTo>
                    <a:pt x="4492" y="22218"/>
                  </a:lnTo>
                  <a:lnTo>
                    <a:pt x="5423" y="21705"/>
                  </a:lnTo>
                  <a:lnTo>
                    <a:pt x="5194" y="24140"/>
                  </a:lnTo>
                  <a:lnTo>
                    <a:pt x="7185" y="24145"/>
                  </a:lnTo>
                  <a:lnTo>
                    <a:pt x="9202" y="24844"/>
                  </a:lnTo>
                  <a:lnTo>
                    <a:pt x="12646" y="24332"/>
                  </a:lnTo>
                  <a:lnTo>
                    <a:pt x="13163" y="23179"/>
                  </a:lnTo>
                  <a:lnTo>
                    <a:pt x="14077" y="22859"/>
                  </a:lnTo>
                  <a:lnTo>
                    <a:pt x="15170" y="23500"/>
                  </a:lnTo>
                  <a:lnTo>
                    <a:pt x="17293" y="23268"/>
                  </a:lnTo>
                  <a:lnTo>
                    <a:pt x="20277" y="23882"/>
                  </a:lnTo>
                  <a:lnTo>
                    <a:pt x="21400" y="23692"/>
                  </a:lnTo>
                  <a:lnTo>
                    <a:pt x="21795" y="23115"/>
                  </a:lnTo>
                  <a:lnTo>
                    <a:pt x="28604" y="24332"/>
                  </a:lnTo>
                  <a:lnTo>
                    <a:pt x="32279" y="23564"/>
                  </a:lnTo>
                  <a:lnTo>
                    <a:pt x="32165" y="21962"/>
                  </a:lnTo>
                  <a:lnTo>
                    <a:pt x="33293" y="22923"/>
                  </a:lnTo>
                  <a:lnTo>
                    <a:pt x="35170" y="22839"/>
                  </a:lnTo>
                  <a:lnTo>
                    <a:pt x="35962" y="22294"/>
                  </a:lnTo>
                  <a:lnTo>
                    <a:pt x="37526" y="19973"/>
                  </a:lnTo>
                  <a:lnTo>
                    <a:pt x="38693" y="19570"/>
                  </a:lnTo>
                  <a:lnTo>
                    <a:pt x="40029" y="16843"/>
                  </a:lnTo>
                  <a:lnTo>
                    <a:pt x="40684" y="15206"/>
                  </a:lnTo>
                  <a:lnTo>
                    <a:pt x="44249" y="11686"/>
                  </a:lnTo>
                  <a:lnTo>
                    <a:pt x="48332" y="6756"/>
                  </a:lnTo>
                  <a:lnTo>
                    <a:pt x="49149" y="7339"/>
                  </a:lnTo>
                  <a:lnTo>
                    <a:pt x="50296" y="6349"/>
                  </a:lnTo>
                  <a:lnTo>
                    <a:pt x="54553" y="2413"/>
                  </a:lnTo>
                  <a:lnTo>
                    <a:pt x="56127" y="0"/>
                  </a:lnTo>
                  <a:lnTo>
                    <a:pt x="56879" y="897"/>
                  </a:lnTo>
                  <a:lnTo>
                    <a:pt x="55635" y="3240"/>
                  </a:lnTo>
                  <a:lnTo>
                    <a:pt x="55096" y="4902"/>
                  </a:lnTo>
                  <a:lnTo>
                    <a:pt x="55078" y="5881"/>
                  </a:lnTo>
                  <a:lnTo>
                    <a:pt x="55572" y="6236"/>
                  </a:lnTo>
                  <a:lnTo>
                    <a:pt x="56178" y="6100"/>
                  </a:lnTo>
                  <a:lnTo>
                    <a:pt x="58459" y="6330"/>
                  </a:lnTo>
                  <a:lnTo>
                    <a:pt x="58908" y="8131"/>
                  </a:lnTo>
                  <a:lnTo>
                    <a:pt x="58910" y="10948"/>
                  </a:lnTo>
                  <a:lnTo>
                    <a:pt x="58896" y="12931"/>
                  </a:lnTo>
                  <a:lnTo>
                    <a:pt x="56439" y="13117"/>
                  </a:lnTo>
                  <a:lnTo>
                    <a:pt x="54426" y="12661"/>
                  </a:lnTo>
                  <a:lnTo>
                    <a:pt x="53886" y="14849"/>
                  </a:lnTo>
                  <a:lnTo>
                    <a:pt x="54257" y="22157"/>
                  </a:lnTo>
                  <a:lnTo>
                    <a:pt x="53259" y="24025"/>
                  </a:lnTo>
                  <a:lnTo>
                    <a:pt x="50570" y="27294"/>
                  </a:lnTo>
                  <a:lnTo>
                    <a:pt x="50584" y="32467"/>
                  </a:lnTo>
                  <a:lnTo>
                    <a:pt x="50703" y="43760"/>
                  </a:lnTo>
                  <a:lnTo>
                    <a:pt x="51024" y="44753"/>
                  </a:lnTo>
                  <a:lnTo>
                    <a:pt x="50259" y="45064"/>
                  </a:lnTo>
                  <a:lnTo>
                    <a:pt x="47331" y="47605"/>
                  </a:lnTo>
                  <a:lnTo>
                    <a:pt x="43127" y="47020"/>
                  </a:lnTo>
                  <a:lnTo>
                    <a:pt x="26145" y="44603"/>
                  </a:lnTo>
                  <a:lnTo>
                    <a:pt x="9284" y="42565"/>
                  </a:lnTo>
                  <a:lnTo>
                    <a:pt x="7975" y="37662"/>
                  </a:lnTo>
                  <a:lnTo>
                    <a:pt x="5228" y="31366"/>
                  </a:lnTo>
                  <a:lnTo>
                    <a:pt x="0" y="1930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6" name="Lesotho"/>
            <p:cNvSpPr/>
            <p:nvPr/>
          </p:nvSpPr>
          <p:spPr>
            <a:xfrm>
              <a:off x="2773374" y="3132034"/>
              <a:ext cx="26357" cy="26501"/>
            </a:xfrm>
            <a:custGeom>
              <a:avLst/>
              <a:gdLst/>
              <a:ahLst/>
              <a:cxnLst/>
              <a:pathLst>
                <a:path w="26357" h="26501">
                  <a:moveTo>
                    <a:pt x="8659" y="26501"/>
                  </a:moveTo>
                  <a:lnTo>
                    <a:pt x="4952" y="23231"/>
                  </a:lnTo>
                  <a:lnTo>
                    <a:pt x="3520" y="21104"/>
                  </a:lnTo>
                  <a:lnTo>
                    <a:pt x="606" y="16123"/>
                  </a:lnTo>
                  <a:lnTo>
                    <a:pt x="0" y="13757"/>
                  </a:lnTo>
                  <a:lnTo>
                    <a:pt x="3469" y="10228"/>
                  </a:lnTo>
                  <a:lnTo>
                    <a:pt x="4851" y="7698"/>
                  </a:lnTo>
                  <a:lnTo>
                    <a:pt x="7422" y="4434"/>
                  </a:lnTo>
                  <a:lnTo>
                    <a:pt x="10683" y="2550"/>
                  </a:lnTo>
                  <a:lnTo>
                    <a:pt x="15674" y="495"/>
                  </a:lnTo>
                  <a:lnTo>
                    <a:pt x="17214" y="0"/>
                  </a:lnTo>
                  <a:lnTo>
                    <a:pt x="19331" y="1522"/>
                  </a:lnTo>
                  <a:lnTo>
                    <a:pt x="20984" y="3454"/>
                  </a:lnTo>
                  <a:lnTo>
                    <a:pt x="25832" y="7722"/>
                  </a:lnTo>
                  <a:lnTo>
                    <a:pt x="26357" y="9020"/>
                  </a:lnTo>
                  <a:lnTo>
                    <a:pt x="25642" y="10408"/>
                  </a:lnTo>
                  <a:lnTo>
                    <a:pt x="24302" y="12292"/>
                  </a:lnTo>
                  <a:lnTo>
                    <a:pt x="21382" y="18115"/>
                  </a:lnTo>
                  <a:lnTo>
                    <a:pt x="20063" y="19271"/>
                  </a:lnTo>
                  <a:lnTo>
                    <a:pt x="14872" y="21028"/>
                  </a:lnTo>
                  <a:lnTo>
                    <a:pt x="11703" y="23022"/>
                  </a:lnTo>
                  <a:lnTo>
                    <a:pt x="10727" y="26240"/>
                  </a:lnTo>
                  <a:lnTo>
                    <a:pt x="8659" y="2650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7" name="Swaziland"/>
            <p:cNvSpPr/>
            <p:nvPr/>
          </p:nvSpPr>
          <p:spPr>
            <a:xfrm>
              <a:off x="2815055" y="3095639"/>
              <a:ext cx="15060" cy="20432"/>
            </a:xfrm>
            <a:custGeom>
              <a:avLst/>
              <a:gdLst/>
              <a:ahLst/>
              <a:cxnLst/>
              <a:pathLst>
                <a:path w="15060" h="20432">
                  <a:moveTo>
                    <a:pt x="13389" y="3263"/>
                  </a:moveTo>
                  <a:lnTo>
                    <a:pt x="13767" y="4918"/>
                  </a:lnTo>
                  <a:lnTo>
                    <a:pt x="13408" y="7687"/>
                  </a:lnTo>
                  <a:lnTo>
                    <a:pt x="14719" y="12672"/>
                  </a:lnTo>
                  <a:lnTo>
                    <a:pt x="15060" y="14816"/>
                  </a:lnTo>
                  <a:lnTo>
                    <a:pt x="14405" y="14900"/>
                  </a:lnTo>
                  <a:lnTo>
                    <a:pt x="12837" y="15944"/>
                  </a:lnTo>
                  <a:lnTo>
                    <a:pt x="12515" y="17061"/>
                  </a:lnTo>
                  <a:lnTo>
                    <a:pt x="12131" y="20413"/>
                  </a:lnTo>
                  <a:lnTo>
                    <a:pt x="9151" y="20432"/>
                  </a:lnTo>
                  <a:lnTo>
                    <a:pt x="5788" y="19815"/>
                  </a:lnTo>
                  <a:lnTo>
                    <a:pt x="3488" y="17996"/>
                  </a:lnTo>
                  <a:lnTo>
                    <a:pt x="1954" y="15378"/>
                  </a:lnTo>
                  <a:lnTo>
                    <a:pt x="0" y="11577"/>
                  </a:lnTo>
                  <a:lnTo>
                    <a:pt x="23" y="9753"/>
                  </a:lnTo>
                  <a:lnTo>
                    <a:pt x="1430" y="6578"/>
                  </a:lnTo>
                  <a:lnTo>
                    <a:pt x="4726" y="1111"/>
                  </a:lnTo>
                  <a:lnTo>
                    <a:pt x="6126" y="0"/>
                  </a:lnTo>
                  <a:lnTo>
                    <a:pt x="13389" y="326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8" name="Burundi"/>
            <p:cNvSpPr/>
            <p:nvPr/>
          </p:nvSpPr>
          <p:spPr>
            <a:xfrm>
              <a:off x="2793685" y="2825394"/>
              <a:ext cx="21882" cy="25351"/>
            </a:xfrm>
            <a:custGeom>
              <a:avLst/>
              <a:gdLst/>
              <a:ahLst/>
              <a:cxnLst/>
              <a:pathLst>
                <a:path w="21882" h="25351">
                  <a:moveTo>
                    <a:pt x="5031" y="25351"/>
                  </a:moveTo>
                  <a:lnTo>
                    <a:pt x="4947" y="18665"/>
                  </a:lnTo>
                  <a:lnTo>
                    <a:pt x="3757" y="15476"/>
                  </a:lnTo>
                  <a:lnTo>
                    <a:pt x="3693" y="12283"/>
                  </a:lnTo>
                  <a:lnTo>
                    <a:pt x="3890" y="10082"/>
                  </a:lnTo>
                  <a:lnTo>
                    <a:pt x="3454" y="8169"/>
                  </a:lnTo>
                  <a:lnTo>
                    <a:pt x="0" y="3153"/>
                  </a:lnTo>
                  <a:lnTo>
                    <a:pt x="3447" y="3274"/>
                  </a:lnTo>
                  <a:lnTo>
                    <a:pt x="7400" y="4882"/>
                  </a:lnTo>
                  <a:lnTo>
                    <a:pt x="9392" y="4232"/>
                  </a:lnTo>
                  <a:lnTo>
                    <a:pt x="10186" y="3802"/>
                  </a:lnTo>
                  <a:lnTo>
                    <a:pt x="12140" y="954"/>
                  </a:lnTo>
                  <a:lnTo>
                    <a:pt x="14691" y="158"/>
                  </a:lnTo>
                  <a:lnTo>
                    <a:pt x="17492" y="0"/>
                  </a:lnTo>
                  <a:lnTo>
                    <a:pt x="16695" y="4898"/>
                  </a:lnTo>
                  <a:lnTo>
                    <a:pt x="17755" y="5955"/>
                  </a:lnTo>
                  <a:lnTo>
                    <a:pt x="19765" y="6298"/>
                  </a:lnTo>
                  <a:lnTo>
                    <a:pt x="21138" y="6928"/>
                  </a:lnTo>
                  <a:lnTo>
                    <a:pt x="21882" y="8130"/>
                  </a:lnTo>
                  <a:lnTo>
                    <a:pt x="21662" y="9195"/>
                  </a:lnTo>
                  <a:lnTo>
                    <a:pt x="19926" y="10554"/>
                  </a:lnTo>
                  <a:lnTo>
                    <a:pt x="16487" y="14833"/>
                  </a:lnTo>
                  <a:lnTo>
                    <a:pt x="13253" y="20888"/>
                  </a:lnTo>
                  <a:lnTo>
                    <a:pt x="11311" y="23600"/>
                  </a:lnTo>
                  <a:lnTo>
                    <a:pt x="5031" y="25351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89" name="Rwanda"/>
            <p:cNvSpPr/>
            <p:nvPr/>
          </p:nvSpPr>
          <p:spPr>
            <a:xfrm>
              <a:off x="2792695" y="2810571"/>
              <a:ext cx="23222" cy="19702"/>
            </a:xfrm>
            <a:custGeom>
              <a:avLst/>
              <a:gdLst/>
              <a:ahLst/>
              <a:cxnLst/>
              <a:pathLst>
                <a:path w="23222" h="19702">
                  <a:moveTo>
                    <a:pt x="990" y="17974"/>
                  </a:moveTo>
                  <a:lnTo>
                    <a:pt x="0" y="16278"/>
                  </a:lnTo>
                  <a:lnTo>
                    <a:pt x="2458" y="9458"/>
                  </a:lnTo>
                  <a:lnTo>
                    <a:pt x="3069" y="7328"/>
                  </a:lnTo>
                  <a:lnTo>
                    <a:pt x="4413" y="6044"/>
                  </a:lnTo>
                  <a:lnTo>
                    <a:pt x="5923" y="5185"/>
                  </a:lnTo>
                  <a:lnTo>
                    <a:pt x="8059" y="3117"/>
                  </a:lnTo>
                  <a:lnTo>
                    <a:pt x="8382" y="3328"/>
                  </a:lnTo>
                  <a:lnTo>
                    <a:pt x="11120" y="4445"/>
                  </a:lnTo>
                  <a:lnTo>
                    <a:pt x="13279" y="4220"/>
                  </a:lnTo>
                  <a:lnTo>
                    <a:pt x="15574" y="2081"/>
                  </a:lnTo>
                  <a:lnTo>
                    <a:pt x="18353" y="80"/>
                  </a:lnTo>
                  <a:lnTo>
                    <a:pt x="19954" y="0"/>
                  </a:lnTo>
                  <a:lnTo>
                    <a:pt x="20561" y="3751"/>
                  </a:lnTo>
                  <a:lnTo>
                    <a:pt x="22384" y="8205"/>
                  </a:lnTo>
                  <a:lnTo>
                    <a:pt x="23222" y="10681"/>
                  </a:lnTo>
                  <a:lnTo>
                    <a:pt x="22699" y="13094"/>
                  </a:lnTo>
                  <a:lnTo>
                    <a:pt x="21992" y="13949"/>
                  </a:lnTo>
                  <a:lnTo>
                    <a:pt x="20002" y="14741"/>
                  </a:lnTo>
                  <a:lnTo>
                    <a:pt x="18481" y="14820"/>
                  </a:lnTo>
                  <a:lnTo>
                    <a:pt x="15680" y="14979"/>
                  </a:lnTo>
                  <a:lnTo>
                    <a:pt x="13130" y="15774"/>
                  </a:lnTo>
                  <a:lnTo>
                    <a:pt x="11175" y="18622"/>
                  </a:lnTo>
                  <a:lnTo>
                    <a:pt x="10382" y="19052"/>
                  </a:lnTo>
                  <a:lnTo>
                    <a:pt x="8390" y="19702"/>
                  </a:lnTo>
                  <a:lnTo>
                    <a:pt x="4437" y="18095"/>
                  </a:lnTo>
                  <a:lnTo>
                    <a:pt x="990" y="1797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0" name="Croatia"/>
            <p:cNvSpPr/>
            <p:nvPr/>
          </p:nvSpPr>
          <p:spPr>
            <a:xfrm>
              <a:off x="2622455" y="2210532"/>
              <a:ext cx="65706" cy="65052"/>
            </a:xfrm>
            <a:custGeom>
              <a:avLst/>
              <a:gdLst/>
              <a:ahLst/>
              <a:cxnLst/>
              <a:pathLst>
                <a:path w="65706" h="65052">
                  <a:moveTo>
                    <a:pt x="44807" y="56597"/>
                  </a:moveTo>
                  <a:lnTo>
                    <a:pt x="39537" y="51979"/>
                  </a:lnTo>
                  <a:lnTo>
                    <a:pt x="38614" y="50449"/>
                  </a:lnTo>
                  <a:lnTo>
                    <a:pt x="34687" y="49422"/>
                  </a:lnTo>
                  <a:lnTo>
                    <a:pt x="33670" y="48323"/>
                  </a:lnTo>
                  <a:lnTo>
                    <a:pt x="31644" y="47529"/>
                  </a:lnTo>
                  <a:lnTo>
                    <a:pt x="28220" y="48750"/>
                  </a:lnTo>
                  <a:lnTo>
                    <a:pt x="26586" y="45386"/>
                  </a:lnTo>
                  <a:lnTo>
                    <a:pt x="21009" y="41024"/>
                  </a:lnTo>
                  <a:lnTo>
                    <a:pt x="18080" y="36288"/>
                  </a:lnTo>
                  <a:lnTo>
                    <a:pt x="19472" y="36340"/>
                  </a:lnTo>
                  <a:lnTo>
                    <a:pt x="22524" y="36453"/>
                  </a:lnTo>
                  <a:lnTo>
                    <a:pt x="19601" y="34903"/>
                  </a:lnTo>
                  <a:lnTo>
                    <a:pt x="16293" y="31607"/>
                  </a:lnTo>
                  <a:lnTo>
                    <a:pt x="15378" y="28737"/>
                  </a:lnTo>
                  <a:lnTo>
                    <a:pt x="15808" y="25542"/>
                  </a:lnTo>
                  <a:lnTo>
                    <a:pt x="14358" y="23157"/>
                  </a:lnTo>
                  <a:lnTo>
                    <a:pt x="11117" y="20178"/>
                  </a:lnTo>
                  <a:lnTo>
                    <a:pt x="9222" y="19281"/>
                  </a:lnTo>
                  <a:lnTo>
                    <a:pt x="7931" y="23402"/>
                  </a:lnTo>
                  <a:lnTo>
                    <a:pt x="7217" y="24222"/>
                  </a:lnTo>
                  <a:lnTo>
                    <a:pt x="7372" y="25291"/>
                  </a:lnTo>
                  <a:lnTo>
                    <a:pt x="5945" y="26044"/>
                  </a:lnTo>
                  <a:lnTo>
                    <a:pt x="5174" y="27798"/>
                  </a:lnTo>
                  <a:lnTo>
                    <a:pt x="4103" y="28174"/>
                  </a:lnTo>
                  <a:lnTo>
                    <a:pt x="1618" y="23592"/>
                  </a:lnTo>
                  <a:lnTo>
                    <a:pt x="1300" y="21558"/>
                  </a:lnTo>
                  <a:lnTo>
                    <a:pt x="0" y="17196"/>
                  </a:lnTo>
                  <a:lnTo>
                    <a:pt x="327" y="17111"/>
                  </a:lnTo>
                  <a:lnTo>
                    <a:pt x="1695" y="17561"/>
                  </a:lnTo>
                  <a:lnTo>
                    <a:pt x="2330" y="17432"/>
                  </a:lnTo>
                  <a:lnTo>
                    <a:pt x="2647" y="17303"/>
                  </a:lnTo>
                  <a:lnTo>
                    <a:pt x="3328" y="17173"/>
                  </a:lnTo>
                  <a:lnTo>
                    <a:pt x="3418" y="17044"/>
                  </a:lnTo>
                  <a:lnTo>
                    <a:pt x="3963" y="16915"/>
                  </a:lnTo>
                  <a:lnTo>
                    <a:pt x="4099" y="17173"/>
                  </a:lnTo>
                  <a:lnTo>
                    <a:pt x="4779" y="17238"/>
                  </a:lnTo>
                  <a:lnTo>
                    <a:pt x="5006" y="17109"/>
                  </a:lnTo>
                  <a:lnTo>
                    <a:pt x="5232" y="16915"/>
                  </a:lnTo>
                  <a:lnTo>
                    <a:pt x="5232" y="16656"/>
                  </a:lnTo>
                  <a:lnTo>
                    <a:pt x="5232" y="16397"/>
                  </a:lnTo>
                  <a:lnTo>
                    <a:pt x="5504" y="16397"/>
                  </a:lnTo>
                  <a:lnTo>
                    <a:pt x="5731" y="16527"/>
                  </a:lnTo>
                  <a:lnTo>
                    <a:pt x="6230" y="16785"/>
                  </a:lnTo>
                  <a:lnTo>
                    <a:pt x="6729" y="16850"/>
                  </a:lnTo>
                  <a:lnTo>
                    <a:pt x="7455" y="16785"/>
                  </a:lnTo>
                  <a:lnTo>
                    <a:pt x="7999" y="16591"/>
                  </a:lnTo>
                  <a:lnTo>
                    <a:pt x="8543" y="16785"/>
                  </a:lnTo>
                  <a:lnTo>
                    <a:pt x="9813" y="16785"/>
                  </a:lnTo>
                  <a:lnTo>
                    <a:pt x="9994" y="16721"/>
                  </a:lnTo>
                  <a:lnTo>
                    <a:pt x="10312" y="16332"/>
                  </a:lnTo>
                  <a:lnTo>
                    <a:pt x="10538" y="16203"/>
                  </a:lnTo>
                  <a:lnTo>
                    <a:pt x="10856" y="15879"/>
                  </a:lnTo>
                  <a:lnTo>
                    <a:pt x="10947" y="15296"/>
                  </a:lnTo>
                  <a:lnTo>
                    <a:pt x="11037" y="15166"/>
                  </a:lnTo>
                  <a:lnTo>
                    <a:pt x="11309" y="14713"/>
                  </a:lnTo>
                  <a:lnTo>
                    <a:pt x="11355" y="14518"/>
                  </a:lnTo>
                  <a:lnTo>
                    <a:pt x="11536" y="14129"/>
                  </a:lnTo>
                  <a:lnTo>
                    <a:pt x="11854" y="13999"/>
                  </a:lnTo>
                  <a:lnTo>
                    <a:pt x="12035" y="14064"/>
                  </a:lnTo>
                  <a:lnTo>
                    <a:pt x="12080" y="14453"/>
                  </a:lnTo>
                  <a:lnTo>
                    <a:pt x="12171" y="14842"/>
                  </a:lnTo>
                  <a:lnTo>
                    <a:pt x="12443" y="15037"/>
                  </a:lnTo>
                  <a:lnTo>
                    <a:pt x="12761" y="15426"/>
                  </a:lnTo>
                  <a:lnTo>
                    <a:pt x="12897" y="15555"/>
                  </a:lnTo>
                  <a:lnTo>
                    <a:pt x="12987" y="16203"/>
                  </a:lnTo>
                  <a:lnTo>
                    <a:pt x="13622" y="16332"/>
                  </a:lnTo>
                  <a:lnTo>
                    <a:pt x="13985" y="16785"/>
                  </a:lnTo>
                  <a:lnTo>
                    <a:pt x="14257" y="17109"/>
                  </a:lnTo>
                  <a:lnTo>
                    <a:pt x="14937" y="17109"/>
                  </a:lnTo>
                  <a:lnTo>
                    <a:pt x="15436" y="16915"/>
                  </a:lnTo>
                  <a:lnTo>
                    <a:pt x="15572" y="16591"/>
                  </a:lnTo>
                  <a:lnTo>
                    <a:pt x="15663" y="16268"/>
                  </a:lnTo>
                  <a:lnTo>
                    <a:pt x="16253" y="16591"/>
                  </a:lnTo>
                  <a:lnTo>
                    <a:pt x="16570" y="16785"/>
                  </a:lnTo>
                  <a:lnTo>
                    <a:pt x="17069" y="16785"/>
                  </a:lnTo>
                  <a:lnTo>
                    <a:pt x="17568" y="17238"/>
                  </a:lnTo>
                  <a:lnTo>
                    <a:pt x="17885" y="17432"/>
                  </a:lnTo>
                  <a:lnTo>
                    <a:pt x="18520" y="17691"/>
                  </a:lnTo>
                  <a:lnTo>
                    <a:pt x="19110" y="17561"/>
                  </a:lnTo>
                  <a:lnTo>
                    <a:pt x="19609" y="17238"/>
                  </a:lnTo>
                  <a:lnTo>
                    <a:pt x="19926" y="17367"/>
                  </a:lnTo>
                  <a:lnTo>
                    <a:pt x="20198" y="16850"/>
                  </a:lnTo>
                  <a:lnTo>
                    <a:pt x="19972" y="16138"/>
                  </a:lnTo>
                  <a:lnTo>
                    <a:pt x="19972" y="15620"/>
                  </a:lnTo>
                  <a:lnTo>
                    <a:pt x="19745" y="15037"/>
                  </a:lnTo>
                  <a:lnTo>
                    <a:pt x="19790" y="14713"/>
                  </a:lnTo>
                  <a:lnTo>
                    <a:pt x="20198" y="14518"/>
                  </a:lnTo>
                  <a:lnTo>
                    <a:pt x="20334" y="14453"/>
                  </a:lnTo>
                  <a:lnTo>
                    <a:pt x="20561" y="13999"/>
                  </a:lnTo>
                  <a:lnTo>
                    <a:pt x="20380" y="13480"/>
                  </a:lnTo>
                  <a:lnTo>
                    <a:pt x="20244" y="13285"/>
                  </a:lnTo>
                  <a:lnTo>
                    <a:pt x="19926" y="13220"/>
                  </a:lnTo>
                  <a:lnTo>
                    <a:pt x="19654" y="13090"/>
                  </a:lnTo>
                  <a:lnTo>
                    <a:pt x="19835" y="12895"/>
                  </a:lnTo>
                  <a:lnTo>
                    <a:pt x="20107" y="12440"/>
                  </a:lnTo>
                  <a:lnTo>
                    <a:pt x="20606" y="12115"/>
                  </a:lnTo>
                  <a:lnTo>
                    <a:pt x="21015" y="11920"/>
                  </a:lnTo>
                  <a:lnTo>
                    <a:pt x="21468" y="11789"/>
                  </a:lnTo>
                  <a:lnTo>
                    <a:pt x="22058" y="11399"/>
                  </a:lnTo>
                  <a:lnTo>
                    <a:pt x="22602" y="11334"/>
                  </a:lnTo>
                  <a:lnTo>
                    <a:pt x="23055" y="11139"/>
                  </a:lnTo>
                  <a:lnTo>
                    <a:pt x="23463" y="11204"/>
                  </a:lnTo>
                  <a:lnTo>
                    <a:pt x="24008" y="11204"/>
                  </a:lnTo>
                  <a:lnTo>
                    <a:pt x="24235" y="10487"/>
                  </a:lnTo>
                  <a:lnTo>
                    <a:pt x="24325" y="10031"/>
                  </a:lnTo>
                  <a:lnTo>
                    <a:pt x="24507" y="9248"/>
                  </a:lnTo>
                  <a:lnTo>
                    <a:pt x="24416" y="8596"/>
                  </a:lnTo>
                  <a:lnTo>
                    <a:pt x="24325" y="8138"/>
                  </a:lnTo>
                  <a:lnTo>
                    <a:pt x="24098" y="7812"/>
                  </a:lnTo>
                  <a:lnTo>
                    <a:pt x="23781" y="7419"/>
                  </a:lnTo>
                  <a:lnTo>
                    <a:pt x="23373" y="7027"/>
                  </a:lnTo>
                  <a:lnTo>
                    <a:pt x="23191" y="6504"/>
                  </a:lnTo>
                  <a:lnTo>
                    <a:pt x="23282" y="5914"/>
                  </a:lnTo>
                  <a:lnTo>
                    <a:pt x="23600" y="5521"/>
                  </a:lnTo>
                  <a:lnTo>
                    <a:pt x="24235" y="4997"/>
                  </a:lnTo>
                  <a:lnTo>
                    <a:pt x="25005" y="5063"/>
                  </a:lnTo>
                  <a:lnTo>
                    <a:pt x="25278" y="4735"/>
                  </a:lnTo>
                  <a:lnTo>
                    <a:pt x="25822" y="4472"/>
                  </a:lnTo>
                  <a:lnTo>
                    <a:pt x="26411" y="4210"/>
                  </a:lnTo>
                  <a:lnTo>
                    <a:pt x="27228" y="3947"/>
                  </a:lnTo>
                  <a:lnTo>
                    <a:pt x="27636" y="3882"/>
                  </a:lnTo>
                  <a:lnTo>
                    <a:pt x="28044" y="3553"/>
                  </a:lnTo>
                  <a:lnTo>
                    <a:pt x="28452" y="3094"/>
                  </a:lnTo>
                  <a:lnTo>
                    <a:pt x="28679" y="2502"/>
                  </a:lnTo>
                  <a:lnTo>
                    <a:pt x="29132" y="2042"/>
                  </a:lnTo>
                  <a:lnTo>
                    <a:pt x="29677" y="2305"/>
                  </a:lnTo>
                  <a:lnTo>
                    <a:pt x="30357" y="2371"/>
                  </a:lnTo>
                  <a:lnTo>
                    <a:pt x="30674" y="2305"/>
                  </a:lnTo>
                  <a:lnTo>
                    <a:pt x="30629" y="1713"/>
                  </a:lnTo>
                  <a:lnTo>
                    <a:pt x="30538" y="1054"/>
                  </a:lnTo>
                  <a:lnTo>
                    <a:pt x="30538" y="527"/>
                  </a:lnTo>
                  <a:lnTo>
                    <a:pt x="30810" y="66"/>
                  </a:lnTo>
                  <a:lnTo>
                    <a:pt x="31536" y="0"/>
                  </a:lnTo>
                  <a:lnTo>
                    <a:pt x="32398" y="0"/>
                  </a:lnTo>
                  <a:lnTo>
                    <a:pt x="33123" y="264"/>
                  </a:lnTo>
                  <a:lnTo>
                    <a:pt x="33622" y="791"/>
                  </a:lnTo>
                  <a:lnTo>
                    <a:pt x="33799" y="861"/>
                  </a:lnTo>
                  <a:lnTo>
                    <a:pt x="34876" y="2295"/>
                  </a:lnTo>
                  <a:lnTo>
                    <a:pt x="41959" y="6737"/>
                  </a:lnTo>
                  <a:lnTo>
                    <a:pt x="47553" y="11579"/>
                  </a:lnTo>
                  <a:lnTo>
                    <a:pt x="50465" y="12282"/>
                  </a:lnTo>
                  <a:lnTo>
                    <a:pt x="53812" y="11945"/>
                  </a:lnTo>
                  <a:lnTo>
                    <a:pt x="55983" y="11721"/>
                  </a:lnTo>
                  <a:lnTo>
                    <a:pt x="58937" y="10260"/>
                  </a:lnTo>
                  <a:lnTo>
                    <a:pt x="59942" y="11279"/>
                  </a:lnTo>
                  <a:lnTo>
                    <a:pt x="60222" y="11921"/>
                  </a:lnTo>
                  <a:lnTo>
                    <a:pt x="60334" y="12724"/>
                  </a:lnTo>
                  <a:lnTo>
                    <a:pt x="60222" y="13285"/>
                  </a:lnTo>
                  <a:lnTo>
                    <a:pt x="60446" y="13605"/>
                  </a:lnTo>
                  <a:lnTo>
                    <a:pt x="60501" y="14086"/>
                  </a:lnTo>
                  <a:lnTo>
                    <a:pt x="60110" y="14486"/>
                  </a:lnTo>
                  <a:lnTo>
                    <a:pt x="60054" y="15526"/>
                  </a:lnTo>
                  <a:lnTo>
                    <a:pt x="60446" y="16006"/>
                  </a:lnTo>
                  <a:lnTo>
                    <a:pt x="61173" y="15766"/>
                  </a:lnTo>
                  <a:lnTo>
                    <a:pt x="61677" y="16006"/>
                  </a:lnTo>
                  <a:lnTo>
                    <a:pt x="61901" y="16645"/>
                  </a:lnTo>
                  <a:lnTo>
                    <a:pt x="61509" y="16725"/>
                  </a:lnTo>
                  <a:lnTo>
                    <a:pt x="61229" y="16565"/>
                  </a:lnTo>
                  <a:lnTo>
                    <a:pt x="61117" y="17124"/>
                  </a:lnTo>
                  <a:lnTo>
                    <a:pt x="61285" y="17842"/>
                  </a:lnTo>
                  <a:lnTo>
                    <a:pt x="61061" y="18081"/>
                  </a:lnTo>
                  <a:lnTo>
                    <a:pt x="60837" y="18241"/>
                  </a:lnTo>
                  <a:lnTo>
                    <a:pt x="61173" y="19037"/>
                  </a:lnTo>
                  <a:lnTo>
                    <a:pt x="62013" y="18878"/>
                  </a:lnTo>
                  <a:lnTo>
                    <a:pt x="62180" y="19435"/>
                  </a:lnTo>
                  <a:lnTo>
                    <a:pt x="62796" y="20152"/>
                  </a:lnTo>
                  <a:lnTo>
                    <a:pt x="63412" y="20152"/>
                  </a:lnTo>
                  <a:lnTo>
                    <a:pt x="63915" y="20152"/>
                  </a:lnTo>
                  <a:lnTo>
                    <a:pt x="64363" y="20708"/>
                  </a:lnTo>
                  <a:lnTo>
                    <a:pt x="64979" y="20788"/>
                  </a:lnTo>
                  <a:lnTo>
                    <a:pt x="65650" y="20788"/>
                  </a:lnTo>
                  <a:lnTo>
                    <a:pt x="65706" y="21344"/>
                  </a:lnTo>
                  <a:lnTo>
                    <a:pt x="65538" y="21741"/>
                  </a:lnTo>
                  <a:lnTo>
                    <a:pt x="64867" y="21662"/>
                  </a:lnTo>
                  <a:lnTo>
                    <a:pt x="64419" y="21423"/>
                  </a:lnTo>
                  <a:lnTo>
                    <a:pt x="64083" y="21582"/>
                  </a:lnTo>
                  <a:lnTo>
                    <a:pt x="63691" y="21503"/>
                  </a:lnTo>
                  <a:lnTo>
                    <a:pt x="63356" y="21185"/>
                  </a:lnTo>
                  <a:lnTo>
                    <a:pt x="63076" y="21106"/>
                  </a:lnTo>
                  <a:lnTo>
                    <a:pt x="62852" y="21185"/>
                  </a:lnTo>
                  <a:lnTo>
                    <a:pt x="63020" y="21662"/>
                  </a:lnTo>
                  <a:lnTo>
                    <a:pt x="62516" y="22297"/>
                  </a:lnTo>
                  <a:lnTo>
                    <a:pt x="62124" y="22297"/>
                  </a:lnTo>
                  <a:lnTo>
                    <a:pt x="62124" y="23407"/>
                  </a:lnTo>
                  <a:lnTo>
                    <a:pt x="62348" y="23882"/>
                  </a:lnTo>
                  <a:lnTo>
                    <a:pt x="62180" y="24437"/>
                  </a:lnTo>
                  <a:lnTo>
                    <a:pt x="62292" y="24991"/>
                  </a:lnTo>
                  <a:lnTo>
                    <a:pt x="62348" y="25544"/>
                  </a:lnTo>
                  <a:lnTo>
                    <a:pt x="61901" y="25781"/>
                  </a:lnTo>
                  <a:lnTo>
                    <a:pt x="61453" y="25544"/>
                  </a:lnTo>
                  <a:lnTo>
                    <a:pt x="61173" y="26019"/>
                  </a:lnTo>
                  <a:lnTo>
                    <a:pt x="61565" y="26651"/>
                  </a:lnTo>
                  <a:lnTo>
                    <a:pt x="61173" y="26730"/>
                  </a:lnTo>
                  <a:lnTo>
                    <a:pt x="60222" y="26887"/>
                  </a:lnTo>
                  <a:lnTo>
                    <a:pt x="59214" y="26730"/>
                  </a:lnTo>
                  <a:lnTo>
                    <a:pt x="58487" y="25860"/>
                  </a:lnTo>
                  <a:lnTo>
                    <a:pt x="58767" y="25149"/>
                  </a:lnTo>
                  <a:lnTo>
                    <a:pt x="58543" y="24516"/>
                  </a:lnTo>
                  <a:lnTo>
                    <a:pt x="57927" y="24437"/>
                  </a:lnTo>
                  <a:lnTo>
                    <a:pt x="57815" y="23645"/>
                  </a:lnTo>
                  <a:lnTo>
                    <a:pt x="57088" y="23248"/>
                  </a:lnTo>
                  <a:lnTo>
                    <a:pt x="56360" y="22931"/>
                  </a:lnTo>
                  <a:lnTo>
                    <a:pt x="55857" y="23565"/>
                  </a:lnTo>
                  <a:lnTo>
                    <a:pt x="55353" y="23486"/>
                  </a:lnTo>
                  <a:lnTo>
                    <a:pt x="54569" y="22931"/>
                  </a:lnTo>
                  <a:lnTo>
                    <a:pt x="54234" y="22773"/>
                  </a:lnTo>
                  <a:lnTo>
                    <a:pt x="53506" y="22773"/>
                  </a:lnTo>
                  <a:lnTo>
                    <a:pt x="52723" y="22455"/>
                  </a:lnTo>
                  <a:lnTo>
                    <a:pt x="52163" y="22931"/>
                  </a:lnTo>
                  <a:lnTo>
                    <a:pt x="51491" y="23248"/>
                  </a:lnTo>
                  <a:lnTo>
                    <a:pt x="50820" y="22931"/>
                  </a:lnTo>
                  <a:lnTo>
                    <a:pt x="50260" y="22455"/>
                  </a:lnTo>
                  <a:lnTo>
                    <a:pt x="49701" y="22455"/>
                  </a:lnTo>
                  <a:lnTo>
                    <a:pt x="49085" y="23090"/>
                  </a:lnTo>
                  <a:lnTo>
                    <a:pt x="48246" y="23645"/>
                  </a:lnTo>
                  <a:lnTo>
                    <a:pt x="47462" y="23169"/>
                  </a:lnTo>
                  <a:lnTo>
                    <a:pt x="46119" y="22535"/>
                  </a:lnTo>
                  <a:lnTo>
                    <a:pt x="45224" y="22614"/>
                  </a:lnTo>
                  <a:lnTo>
                    <a:pt x="44440" y="22693"/>
                  </a:lnTo>
                  <a:lnTo>
                    <a:pt x="43489" y="22297"/>
                  </a:lnTo>
                  <a:lnTo>
                    <a:pt x="42649" y="22217"/>
                  </a:lnTo>
                  <a:lnTo>
                    <a:pt x="41866" y="21582"/>
                  </a:lnTo>
                  <a:lnTo>
                    <a:pt x="41418" y="22138"/>
                  </a:lnTo>
                  <a:lnTo>
                    <a:pt x="40859" y="22297"/>
                  </a:lnTo>
                  <a:lnTo>
                    <a:pt x="40579" y="21900"/>
                  </a:lnTo>
                  <a:lnTo>
                    <a:pt x="39403" y="21344"/>
                  </a:lnTo>
                  <a:lnTo>
                    <a:pt x="38620" y="20947"/>
                  </a:lnTo>
                  <a:lnTo>
                    <a:pt x="37948" y="20629"/>
                  </a:lnTo>
                  <a:lnTo>
                    <a:pt x="37501" y="20549"/>
                  </a:lnTo>
                  <a:lnTo>
                    <a:pt x="36829" y="21423"/>
                  </a:lnTo>
                  <a:lnTo>
                    <a:pt x="36270" y="21344"/>
                  </a:lnTo>
                  <a:lnTo>
                    <a:pt x="35150" y="21185"/>
                  </a:lnTo>
                  <a:lnTo>
                    <a:pt x="34311" y="20947"/>
                  </a:lnTo>
                  <a:lnTo>
                    <a:pt x="33247" y="21106"/>
                  </a:lnTo>
                  <a:lnTo>
                    <a:pt x="32744" y="21900"/>
                  </a:lnTo>
                  <a:lnTo>
                    <a:pt x="32016" y="22931"/>
                  </a:lnTo>
                  <a:lnTo>
                    <a:pt x="31401" y="24357"/>
                  </a:lnTo>
                  <a:lnTo>
                    <a:pt x="30393" y="24199"/>
                  </a:lnTo>
                  <a:lnTo>
                    <a:pt x="29106" y="23248"/>
                  </a:lnTo>
                  <a:lnTo>
                    <a:pt x="28323" y="21900"/>
                  </a:lnTo>
                  <a:lnTo>
                    <a:pt x="27819" y="21106"/>
                  </a:lnTo>
                  <a:lnTo>
                    <a:pt x="26252" y="20867"/>
                  </a:lnTo>
                  <a:lnTo>
                    <a:pt x="25637" y="21185"/>
                  </a:lnTo>
                  <a:lnTo>
                    <a:pt x="25189" y="22455"/>
                  </a:lnTo>
                  <a:lnTo>
                    <a:pt x="24965" y="23645"/>
                  </a:lnTo>
                  <a:lnTo>
                    <a:pt x="25189" y="24595"/>
                  </a:lnTo>
                  <a:lnTo>
                    <a:pt x="25189" y="25149"/>
                  </a:lnTo>
                  <a:lnTo>
                    <a:pt x="25357" y="26651"/>
                  </a:lnTo>
                  <a:lnTo>
                    <a:pt x="24741" y="27124"/>
                  </a:lnTo>
                  <a:lnTo>
                    <a:pt x="24853" y="27755"/>
                  </a:lnTo>
                  <a:lnTo>
                    <a:pt x="25525" y="28307"/>
                  </a:lnTo>
                  <a:lnTo>
                    <a:pt x="25972" y="28938"/>
                  </a:lnTo>
                  <a:lnTo>
                    <a:pt x="26588" y="29174"/>
                  </a:lnTo>
                  <a:lnTo>
                    <a:pt x="27092" y="29410"/>
                  </a:lnTo>
                  <a:lnTo>
                    <a:pt x="27987" y="30669"/>
                  </a:lnTo>
                  <a:lnTo>
                    <a:pt x="28715" y="32319"/>
                  </a:lnTo>
                  <a:lnTo>
                    <a:pt x="29162" y="33260"/>
                  </a:lnTo>
                  <a:lnTo>
                    <a:pt x="29274" y="34122"/>
                  </a:lnTo>
                  <a:lnTo>
                    <a:pt x="30058" y="34905"/>
                  </a:lnTo>
                  <a:lnTo>
                    <a:pt x="29666" y="35296"/>
                  </a:lnTo>
                  <a:lnTo>
                    <a:pt x="29610" y="36000"/>
                  </a:lnTo>
                  <a:lnTo>
                    <a:pt x="29722" y="37015"/>
                  </a:lnTo>
                  <a:lnTo>
                    <a:pt x="30561" y="36937"/>
                  </a:lnTo>
                  <a:lnTo>
                    <a:pt x="31009" y="37718"/>
                  </a:lnTo>
                  <a:lnTo>
                    <a:pt x="31289" y="38575"/>
                  </a:lnTo>
                  <a:lnTo>
                    <a:pt x="31848" y="39354"/>
                  </a:lnTo>
                  <a:lnTo>
                    <a:pt x="32688" y="39666"/>
                  </a:lnTo>
                  <a:lnTo>
                    <a:pt x="33527" y="39899"/>
                  </a:lnTo>
                  <a:lnTo>
                    <a:pt x="35374" y="42387"/>
                  </a:lnTo>
                  <a:lnTo>
                    <a:pt x="35486" y="43550"/>
                  </a:lnTo>
                  <a:lnTo>
                    <a:pt x="35878" y="43860"/>
                  </a:lnTo>
                  <a:lnTo>
                    <a:pt x="36941" y="44403"/>
                  </a:lnTo>
                  <a:lnTo>
                    <a:pt x="38844" y="46878"/>
                  </a:lnTo>
                  <a:lnTo>
                    <a:pt x="39963" y="47727"/>
                  </a:lnTo>
                  <a:lnTo>
                    <a:pt x="41082" y="48190"/>
                  </a:lnTo>
                  <a:lnTo>
                    <a:pt x="41586" y="48575"/>
                  </a:lnTo>
                  <a:lnTo>
                    <a:pt x="41586" y="49346"/>
                  </a:lnTo>
                  <a:lnTo>
                    <a:pt x="41978" y="51270"/>
                  </a:lnTo>
                  <a:lnTo>
                    <a:pt x="42985" y="51808"/>
                  </a:lnTo>
                  <a:lnTo>
                    <a:pt x="43936" y="52960"/>
                  </a:lnTo>
                  <a:lnTo>
                    <a:pt x="44664" y="53727"/>
                  </a:lnTo>
                  <a:lnTo>
                    <a:pt x="45895" y="54570"/>
                  </a:lnTo>
                  <a:lnTo>
                    <a:pt x="46231" y="56025"/>
                  </a:lnTo>
                  <a:lnTo>
                    <a:pt x="44807" y="56597"/>
                  </a:lnTo>
                  <a:close/>
                </a:path>
                <a:path w="65706" h="65052">
                  <a:moveTo>
                    <a:pt x="45903" y="57442"/>
                  </a:moveTo>
                  <a:lnTo>
                    <a:pt x="46567" y="56636"/>
                  </a:lnTo>
                  <a:lnTo>
                    <a:pt x="47238" y="56713"/>
                  </a:lnTo>
                  <a:lnTo>
                    <a:pt x="47854" y="56942"/>
                  </a:lnTo>
                  <a:lnTo>
                    <a:pt x="48078" y="57477"/>
                  </a:lnTo>
                  <a:lnTo>
                    <a:pt x="48414" y="58087"/>
                  </a:lnTo>
                  <a:lnTo>
                    <a:pt x="49141" y="58698"/>
                  </a:lnTo>
                  <a:lnTo>
                    <a:pt x="50036" y="59232"/>
                  </a:lnTo>
                  <a:lnTo>
                    <a:pt x="51100" y="59308"/>
                  </a:lnTo>
                  <a:lnTo>
                    <a:pt x="52667" y="61059"/>
                  </a:lnTo>
                  <a:lnTo>
                    <a:pt x="52891" y="61516"/>
                  </a:lnTo>
                  <a:lnTo>
                    <a:pt x="53562" y="61287"/>
                  </a:lnTo>
                  <a:lnTo>
                    <a:pt x="54178" y="61440"/>
                  </a:lnTo>
                  <a:lnTo>
                    <a:pt x="54625" y="61668"/>
                  </a:lnTo>
                  <a:lnTo>
                    <a:pt x="54940" y="62096"/>
                  </a:lnTo>
                  <a:lnTo>
                    <a:pt x="54961" y="62124"/>
                  </a:lnTo>
                  <a:lnTo>
                    <a:pt x="54849" y="62731"/>
                  </a:lnTo>
                  <a:lnTo>
                    <a:pt x="55017" y="63263"/>
                  </a:lnTo>
                  <a:lnTo>
                    <a:pt x="55428" y="63752"/>
                  </a:lnTo>
                  <a:lnTo>
                    <a:pt x="55574" y="64375"/>
                  </a:lnTo>
                  <a:lnTo>
                    <a:pt x="55566" y="65052"/>
                  </a:lnTo>
                  <a:lnTo>
                    <a:pt x="52615" y="62555"/>
                  </a:lnTo>
                  <a:lnTo>
                    <a:pt x="49859" y="60025"/>
                  </a:lnTo>
                  <a:lnTo>
                    <a:pt x="45903" y="5744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1" name="Bosnia-Herzegovina"/>
            <p:cNvSpPr/>
            <p:nvPr/>
          </p:nvSpPr>
          <p:spPr>
            <a:xfrm>
              <a:off x="2647197" y="2231078"/>
              <a:ext cx="43203" cy="41546"/>
            </a:xfrm>
            <a:custGeom>
              <a:avLst/>
              <a:gdLst/>
              <a:ahLst/>
              <a:cxnLst/>
              <a:pathLst>
                <a:path w="43203" h="41546">
                  <a:moveTo>
                    <a:pt x="21162" y="36892"/>
                  </a:moveTo>
                  <a:lnTo>
                    <a:pt x="20597" y="36523"/>
                  </a:lnTo>
                  <a:lnTo>
                    <a:pt x="20065" y="36047"/>
                  </a:lnTo>
                  <a:lnTo>
                    <a:pt x="21490" y="35475"/>
                  </a:lnTo>
                  <a:lnTo>
                    <a:pt x="21154" y="34021"/>
                  </a:lnTo>
                  <a:lnTo>
                    <a:pt x="19923" y="33178"/>
                  </a:lnTo>
                  <a:lnTo>
                    <a:pt x="19195" y="32411"/>
                  </a:lnTo>
                  <a:lnTo>
                    <a:pt x="18244" y="31259"/>
                  </a:lnTo>
                  <a:lnTo>
                    <a:pt x="17236" y="30721"/>
                  </a:lnTo>
                  <a:lnTo>
                    <a:pt x="16845" y="28797"/>
                  </a:lnTo>
                  <a:lnTo>
                    <a:pt x="16845" y="28026"/>
                  </a:lnTo>
                  <a:lnTo>
                    <a:pt x="16341" y="27640"/>
                  </a:lnTo>
                  <a:lnTo>
                    <a:pt x="15222" y="27178"/>
                  </a:lnTo>
                  <a:lnTo>
                    <a:pt x="14103" y="26328"/>
                  </a:lnTo>
                  <a:lnTo>
                    <a:pt x="12200" y="23853"/>
                  </a:lnTo>
                  <a:lnTo>
                    <a:pt x="11137" y="23311"/>
                  </a:lnTo>
                  <a:lnTo>
                    <a:pt x="10745" y="23001"/>
                  </a:lnTo>
                  <a:lnTo>
                    <a:pt x="10633" y="21837"/>
                  </a:lnTo>
                  <a:lnTo>
                    <a:pt x="8786" y="19350"/>
                  </a:lnTo>
                  <a:lnTo>
                    <a:pt x="7947" y="19117"/>
                  </a:lnTo>
                  <a:lnTo>
                    <a:pt x="7107" y="18805"/>
                  </a:lnTo>
                  <a:lnTo>
                    <a:pt x="6548" y="18026"/>
                  </a:lnTo>
                  <a:lnTo>
                    <a:pt x="6268" y="17168"/>
                  </a:lnTo>
                  <a:lnTo>
                    <a:pt x="5820" y="16388"/>
                  </a:lnTo>
                  <a:lnTo>
                    <a:pt x="4981" y="16466"/>
                  </a:lnTo>
                  <a:lnTo>
                    <a:pt x="4869" y="15450"/>
                  </a:lnTo>
                  <a:lnTo>
                    <a:pt x="4925" y="14747"/>
                  </a:lnTo>
                  <a:lnTo>
                    <a:pt x="5316" y="14355"/>
                  </a:lnTo>
                  <a:lnTo>
                    <a:pt x="4533" y="13572"/>
                  </a:lnTo>
                  <a:lnTo>
                    <a:pt x="4421" y="12711"/>
                  </a:lnTo>
                  <a:lnTo>
                    <a:pt x="3973" y="11769"/>
                  </a:lnTo>
                  <a:lnTo>
                    <a:pt x="3246" y="10120"/>
                  </a:lnTo>
                  <a:lnTo>
                    <a:pt x="2350" y="8861"/>
                  </a:lnTo>
                  <a:lnTo>
                    <a:pt x="1847" y="8625"/>
                  </a:lnTo>
                  <a:lnTo>
                    <a:pt x="1231" y="8388"/>
                  </a:lnTo>
                  <a:lnTo>
                    <a:pt x="783" y="7758"/>
                  </a:lnTo>
                  <a:lnTo>
                    <a:pt x="112" y="7206"/>
                  </a:lnTo>
                  <a:lnTo>
                    <a:pt x="0" y="6575"/>
                  </a:lnTo>
                  <a:lnTo>
                    <a:pt x="616" y="6101"/>
                  </a:lnTo>
                  <a:lnTo>
                    <a:pt x="448" y="4600"/>
                  </a:lnTo>
                  <a:lnTo>
                    <a:pt x="448" y="4046"/>
                  </a:lnTo>
                  <a:lnTo>
                    <a:pt x="224" y="3095"/>
                  </a:lnTo>
                  <a:lnTo>
                    <a:pt x="448" y="1906"/>
                  </a:lnTo>
                  <a:lnTo>
                    <a:pt x="895" y="636"/>
                  </a:lnTo>
                  <a:lnTo>
                    <a:pt x="1511" y="318"/>
                  </a:lnTo>
                  <a:lnTo>
                    <a:pt x="3078" y="556"/>
                  </a:lnTo>
                  <a:lnTo>
                    <a:pt x="3582" y="1351"/>
                  </a:lnTo>
                  <a:lnTo>
                    <a:pt x="4365" y="2699"/>
                  </a:lnTo>
                  <a:lnTo>
                    <a:pt x="5652" y="3650"/>
                  </a:lnTo>
                  <a:lnTo>
                    <a:pt x="6660" y="3808"/>
                  </a:lnTo>
                  <a:lnTo>
                    <a:pt x="7275" y="2382"/>
                  </a:lnTo>
                  <a:lnTo>
                    <a:pt x="8003" y="1351"/>
                  </a:lnTo>
                  <a:lnTo>
                    <a:pt x="8506" y="556"/>
                  </a:lnTo>
                  <a:lnTo>
                    <a:pt x="9570" y="397"/>
                  </a:lnTo>
                  <a:lnTo>
                    <a:pt x="10409" y="636"/>
                  </a:lnTo>
                  <a:lnTo>
                    <a:pt x="11528" y="795"/>
                  </a:lnTo>
                  <a:lnTo>
                    <a:pt x="12088" y="874"/>
                  </a:lnTo>
                  <a:lnTo>
                    <a:pt x="12759" y="0"/>
                  </a:lnTo>
                  <a:lnTo>
                    <a:pt x="13207" y="80"/>
                  </a:lnTo>
                  <a:lnTo>
                    <a:pt x="13879" y="397"/>
                  </a:lnTo>
                  <a:lnTo>
                    <a:pt x="14662" y="795"/>
                  </a:lnTo>
                  <a:lnTo>
                    <a:pt x="15837" y="1351"/>
                  </a:lnTo>
                  <a:lnTo>
                    <a:pt x="16117" y="1747"/>
                  </a:lnTo>
                  <a:lnTo>
                    <a:pt x="16677" y="1589"/>
                  </a:lnTo>
                  <a:lnTo>
                    <a:pt x="17125" y="1033"/>
                  </a:lnTo>
                  <a:lnTo>
                    <a:pt x="17908" y="1668"/>
                  </a:lnTo>
                  <a:lnTo>
                    <a:pt x="18747" y="1747"/>
                  </a:lnTo>
                  <a:lnTo>
                    <a:pt x="19699" y="2144"/>
                  </a:lnTo>
                  <a:lnTo>
                    <a:pt x="20482" y="2065"/>
                  </a:lnTo>
                  <a:lnTo>
                    <a:pt x="21378" y="1985"/>
                  </a:lnTo>
                  <a:lnTo>
                    <a:pt x="22721" y="2620"/>
                  </a:lnTo>
                  <a:lnTo>
                    <a:pt x="23504" y="3095"/>
                  </a:lnTo>
                  <a:lnTo>
                    <a:pt x="24344" y="2541"/>
                  </a:lnTo>
                  <a:lnTo>
                    <a:pt x="24959" y="1906"/>
                  </a:lnTo>
                  <a:lnTo>
                    <a:pt x="25519" y="1906"/>
                  </a:lnTo>
                  <a:lnTo>
                    <a:pt x="26079" y="2382"/>
                  </a:lnTo>
                  <a:lnTo>
                    <a:pt x="26750" y="2699"/>
                  </a:lnTo>
                  <a:lnTo>
                    <a:pt x="27422" y="2382"/>
                  </a:lnTo>
                  <a:lnTo>
                    <a:pt x="27981" y="1906"/>
                  </a:lnTo>
                  <a:lnTo>
                    <a:pt x="28765" y="2223"/>
                  </a:lnTo>
                  <a:lnTo>
                    <a:pt x="29492" y="2223"/>
                  </a:lnTo>
                  <a:lnTo>
                    <a:pt x="29828" y="2382"/>
                  </a:lnTo>
                  <a:lnTo>
                    <a:pt x="30612" y="2937"/>
                  </a:lnTo>
                  <a:lnTo>
                    <a:pt x="31115" y="3016"/>
                  </a:lnTo>
                  <a:lnTo>
                    <a:pt x="31619" y="2382"/>
                  </a:lnTo>
                  <a:lnTo>
                    <a:pt x="32346" y="2699"/>
                  </a:lnTo>
                  <a:lnTo>
                    <a:pt x="33074" y="3095"/>
                  </a:lnTo>
                  <a:lnTo>
                    <a:pt x="33186" y="3887"/>
                  </a:lnTo>
                  <a:lnTo>
                    <a:pt x="33801" y="3966"/>
                  </a:lnTo>
                  <a:lnTo>
                    <a:pt x="34025" y="4600"/>
                  </a:lnTo>
                  <a:lnTo>
                    <a:pt x="33745" y="5311"/>
                  </a:lnTo>
                  <a:lnTo>
                    <a:pt x="34473" y="6180"/>
                  </a:lnTo>
                  <a:lnTo>
                    <a:pt x="35480" y="6338"/>
                  </a:lnTo>
                  <a:lnTo>
                    <a:pt x="36432" y="6180"/>
                  </a:lnTo>
                  <a:lnTo>
                    <a:pt x="36823" y="6101"/>
                  </a:lnTo>
                  <a:lnTo>
                    <a:pt x="37887" y="5311"/>
                  </a:lnTo>
                  <a:lnTo>
                    <a:pt x="38670" y="5311"/>
                  </a:lnTo>
                  <a:lnTo>
                    <a:pt x="39566" y="5390"/>
                  </a:lnTo>
                  <a:lnTo>
                    <a:pt x="40181" y="5548"/>
                  </a:lnTo>
                  <a:lnTo>
                    <a:pt x="40293" y="6022"/>
                  </a:lnTo>
                  <a:lnTo>
                    <a:pt x="40013" y="6733"/>
                  </a:lnTo>
                  <a:lnTo>
                    <a:pt x="39845" y="7916"/>
                  </a:lnTo>
                  <a:lnTo>
                    <a:pt x="39062" y="9491"/>
                  </a:lnTo>
                  <a:lnTo>
                    <a:pt x="38278" y="10591"/>
                  </a:lnTo>
                  <a:lnTo>
                    <a:pt x="37943" y="11141"/>
                  </a:lnTo>
                  <a:lnTo>
                    <a:pt x="37663" y="11534"/>
                  </a:lnTo>
                  <a:lnTo>
                    <a:pt x="37831" y="12240"/>
                  </a:lnTo>
                  <a:lnTo>
                    <a:pt x="37831" y="12867"/>
                  </a:lnTo>
                  <a:lnTo>
                    <a:pt x="37439" y="13337"/>
                  </a:lnTo>
                  <a:lnTo>
                    <a:pt x="37551" y="14277"/>
                  </a:lnTo>
                  <a:lnTo>
                    <a:pt x="37943" y="14981"/>
                  </a:lnTo>
                  <a:lnTo>
                    <a:pt x="38782" y="15372"/>
                  </a:lnTo>
                  <a:lnTo>
                    <a:pt x="39845" y="15294"/>
                  </a:lnTo>
                  <a:lnTo>
                    <a:pt x="40069" y="15997"/>
                  </a:lnTo>
                  <a:lnTo>
                    <a:pt x="40237" y="16700"/>
                  </a:lnTo>
                  <a:lnTo>
                    <a:pt x="41020" y="17324"/>
                  </a:lnTo>
                  <a:lnTo>
                    <a:pt x="41636" y="17870"/>
                  </a:lnTo>
                  <a:lnTo>
                    <a:pt x="42084" y="18494"/>
                  </a:lnTo>
                  <a:lnTo>
                    <a:pt x="42755" y="18649"/>
                  </a:lnTo>
                  <a:lnTo>
                    <a:pt x="43203" y="18961"/>
                  </a:lnTo>
                  <a:lnTo>
                    <a:pt x="42867" y="19506"/>
                  </a:lnTo>
                  <a:lnTo>
                    <a:pt x="42420" y="19895"/>
                  </a:lnTo>
                  <a:lnTo>
                    <a:pt x="41748" y="20439"/>
                  </a:lnTo>
                  <a:lnTo>
                    <a:pt x="40629" y="20128"/>
                  </a:lnTo>
                  <a:lnTo>
                    <a:pt x="39901" y="19739"/>
                  </a:lnTo>
                  <a:lnTo>
                    <a:pt x="39398" y="19661"/>
                  </a:lnTo>
                  <a:lnTo>
                    <a:pt x="38894" y="19506"/>
                  </a:lnTo>
                  <a:lnTo>
                    <a:pt x="39398" y="20517"/>
                  </a:lnTo>
                  <a:lnTo>
                    <a:pt x="40461" y="21449"/>
                  </a:lnTo>
                  <a:lnTo>
                    <a:pt x="41356" y="22768"/>
                  </a:lnTo>
                  <a:lnTo>
                    <a:pt x="42028" y="23776"/>
                  </a:lnTo>
                  <a:lnTo>
                    <a:pt x="41972" y="25092"/>
                  </a:lnTo>
                  <a:lnTo>
                    <a:pt x="41916" y="26019"/>
                  </a:lnTo>
                  <a:lnTo>
                    <a:pt x="41692" y="26174"/>
                  </a:lnTo>
                  <a:lnTo>
                    <a:pt x="41188" y="26019"/>
                  </a:lnTo>
                  <a:lnTo>
                    <a:pt x="40797" y="25710"/>
                  </a:lnTo>
                  <a:lnTo>
                    <a:pt x="40461" y="25478"/>
                  </a:lnTo>
                  <a:lnTo>
                    <a:pt x="40069" y="25556"/>
                  </a:lnTo>
                  <a:lnTo>
                    <a:pt x="39621" y="26328"/>
                  </a:lnTo>
                  <a:lnTo>
                    <a:pt x="38726" y="27023"/>
                  </a:lnTo>
                  <a:lnTo>
                    <a:pt x="38446" y="26792"/>
                  </a:lnTo>
                  <a:lnTo>
                    <a:pt x="37663" y="27178"/>
                  </a:lnTo>
                  <a:lnTo>
                    <a:pt x="37103" y="27023"/>
                  </a:lnTo>
                  <a:lnTo>
                    <a:pt x="36767" y="26714"/>
                  </a:lnTo>
                  <a:lnTo>
                    <a:pt x="36208" y="26946"/>
                  </a:lnTo>
                  <a:lnTo>
                    <a:pt x="35816" y="27332"/>
                  </a:lnTo>
                  <a:lnTo>
                    <a:pt x="35872" y="27872"/>
                  </a:lnTo>
                  <a:lnTo>
                    <a:pt x="36320" y="28566"/>
                  </a:lnTo>
                  <a:lnTo>
                    <a:pt x="36935" y="29721"/>
                  </a:lnTo>
                  <a:lnTo>
                    <a:pt x="37215" y="30413"/>
                  </a:lnTo>
                  <a:lnTo>
                    <a:pt x="36935" y="31105"/>
                  </a:lnTo>
                  <a:lnTo>
                    <a:pt x="36376" y="31105"/>
                  </a:lnTo>
                  <a:lnTo>
                    <a:pt x="35928" y="30721"/>
                  </a:lnTo>
                  <a:lnTo>
                    <a:pt x="35648" y="30106"/>
                  </a:lnTo>
                  <a:lnTo>
                    <a:pt x="35368" y="29798"/>
                  </a:lnTo>
                  <a:lnTo>
                    <a:pt x="34753" y="29721"/>
                  </a:lnTo>
                  <a:lnTo>
                    <a:pt x="34137" y="30106"/>
                  </a:lnTo>
                  <a:lnTo>
                    <a:pt x="33298" y="30644"/>
                  </a:lnTo>
                  <a:lnTo>
                    <a:pt x="33074" y="31336"/>
                  </a:lnTo>
                  <a:lnTo>
                    <a:pt x="32850" y="31950"/>
                  </a:lnTo>
                  <a:lnTo>
                    <a:pt x="32290" y="32641"/>
                  </a:lnTo>
                  <a:lnTo>
                    <a:pt x="32458" y="33254"/>
                  </a:lnTo>
                  <a:lnTo>
                    <a:pt x="32514" y="33944"/>
                  </a:lnTo>
                  <a:lnTo>
                    <a:pt x="32234" y="34327"/>
                  </a:lnTo>
                  <a:lnTo>
                    <a:pt x="31563" y="34404"/>
                  </a:lnTo>
                  <a:lnTo>
                    <a:pt x="31003" y="34557"/>
                  </a:lnTo>
                  <a:lnTo>
                    <a:pt x="30500" y="35169"/>
                  </a:lnTo>
                  <a:lnTo>
                    <a:pt x="30444" y="36087"/>
                  </a:lnTo>
                  <a:lnTo>
                    <a:pt x="30500" y="36851"/>
                  </a:lnTo>
                  <a:lnTo>
                    <a:pt x="30556" y="37843"/>
                  </a:lnTo>
                  <a:lnTo>
                    <a:pt x="30612" y="38148"/>
                  </a:lnTo>
                  <a:lnTo>
                    <a:pt x="30947" y="38911"/>
                  </a:lnTo>
                  <a:lnTo>
                    <a:pt x="31339" y="39520"/>
                  </a:lnTo>
                  <a:lnTo>
                    <a:pt x="31563" y="40205"/>
                  </a:lnTo>
                  <a:lnTo>
                    <a:pt x="31115" y="40814"/>
                  </a:lnTo>
                  <a:lnTo>
                    <a:pt x="30199" y="41546"/>
                  </a:lnTo>
                  <a:lnTo>
                    <a:pt x="29884" y="41118"/>
                  </a:lnTo>
                  <a:lnTo>
                    <a:pt x="29436" y="40890"/>
                  </a:lnTo>
                  <a:lnTo>
                    <a:pt x="28821" y="40738"/>
                  </a:lnTo>
                  <a:lnTo>
                    <a:pt x="28149" y="40966"/>
                  </a:lnTo>
                  <a:lnTo>
                    <a:pt x="27925" y="40510"/>
                  </a:lnTo>
                  <a:lnTo>
                    <a:pt x="26358" y="38758"/>
                  </a:lnTo>
                  <a:lnTo>
                    <a:pt x="25295" y="38682"/>
                  </a:lnTo>
                  <a:lnTo>
                    <a:pt x="24400" y="38148"/>
                  </a:lnTo>
                  <a:lnTo>
                    <a:pt x="23672" y="37538"/>
                  </a:lnTo>
                  <a:lnTo>
                    <a:pt x="23336" y="36927"/>
                  </a:lnTo>
                  <a:lnTo>
                    <a:pt x="23113" y="36393"/>
                  </a:lnTo>
                  <a:lnTo>
                    <a:pt x="22497" y="36163"/>
                  </a:lnTo>
                  <a:lnTo>
                    <a:pt x="21825" y="36087"/>
                  </a:lnTo>
                  <a:lnTo>
                    <a:pt x="21162" y="3689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2" name="Austria"/>
            <p:cNvSpPr/>
            <p:nvPr/>
          </p:nvSpPr>
          <p:spPr>
            <a:xfrm>
              <a:off x="2577189" y="2170052"/>
              <a:ext cx="87657" cy="43033"/>
            </a:xfrm>
            <a:custGeom>
              <a:avLst/>
              <a:gdLst/>
              <a:ahLst/>
              <a:cxnLst/>
              <a:pathLst>
                <a:path w="87657" h="43033">
                  <a:moveTo>
                    <a:pt x="362" y="23567"/>
                  </a:moveTo>
                  <a:lnTo>
                    <a:pt x="2212" y="23669"/>
                  </a:lnTo>
                  <a:lnTo>
                    <a:pt x="3032" y="22648"/>
                  </a:lnTo>
                  <a:lnTo>
                    <a:pt x="3514" y="23465"/>
                  </a:lnTo>
                  <a:lnTo>
                    <a:pt x="4762" y="23516"/>
                  </a:lnTo>
                  <a:lnTo>
                    <a:pt x="5278" y="24536"/>
                  </a:lnTo>
                  <a:lnTo>
                    <a:pt x="6253" y="24893"/>
                  </a:lnTo>
                  <a:lnTo>
                    <a:pt x="6199" y="26115"/>
                  </a:lnTo>
                  <a:lnTo>
                    <a:pt x="7503" y="26400"/>
                  </a:lnTo>
                  <a:lnTo>
                    <a:pt x="7113" y="27843"/>
                  </a:lnTo>
                  <a:lnTo>
                    <a:pt x="8189" y="27843"/>
                  </a:lnTo>
                  <a:lnTo>
                    <a:pt x="10458" y="25301"/>
                  </a:lnTo>
                  <a:lnTo>
                    <a:pt x="10293" y="23261"/>
                  </a:lnTo>
                  <a:lnTo>
                    <a:pt x="11486" y="23567"/>
                  </a:lnTo>
                  <a:lnTo>
                    <a:pt x="12799" y="23159"/>
                  </a:lnTo>
                  <a:lnTo>
                    <a:pt x="15268" y="23822"/>
                  </a:lnTo>
                  <a:lnTo>
                    <a:pt x="15734" y="24893"/>
                  </a:lnTo>
                  <a:lnTo>
                    <a:pt x="16027" y="25962"/>
                  </a:lnTo>
                  <a:lnTo>
                    <a:pt x="19007" y="25810"/>
                  </a:lnTo>
                  <a:lnTo>
                    <a:pt x="20897" y="25046"/>
                  </a:lnTo>
                  <a:lnTo>
                    <a:pt x="21118" y="24077"/>
                  </a:lnTo>
                  <a:lnTo>
                    <a:pt x="22718" y="23975"/>
                  </a:lnTo>
                  <a:lnTo>
                    <a:pt x="23344" y="22699"/>
                  </a:lnTo>
                  <a:lnTo>
                    <a:pt x="29611" y="22443"/>
                  </a:lnTo>
                  <a:lnTo>
                    <a:pt x="30071" y="21113"/>
                  </a:lnTo>
                  <a:lnTo>
                    <a:pt x="32243" y="20857"/>
                  </a:lnTo>
                  <a:lnTo>
                    <a:pt x="33222" y="21881"/>
                  </a:lnTo>
                  <a:lnTo>
                    <a:pt x="36052" y="21420"/>
                  </a:lnTo>
                  <a:lnTo>
                    <a:pt x="36780" y="22290"/>
                  </a:lnTo>
                  <a:lnTo>
                    <a:pt x="36539" y="23516"/>
                  </a:lnTo>
                  <a:lnTo>
                    <a:pt x="38748" y="24842"/>
                  </a:lnTo>
                  <a:lnTo>
                    <a:pt x="39159" y="24435"/>
                  </a:lnTo>
                  <a:lnTo>
                    <a:pt x="39651" y="21881"/>
                  </a:lnTo>
                  <a:lnTo>
                    <a:pt x="39373" y="20703"/>
                  </a:lnTo>
                  <a:lnTo>
                    <a:pt x="37695" y="20601"/>
                  </a:lnTo>
                  <a:lnTo>
                    <a:pt x="38685" y="18394"/>
                  </a:lnTo>
                  <a:lnTo>
                    <a:pt x="35987" y="14117"/>
                  </a:lnTo>
                  <a:lnTo>
                    <a:pt x="37815" y="12409"/>
                  </a:lnTo>
                  <a:lnTo>
                    <a:pt x="42666" y="10179"/>
                  </a:lnTo>
                  <a:lnTo>
                    <a:pt x="43480" y="8879"/>
                  </a:lnTo>
                  <a:lnTo>
                    <a:pt x="43675" y="6324"/>
                  </a:lnTo>
                  <a:lnTo>
                    <a:pt x="44338" y="6115"/>
                  </a:lnTo>
                  <a:lnTo>
                    <a:pt x="46526" y="7264"/>
                  </a:lnTo>
                  <a:lnTo>
                    <a:pt x="49943" y="5293"/>
                  </a:lnTo>
                  <a:lnTo>
                    <a:pt x="50669" y="5397"/>
                  </a:lnTo>
                  <a:lnTo>
                    <a:pt x="52442" y="6374"/>
                  </a:lnTo>
                  <a:lnTo>
                    <a:pt x="54866" y="7124"/>
                  </a:lnTo>
                  <a:lnTo>
                    <a:pt x="57864" y="5889"/>
                  </a:lnTo>
                  <a:lnTo>
                    <a:pt x="61604" y="0"/>
                  </a:lnTo>
                  <a:lnTo>
                    <a:pt x="68494" y="2603"/>
                  </a:lnTo>
                  <a:lnTo>
                    <a:pt x="73599" y="4329"/>
                  </a:lnTo>
                  <a:lnTo>
                    <a:pt x="80280" y="2949"/>
                  </a:lnTo>
                  <a:lnTo>
                    <a:pt x="83011" y="4473"/>
                  </a:lnTo>
                  <a:lnTo>
                    <a:pt x="83284" y="5192"/>
                  </a:lnTo>
                  <a:lnTo>
                    <a:pt x="83552" y="5901"/>
                  </a:lnTo>
                  <a:lnTo>
                    <a:pt x="83066" y="10297"/>
                  </a:lnTo>
                  <a:lnTo>
                    <a:pt x="83843" y="12258"/>
                  </a:lnTo>
                  <a:lnTo>
                    <a:pt x="87657" y="16364"/>
                  </a:lnTo>
                  <a:lnTo>
                    <a:pt x="84469" y="18540"/>
                  </a:lnTo>
                  <a:lnTo>
                    <a:pt x="84377" y="21279"/>
                  </a:lnTo>
                  <a:lnTo>
                    <a:pt x="80863" y="21679"/>
                  </a:lnTo>
                  <a:lnTo>
                    <a:pt x="80037" y="20678"/>
                  </a:lnTo>
                  <a:lnTo>
                    <a:pt x="78408" y="20678"/>
                  </a:lnTo>
                  <a:lnTo>
                    <a:pt x="77290" y="22145"/>
                  </a:lnTo>
                  <a:lnTo>
                    <a:pt x="79559" y="22611"/>
                  </a:lnTo>
                  <a:lnTo>
                    <a:pt x="80239" y="24074"/>
                  </a:lnTo>
                  <a:lnTo>
                    <a:pt x="79453" y="25600"/>
                  </a:lnTo>
                  <a:lnTo>
                    <a:pt x="77401" y="26064"/>
                  </a:lnTo>
                  <a:lnTo>
                    <a:pt x="77201" y="28841"/>
                  </a:lnTo>
                  <a:lnTo>
                    <a:pt x="78221" y="30226"/>
                  </a:lnTo>
                  <a:lnTo>
                    <a:pt x="77449" y="32397"/>
                  </a:lnTo>
                  <a:lnTo>
                    <a:pt x="75715" y="34591"/>
                  </a:lnTo>
                  <a:lnTo>
                    <a:pt x="72237" y="35741"/>
                  </a:lnTo>
                  <a:lnTo>
                    <a:pt x="72651" y="38614"/>
                  </a:lnTo>
                  <a:lnTo>
                    <a:pt x="68187" y="37766"/>
                  </a:lnTo>
                  <a:lnTo>
                    <a:pt x="66695" y="39200"/>
                  </a:lnTo>
                  <a:lnTo>
                    <a:pt x="62436" y="38614"/>
                  </a:lnTo>
                  <a:lnTo>
                    <a:pt x="59595" y="39395"/>
                  </a:lnTo>
                  <a:lnTo>
                    <a:pt x="56351" y="43033"/>
                  </a:lnTo>
                  <a:lnTo>
                    <a:pt x="54916" y="41930"/>
                  </a:lnTo>
                  <a:lnTo>
                    <a:pt x="51846" y="41995"/>
                  </a:lnTo>
                  <a:lnTo>
                    <a:pt x="50946" y="41216"/>
                  </a:lnTo>
                  <a:lnTo>
                    <a:pt x="45734" y="40741"/>
                  </a:lnTo>
                  <a:lnTo>
                    <a:pt x="43339" y="39927"/>
                  </a:lnTo>
                  <a:lnTo>
                    <a:pt x="38858" y="39330"/>
                  </a:lnTo>
                  <a:lnTo>
                    <a:pt x="32284" y="37526"/>
                  </a:lnTo>
                  <a:lnTo>
                    <a:pt x="30678" y="34664"/>
                  </a:lnTo>
                  <a:lnTo>
                    <a:pt x="29084" y="33960"/>
                  </a:lnTo>
                  <a:lnTo>
                    <a:pt x="28968" y="31286"/>
                  </a:lnTo>
                  <a:lnTo>
                    <a:pt x="24670" y="32952"/>
                  </a:lnTo>
                  <a:lnTo>
                    <a:pt x="23162" y="32195"/>
                  </a:lnTo>
                  <a:lnTo>
                    <a:pt x="20930" y="33002"/>
                  </a:lnTo>
                  <a:lnTo>
                    <a:pt x="20015" y="32397"/>
                  </a:lnTo>
                  <a:lnTo>
                    <a:pt x="18176" y="33103"/>
                  </a:lnTo>
                  <a:lnTo>
                    <a:pt x="16527" y="36122"/>
                  </a:lnTo>
                  <a:lnTo>
                    <a:pt x="13536" y="35871"/>
                  </a:lnTo>
                  <a:lnTo>
                    <a:pt x="10375" y="34614"/>
                  </a:lnTo>
                  <a:lnTo>
                    <a:pt x="10518" y="33355"/>
                  </a:lnTo>
                  <a:lnTo>
                    <a:pt x="9441" y="32498"/>
                  </a:lnTo>
                  <a:lnTo>
                    <a:pt x="6540" y="34935"/>
                  </a:lnTo>
                  <a:lnTo>
                    <a:pt x="3784" y="33154"/>
                  </a:lnTo>
                  <a:lnTo>
                    <a:pt x="3744" y="32094"/>
                  </a:lnTo>
                  <a:lnTo>
                    <a:pt x="626" y="31640"/>
                  </a:lnTo>
                  <a:lnTo>
                    <a:pt x="1072" y="30224"/>
                  </a:lnTo>
                  <a:lnTo>
                    <a:pt x="0" y="28096"/>
                  </a:lnTo>
                  <a:lnTo>
                    <a:pt x="1334" y="26064"/>
                  </a:lnTo>
                  <a:lnTo>
                    <a:pt x="362" y="2356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3" name="Switzerland"/>
            <p:cNvSpPr/>
            <p:nvPr/>
          </p:nvSpPr>
          <p:spPr>
            <a:xfrm>
              <a:off x="2536370" y="2189930"/>
              <a:ext cx="49777" cy="31229"/>
            </a:xfrm>
            <a:custGeom>
              <a:avLst/>
              <a:gdLst/>
              <a:ahLst/>
              <a:cxnLst/>
              <a:pathLst>
                <a:path w="49777" h="31229">
                  <a:moveTo>
                    <a:pt x="39620" y="3684"/>
                  </a:moveTo>
                  <a:lnTo>
                    <a:pt x="40592" y="6181"/>
                  </a:lnTo>
                  <a:lnTo>
                    <a:pt x="39258" y="8213"/>
                  </a:lnTo>
                  <a:lnTo>
                    <a:pt x="40330" y="10341"/>
                  </a:lnTo>
                  <a:lnTo>
                    <a:pt x="39884" y="11757"/>
                  </a:lnTo>
                  <a:lnTo>
                    <a:pt x="43002" y="12211"/>
                  </a:lnTo>
                  <a:lnTo>
                    <a:pt x="43042" y="13270"/>
                  </a:lnTo>
                  <a:lnTo>
                    <a:pt x="45798" y="15051"/>
                  </a:lnTo>
                  <a:lnTo>
                    <a:pt x="48699" y="12615"/>
                  </a:lnTo>
                  <a:lnTo>
                    <a:pt x="49777" y="13472"/>
                  </a:lnTo>
                  <a:lnTo>
                    <a:pt x="49633" y="14730"/>
                  </a:lnTo>
                  <a:lnTo>
                    <a:pt x="48998" y="16995"/>
                  </a:lnTo>
                  <a:lnTo>
                    <a:pt x="49561" y="18549"/>
                  </a:lnTo>
                  <a:lnTo>
                    <a:pt x="49370" y="19952"/>
                  </a:lnTo>
                  <a:lnTo>
                    <a:pt x="47791" y="19580"/>
                  </a:lnTo>
                  <a:lnTo>
                    <a:pt x="46909" y="18401"/>
                  </a:lnTo>
                  <a:lnTo>
                    <a:pt x="45487" y="19066"/>
                  </a:lnTo>
                  <a:lnTo>
                    <a:pt x="45084" y="21058"/>
                  </a:lnTo>
                  <a:lnTo>
                    <a:pt x="46306" y="22015"/>
                  </a:lnTo>
                  <a:lnTo>
                    <a:pt x="45163" y="25025"/>
                  </a:lnTo>
                  <a:lnTo>
                    <a:pt x="43942" y="22603"/>
                  </a:lnTo>
                  <a:lnTo>
                    <a:pt x="41588" y="22971"/>
                  </a:lnTo>
                  <a:lnTo>
                    <a:pt x="41235" y="23852"/>
                  </a:lnTo>
                  <a:lnTo>
                    <a:pt x="40152" y="24072"/>
                  </a:lnTo>
                  <a:lnTo>
                    <a:pt x="38995" y="23044"/>
                  </a:lnTo>
                  <a:lnTo>
                    <a:pt x="38280" y="20468"/>
                  </a:lnTo>
                  <a:lnTo>
                    <a:pt x="36422" y="21058"/>
                  </a:lnTo>
                  <a:lnTo>
                    <a:pt x="36513" y="23485"/>
                  </a:lnTo>
                  <a:lnTo>
                    <a:pt x="34381" y="26270"/>
                  </a:lnTo>
                  <a:lnTo>
                    <a:pt x="34292" y="30138"/>
                  </a:lnTo>
                  <a:lnTo>
                    <a:pt x="32863" y="31229"/>
                  </a:lnTo>
                  <a:lnTo>
                    <a:pt x="30934" y="28973"/>
                  </a:lnTo>
                  <a:lnTo>
                    <a:pt x="31426" y="27659"/>
                  </a:lnTo>
                  <a:lnTo>
                    <a:pt x="29868" y="27148"/>
                  </a:lnTo>
                  <a:lnTo>
                    <a:pt x="27190" y="24512"/>
                  </a:lnTo>
                  <a:lnTo>
                    <a:pt x="27111" y="21500"/>
                  </a:lnTo>
                  <a:lnTo>
                    <a:pt x="23214" y="24439"/>
                  </a:lnTo>
                  <a:lnTo>
                    <a:pt x="23728" y="25977"/>
                  </a:lnTo>
                  <a:lnTo>
                    <a:pt x="21978" y="29102"/>
                  </a:lnTo>
                  <a:lnTo>
                    <a:pt x="20597" y="30257"/>
                  </a:lnTo>
                  <a:lnTo>
                    <a:pt x="17442" y="29045"/>
                  </a:lnTo>
                  <a:lnTo>
                    <a:pt x="14300" y="30514"/>
                  </a:lnTo>
                  <a:lnTo>
                    <a:pt x="11297" y="30066"/>
                  </a:lnTo>
                  <a:lnTo>
                    <a:pt x="10791" y="27000"/>
                  </a:lnTo>
                  <a:lnTo>
                    <a:pt x="9222" y="21146"/>
                  </a:lnTo>
                  <a:lnTo>
                    <a:pt x="6131" y="22221"/>
                  </a:lnTo>
                  <a:lnTo>
                    <a:pt x="1855" y="27069"/>
                  </a:lnTo>
                  <a:lnTo>
                    <a:pt x="0" y="26265"/>
                  </a:lnTo>
                  <a:lnTo>
                    <a:pt x="1198" y="24627"/>
                  </a:lnTo>
                  <a:lnTo>
                    <a:pt x="1261" y="22290"/>
                  </a:lnTo>
                  <a:lnTo>
                    <a:pt x="859" y="21293"/>
                  </a:lnTo>
                  <a:lnTo>
                    <a:pt x="1302" y="19145"/>
                  </a:lnTo>
                  <a:lnTo>
                    <a:pt x="4903" y="16088"/>
                  </a:lnTo>
                  <a:lnTo>
                    <a:pt x="4711" y="13774"/>
                  </a:lnTo>
                  <a:lnTo>
                    <a:pt x="7598" y="12009"/>
                  </a:lnTo>
                  <a:lnTo>
                    <a:pt x="7657" y="11454"/>
                  </a:lnTo>
                  <a:lnTo>
                    <a:pt x="10305" y="7807"/>
                  </a:lnTo>
                  <a:lnTo>
                    <a:pt x="11174" y="7553"/>
                  </a:lnTo>
                  <a:lnTo>
                    <a:pt x="10591" y="6893"/>
                  </a:lnTo>
                  <a:lnTo>
                    <a:pt x="9822" y="6689"/>
                  </a:lnTo>
                  <a:lnTo>
                    <a:pt x="10925" y="4449"/>
                  </a:lnTo>
                  <a:lnTo>
                    <a:pt x="13165" y="4500"/>
                  </a:lnTo>
                  <a:lnTo>
                    <a:pt x="13142" y="5214"/>
                  </a:lnTo>
                  <a:lnTo>
                    <a:pt x="15510" y="5265"/>
                  </a:lnTo>
                  <a:lnTo>
                    <a:pt x="17440" y="2969"/>
                  </a:lnTo>
                  <a:lnTo>
                    <a:pt x="18797" y="3633"/>
                  </a:lnTo>
                  <a:lnTo>
                    <a:pt x="20164" y="2765"/>
                  </a:lnTo>
                  <a:lnTo>
                    <a:pt x="21519" y="3480"/>
                  </a:lnTo>
                  <a:lnTo>
                    <a:pt x="24364" y="2305"/>
                  </a:lnTo>
                  <a:lnTo>
                    <a:pt x="25758" y="3122"/>
                  </a:lnTo>
                  <a:lnTo>
                    <a:pt x="27532" y="2969"/>
                  </a:lnTo>
                  <a:lnTo>
                    <a:pt x="26638" y="1486"/>
                  </a:lnTo>
                  <a:lnTo>
                    <a:pt x="30190" y="0"/>
                  </a:lnTo>
                  <a:lnTo>
                    <a:pt x="30276" y="1128"/>
                  </a:lnTo>
                  <a:lnTo>
                    <a:pt x="31273" y="1025"/>
                  </a:lnTo>
                  <a:lnTo>
                    <a:pt x="32024" y="1691"/>
                  </a:lnTo>
                  <a:lnTo>
                    <a:pt x="36293" y="1742"/>
                  </a:lnTo>
                  <a:lnTo>
                    <a:pt x="39620" y="368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4" name="Luxemburg"/>
            <p:cNvSpPr/>
            <p:nvPr/>
          </p:nvSpPr>
          <p:spPr>
            <a:xfrm>
              <a:off x="2535666" y="2149733"/>
              <a:ext cx="8837" cy="12169"/>
            </a:xfrm>
            <a:custGeom>
              <a:avLst/>
              <a:gdLst/>
              <a:ahLst/>
              <a:cxnLst/>
              <a:pathLst>
                <a:path w="8837" h="12169">
                  <a:moveTo>
                    <a:pt x="954" y="11109"/>
                  </a:moveTo>
                  <a:lnTo>
                    <a:pt x="1632" y="8420"/>
                  </a:lnTo>
                  <a:lnTo>
                    <a:pt x="80" y="6838"/>
                  </a:lnTo>
                  <a:lnTo>
                    <a:pt x="0" y="4295"/>
                  </a:lnTo>
                  <a:lnTo>
                    <a:pt x="1068" y="1782"/>
                  </a:lnTo>
                  <a:lnTo>
                    <a:pt x="2294" y="629"/>
                  </a:lnTo>
                  <a:lnTo>
                    <a:pt x="3003" y="0"/>
                  </a:lnTo>
                  <a:lnTo>
                    <a:pt x="4130" y="566"/>
                  </a:lnTo>
                  <a:lnTo>
                    <a:pt x="4443" y="2917"/>
                  </a:lnTo>
                  <a:lnTo>
                    <a:pt x="6503" y="5347"/>
                  </a:lnTo>
                  <a:lnTo>
                    <a:pt x="8837" y="6093"/>
                  </a:lnTo>
                  <a:lnTo>
                    <a:pt x="8618" y="8327"/>
                  </a:lnTo>
                  <a:lnTo>
                    <a:pt x="7372" y="9441"/>
                  </a:lnTo>
                  <a:lnTo>
                    <a:pt x="7746" y="12169"/>
                  </a:lnTo>
                  <a:lnTo>
                    <a:pt x="7021" y="11686"/>
                  </a:lnTo>
                  <a:lnTo>
                    <a:pt x="4172" y="11597"/>
                  </a:lnTo>
                  <a:lnTo>
                    <a:pt x="954" y="1110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5" name="Moldawia"/>
            <p:cNvSpPr/>
            <p:nvPr/>
          </p:nvSpPr>
          <p:spPr>
            <a:xfrm>
              <a:off x="2768270" y="2178774"/>
              <a:ext cx="38739" cy="48799"/>
            </a:xfrm>
            <a:custGeom>
              <a:avLst/>
              <a:gdLst/>
              <a:ahLst/>
              <a:cxnLst/>
              <a:pathLst>
                <a:path w="38739" h="48799">
                  <a:moveTo>
                    <a:pt x="0" y="3156"/>
                  </a:moveTo>
                  <a:lnTo>
                    <a:pt x="296" y="2761"/>
                  </a:lnTo>
                  <a:lnTo>
                    <a:pt x="928" y="1905"/>
                  </a:lnTo>
                  <a:lnTo>
                    <a:pt x="1307" y="2381"/>
                  </a:lnTo>
                  <a:lnTo>
                    <a:pt x="1940" y="2381"/>
                  </a:lnTo>
                  <a:lnTo>
                    <a:pt x="1876" y="1525"/>
                  </a:lnTo>
                  <a:lnTo>
                    <a:pt x="2319" y="763"/>
                  </a:lnTo>
                  <a:lnTo>
                    <a:pt x="3900" y="1620"/>
                  </a:lnTo>
                  <a:lnTo>
                    <a:pt x="4532" y="1239"/>
                  </a:lnTo>
                  <a:lnTo>
                    <a:pt x="5860" y="1525"/>
                  </a:lnTo>
                  <a:lnTo>
                    <a:pt x="6871" y="1525"/>
                  </a:lnTo>
                  <a:lnTo>
                    <a:pt x="7504" y="667"/>
                  </a:lnTo>
                  <a:lnTo>
                    <a:pt x="7820" y="381"/>
                  </a:lnTo>
                  <a:lnTo>
                    <a:pt x="8705" y="572"/>
                  </a:lnTo>
                  <a:lnTo>
                    <a:pt x="9590" y="191"/>
                  </a:lnTo>
                  <a:lnTo>
                    <a:pt x="10286" y="0"/>
                  </a:lnTo>
                  <a:lnTo>
                    <a:pt x="10728" y="191"/>
                  </a:lnTo>
                  <a:lnTo>
                    <a:pt x="11297" y="572"/>
                  </a:lnTo>
                  <a:lnTo>
                    <a:pt x="11550" y="381"/>
                  </a:lnTo>
                  <a:lnTo>
                    <a:pt x="12183" y="191"/>
                  </a:lnTo>
                  <a:lnTo>
                    <a:pt x="12372" y="286"/>
                  </a:lnTo>
                  <a:lnTo>
                    <a:pt x="13447" y="953"/>
                  </a:lnTo>
                  <a:lnTo>
                    <a:pt x="14143" y="1905"/>
                  </a:lnTo>
                  <a:lnTo>
                    <a:pt x="14838" y="2286"/>
                  </a:lnTo>
                  <a:lnTo>
                    <a:pt x="15597" y="2381"/>
                  </a:lnTo>
                  <a:lnTo>
                    <a:pt x="16103" y="2856"/>
                  </a:lnTo>
                  <a:lnTo>
                    <a:pt x="16356" y="3331"/>
                  </a:lnTo>
                  <a:lnTo>
                    <a:pt x="16735" y="3901"/>
                  </a:lnTo>
                  <a:lnTo>
                    <a:pt x="17241" y="3806"/>
                  </a:lnTo>
                  <a:lnTo>
                    <a:pt x="17873" y="3996"/>
                  </a:lnTo>
                  <a:lnTo>
                    <a:pt x="18758" y="3711"/>
                  </a:lnTo>
                  <a:lnTo>
                    <a:pt x="19327" y="3711"/>
                  </a:lnTo>
                  <a:lnTo>
                    <a:pt x="19454" y="4186"/>
                  </a:lnTo>
                  <a:lnTo>
                    <a:pt x="19011" y="4945"/>
                  </a:lnTo>
                  <a:lnTo>
                    <a:pt x="18822" y="5324"/>
                  </a:lnTo>
                  <a:lnTo>
                    <a:pt x="19327" y="5039"/>
                  </a:lnTo>
                  <a:lnTo>
                    <a:pt x="19770" y="5229"/>
                  </a:lnTo>
                  <a:lnTo>
                    <a:pt x="19770" y="5797"/>
                  </a:lnTo>
                  <a:lnTo>
                    <a:pt x="20086" y="6176"/>
                  </a:lnTo>
                  <a:lnTo>
                    <a:pt x="20466" y="5418"/>
                  </a:lnTo>
                  <a:lnTo>
                    <a:pt x="20782" y="5039"/>
                  </a:lnTo>
                  <a:lnTo>
                    <a:pt x="22173" y="4945"/>
                  </a:lnTo>
                  <a:lnTo>
                    <a:pt x="24259" y="5513"/>
                  </a:lnTo>
                  <a:lnTo>
                    <a:pt x="24512" y="6933"/>
                  </a:lnTo>
                  <a:lnTo>
                    <a:pt x="25145" y="8351"/>
                  </a:lnTo>
                  <a:lnTo>
                    <a:pt x="26219" y="8540"/>
                  </a:lnTo>
                  <a:lnTo>
                    <a:pt x="26852" y="8729"/>
                  </a:lnTo>
                  <a:lnTo>
                    <a:pt x="27168" y="7973"/>
                  </a:lnTo>
                  <a:lnTo>
                    <a:pt x="27863" y="8068"/>
                  </a:lnTo>
                  <a:lnTo>
                    <a:pt x="28179" y="9012"/>
                  </a:lnTo>
                  <a:lnTo>
                    <a:pt x="28559" y="9484"/>
                  </a:lnTo>
                  <a:lnTo>
                    <a:pt x="29128" y="9672"/>
                  </a:lnTo>
                  <a:lnTo>
                    <a:pt x="28306" y="10803"/>
                  </a:lnTo>
                  <a:lnTo>
                    <a:pt x="28938" y="11274"/>
                  </a:lnTo>
                  <a:lnTo>
                    <a:pt x="28685" y="11650"/>
                  </a:lnTo>
                  <a:lnTo>
                    <a:pt x="28559" y="12496"/>
                  </a:lnTo>
                  <a:lnTo>
                    <a:pt x="28559" y="13905"/>
                  </a:lnTo>
                  <a:lnTo>
                    <a:pt x="27674" y="14936"/>
                  </a:lnTo>
                  <a:lnTo>
                    <a:pt x="27927" y="15967"/>
                  </a:lnTo>
                  <a:lnTo>
                    <a:pt x="28432" y="16996"/>
                  </a:lnTo>
                  <a:lnTo>
                    <a:pt x="29128" y="17183"/>
                  </a:lnTo>
                  <a:lnTo>
                    <a:pt x="30076" y="17930"/>
                  </a:lnTo>
                  <a:lnTo>
                    <a:pt x="30519" y="18677"/>
                  </a:lnTo>
                  <a:lnTo>
                    <a:pt x="31088" y="19330"/>
                  </a:lnTo>
                  <a:lnTo>
                    <a:pt x="31531" y="18957"/>
                  </a:lnTo>
                  <a:lnTo>
                    <a:pt x="32036" y="18584"/>
                  </a:lnTo>
                  <a:lnTo>
                    <a:pt x="32605" y="18584"/>
                  </a:lnTo>
                  <a:lnTo>
                    <a:pt x="32795" y="19237"/>
                  </a:lnTo>
                  <a:lnTo>
                    <a:pt x="32922" y="19983"/>
                  </a:lnTo>
                  <a:lnTo>
                    <a:pt x="32479" y="20541"/>
                  </a:lnTo>
                  <a:lnTo>
                    <a:pt x="32542" y="21937"/>
                  </a:lnTo>
                  <a:lnTo>
                    <a:pt x="31973" y="22216"/>
                  </a:lnTo>
                  <a:lnTo>
                    <a:pt x="32289" y="23052"/>
                  </a:lnTo>
                  <a:lnTo>
                    <a:pt x="32922" y="22773"/>
                  </a:lnTo>
                  <a:lnTo>
                    <a:pt x="33111" y="23145"/>
                  </a:lnTo>
                  <a:lnTo>
                    <a:pt x="32922" y="23794"/>
                  </a:lnTo>
                  <a:lnTo>
                    <a:pt x="32669" y="24907"/>
                  </a:lnTo>
                  <a:lnTo>
                    <a:pt x="33427" y="25185"/>
                  </a:lnTo>
                  <a:lnTo>
                    <a:pt x="34186" y="25648"/>
                  </a:lnTo>
                  <a:lnTo>
                    <a:pt x="34945" y="26573"/>
                  </a:lnTo>
                  <a:lnTo>
                    <a:pt x="35324" y="26573"/>
                  </a:lnTo>
                  <a:lnTo>
                    <a:pt x="36210" y="27128"/>
                  </a:lnTo>
                  <a:lnTo>
                    <a:pt x="36715" y="27590"/>
                  </a:lnTo>
                  <a:lnTo>
                    <a:pt x="36968" y="28605"/>
                  </a:lnTo>
                  <a:lnTo>
                    <a:pt x="37031" y="29527"/>
                  </a:lnTo>
                  <a:lnTo>
                    <a:pt x="36842" y="30264"/>
                  </a:lnTo>
                  <a:lnTo>
                    <a:pt x="36968" y="31093"/>
                  </a:lnTo>
                  <a:lnTo>
                    <a:pt x="36462" y="31552"/>
                  </a:lnTo>
                  <a:lnTo>
                    <a:pt x="36399" y="31828"/>
                  </a:lnTo>
                  <a:lnTo>
                    <a:pt x="36779" y="32196"/>
                  </a:lnTo>
                  <a:lnTo>
                    <a:pt x="37284" y="32563"/>
                  </a:lnTo>
                  <a:lnTo>
                    <a:pt x="38106" y="33481"/>
                  </a:lnTo>
                  <a:lnTo>
                    <a:pt x="38739" y="33573"/>
                  </a:lnTo>
                  <a:lnTo>
                    <a:pt x="38359" y="34123"/>
                  </a:lnTo>
                  <a:lnTo>
                    <a:pt x="38170" y="34307"/>
                  </a:lnTo>
                  <a:lnTo>
                    <a:pt x="37031" y="34307"/>
                  </a:lnTo>
                  <a:lnTo>
                    <a:pt x="36336" y="34215"/>
                  </a:lnTo>
                  <a:lnTo>
                    <a:pt x="36146" y="34490"/>
                  </a:lnTo>
                  <a:lnTo>
                    <a:pt x="35957" y="34765"/>
                  </a:lnTo>
                  <a:lnTo>
                    <a:pt x="35071" y="34582"/>
                  </a:lnTo>
                  <a:lnTo>
                    <a:pt x="35261" y="33206"/>
                  </a:lnTo>
                  <a:lnTo>
                    <a:pt x="34376" y="33206"/>
                  </a:lnTo>
                  <a:lnTo>
                    <a:pt x="33870" y="33389"/>
                  </a:lnTo>
                  <a:lnTo>
                    <a:pt x="33807" y="33756"/>
                  </a:lnTo>
                  <a:lnTo>
                    <a:pt x="33427" y="34307"/>
                  </a:lnTo>
                  <a:lnTo>
                    <a:pt x="33048" y="34856"/>
                  </a:lnTo>
                  <a:lnTo>
                    <a:pt x="32416" y="33665"/>
                  </a:lnTo>
                  <a:lnTo>
                    <a:pt x="32036" y="33665"/>
                  </a:lnTo>
                  <a:lnTo>
                    <a:pt x="31594" y="33206"/>
                  </a:lnTo>
                  <a:lnTo>
                    <a:pt x="31594" y="32655"/>
                  </a:lnTo>
                  <a:lnTo>
                    <a:pt x="30898" y="32747"/>
                  </a:lnTo>
                  <a:lnTo>
                    <a:pt x="30519" y="33022"/>
                  </a:lnTo>
                  <a:lnTo>
                    <a:pt x="30392" y="33573"/>
                  </a:lnTo>
                  <a:lnTo>
                    <a:pt x="30076" y="33206"/>
                  </a:lnTo>
                  <a:lnTo>
                    <a:pt x="29571" y="32931"/>
                  </a:lnTo>
                  <a:lnTo>
                    <a:pt x="29634" y="33389"/>
                  </a:lnTo>
                  <a:lnTo>
                    <a:pt x="29634" y="34032"/>
                  </a:lnTo>
                  <a:lnTo>
                    <a:pt x="29065" y="34032"/>
                  </a:lnTo>
                  <a:lnTo>
                    <a:pt x="28749" y="33940"/>
                  </a:lnTo>
                  <a:lnTo>
                    <a:pt x="28812" y="32379"/>
                  </a:lnTo>
                  <a:lnTo>
                    <a:pt x="28749" y="31736"/>
                  </a:lnTo>
                  <a:lnTo>
                    <a:pt x="28179" y="31552"/>
                  </a:lnTo>
                  <a:lnTo>
                    <a:pt x="27547" y="32196"/>
                  </a:lnTo>
                  <a:lnTo>
                    <a:pt x="26346" y="32379"/>
                  </a:lnTo>
                  <a:lnTo>
                    <a:pt x="25334" y="33481"/>
                  </a:lnTo>
                  <a:lnTo>
                    <a:pt x="25650" y="34215"/>
                  </a:lnTo>
                  <a:lnTo>
                    <a:pt x="26093" y="35314"/>
                  </a:lnTo>
                  <a:lnTo>
                    <a:pt x="25840" y="36046"/>
                  </a:lnTo>
                  <a:lnTo>
                    <a:pt x="26409" y="36869"/>
                  </a:lnTo>
                  <a:lnTo>
                    <a:pt x="26472" y="37509"/>
                  </a:lnTo>
                  <a:lnTo>
                    <a:pt x="26283" y="37965"/>
                  </a:lnTo>
                  <a:lnTo>
                    <a:pt x="25650" y="38787"/>
                  </a:lnTo>
                  <a:lnTo>
                    <a:pt x="25966" y="39425"/>
                  </a:lnTo>
                  <a:lnTo>
                    <a:pt x="26093" y="40063"/>
                  </a:lnTo>
                  <a:lnTo>
                    <a:pt x="25714" y="40609"/>
                  </a:lnTo>
                  <a:lnTo>
                    <a:pt x="24259" y="41064"/>
                  </a:lnTo>
                  <a:lnTo>
                    <a:pt x="23564" y="41155"/>
                  </a:lnTo>
                  <a:lnTo>
                    <a:pt x="23627" y="41973"/>
                  </a:lnTo>
                  <a:lnTo>
                    <a:pt x="23501" y="42881"/>
                  </a:lnTo>
                  <a:lnTo>
                    <a:pt x="23058" y="43516"/>
                  </a:lnTo>
                  <a:lnTo>
                    <a:pt x="22615" y="43970"/>
                  </a:lnTo>
                  <a:lnTo>
                    <a:pt x="22173" y="44151"/>
                  </a:lnTo>
                  <a:lnTo>
                    <a:pt x="21793" y="44242"/>
                  </a:lnTo>
                  <a:lnTo>
                    <a:pt x="21541" y="44695"/>
                  </a:lnTo>
                  <a:lnTo>
                    <a:pt x="20908" y="45148"/>
                  </a:lnTo>
                  <a:lnTo>
                    <a:pt x="20782" y="45962"/>
                  </a:lnTo>
                  <a:lnTo>
                    <a:pt x="21098" y="46776"/>
                  </a:lnTo>
                  <a:lnTo>
                    <a:pt x="21098" y="47409"/>
                  </a:lnTo>
                  <a:lnTo>
                    <a:pt x="20655" y="48221"/>
                  </a:lnTo>
                  <a:lnTo>
                    <a:pt x="19707" y="48221"/>
                  </a:lnTo>
                  <a:lnTo>
                    <a:pt x="19138" y="48131"/>
                  </a:lnTo>
                  <a:lnTo>
                    <a:pt x="18505" y="48041"/>
                  </a:lnTo>
                  <a:lnTo>
                    <a:pt x="18000" y="48221"/>
                  </a:lnTo>
                  <a:lnTo>
                    <a:pt x="17725" y="48770"/>
                  </a:lnTo>
                  <a:lnTo>
                    <a:pt x="17573" y="48799"/>
                  </a:lnTo>
                  <a:lnTo>
                    <a:pt x="17260" y="47101"/>
                  </a:lnTo>
                  <a:lnTo>
                    <a:pt x="16170" y="46336"/>
                  </a:lnTo>
                  <a:lnTo>
                    <a:pt x="16971" y="45825"/>
                  </a:lnTo>
                  <a:lnTo>
                    <a:pt x="16869" y="43912"/>
                  </a:lnTo>
                  <a:lnTo>
                    <a:pt x="16346" y="39868"/>
                  </a:lnTo>
                  <a:lnTo>
                    <a:pt x="17962" y="32778"/>
                  </a:lnTo>
                  <a:lnTo>
                    <a:pt x="18100" y="29829"/>
                  </a:lnTo>
                  <a:lnTo>
                    <a:pt x="16334" y="23547"/>
                  </a:lnTo>
                  <a:lnTo>
                    <a:pt x="13306" y="21441"/>
                  </a:lnTo>
                  <a:lnTo>
                    <a:pt x="8105" y="13144"/>
                  </a:lnTo>
                  <a:lnTo>
                    <a:pt x="4263" y="4384"/>
                  </a:lnTo>
                  <a:lnTo>
                    <a:pt x="1124" y="2945"/>
                  </a:lnTo>
                  <a:lnTo>
                    <a:pt x="0" y="315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6" name="Albania"/>
            <p:cNvSpPr/>
            <p:nvPr/>
          </p:nvSpPr>
          <p:spPr>
            <a:xfrm>
              <a:off x="2686879" y="2272787"/>
              <a:ext cx="19197" cy="44297"/>
            </a:xfrm>
            <a:custGeom>
              <a:avLst/>
              <a:gdLst/>
              <a:ahLst/>
              <a:cxnLst/>
              <a:pathLst>
                <a:path w="19197" h="44297">
                  <a:moveTo>
                    <a:pt x="9066" y="44297"/>
                  </a:moveTo>
                  <a:lnTo>
                    <a:pt x="8714" y="43552"/>
                  </a:lnTo>
                  <a:lnTo>
                    <a:pt x="8020" y="40491"/>
                  </a:lnTo>
                  <a:lnTo>
                    <a:pt x="5514" y="37538"/>
                  </a:lnTo>
                  <a:lnTo>
                    <a:pt x="671" y="33991"/>
                  </a:lnTo>
                  <a:lnTo>
                    <a:pt x="796" y="33066"/>
                  </a:lnTo>
                  <a:lnTo>
                    <a:pt x="1949" y="33471"/>
                  </a:lnTo>
                  <a:lnTo>
                    <a:pt x="2069" y="31908"/>
                  </a:lnTo>
                  <a:lnTo>
                    <a:pt x="339" y="29182"/>
                  </a:lnTo>
                  <a:lnTo>
                    <a:pt x="2434" y="25106"/>
                  </a:lnTo>
                  <a:lnTo>
                    <a:pt x="1522" y="23645"/>
                  </a:lnTo>
                  <a:lnTo>
                    <a:pt x="2464" y="19896"/>
                  </a:lnTo>
                  <a:lnTo>
                    <a:pt x="1205" y="18015"/>
                  </a:lnTo>
                  <a:lnTo>
                    <a:pt x="2118" y="15363"/>
                  </a:lnTo>
                  <a:lnTo>
                    <a:pt x="3461" y="14832"/>
                  </a:lnTo>
                  <a:lnTo>
                    <a:pt x="3322" y="11815"/>
                  </a:lnTo>
                  <a:lnTo>
                    <a:pt x="1661" y="11268"/>
                  </a:lnTo>
                  <a:lnTo>
                    <a:pt x="656" y="10546"/>
                  </a:lnTo>
                  <a:lnTo>
                    <a:pt x="667" y="8240"/>
                  </a:lnTo>
                  <a:lnTo>
                    <a:pt x="0" y="5351"/>
                  </a:lnTo>
                  <a:lnTo>
                    <a:pt x="1402" y="1855"/>
                  </a:lnTo>
                  <a:lnTo>
                    <a:pt x="2773" y="0"/>
                  </a:lnTo>
                  <a:lnTo>
                    <a:pt x="6416" y="750"/>
                  </a:lnTo>
                  <a:lnTo>
                    <a:pt x="8226" y="904"/>
                  </a:lnTo>
                  <a:lnTo>
                    <a:pt x="8515" y="929"/>
                  </a:lnTo>
                  <a:lnTo>
                    <a:pt x="10434" y="3436"/>
                  </a:lnTo>
                  <a:lnTo>
                    <a:pt x="14109" y="9295"/>
                  </a:lnTo>
                  <a:lnTo>
                    <a:pt x="14198" y="10032"/>
                  </a:lnTo>
                  <a:lnTo>
                    <a:pt x="14376" y="11502"/>
                  </a:lnTo>
                  <a:lnTo>
                    <a:pt x="13714" y="14380"/>
                  </a:lnTo>
                  <a:lnTo>
                    <a:pt x="14085" y="18669"/>
                  </a:lnTo>
                  <a:lnTo>
                    <a:pt x="15580" y="23119"/>
                  </a:lnTo>
                  <a:lnTo>
                    <a:pt x="19197" y="27154"/>
                  </a:lnTo>
                  <a:lnTo>
                    <a:pt x="18746" y="27345"/>
                  </a:lnTo>
                  <a:lnTo>
                    <a:pt x="16493" y="32902"/>
                  </a:lnTo>
                  <a:lnTo>
                    <a:pt x="14476" y="35441"/>
                  </a:lnTo>
                  <a:lnTo>
                    <a:pt x="11988" y="38533"/>
                  </a:lnTo>
                  <a:lnTo>
                    <a:pt x="9066" y="44297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7" name="Macedonia"/>
            <p:cNvSpPr/>
            <p:nvPr/>
          </p:nvSpPr>
          <p:spPr>
            <a:xfrm>
              <a:off x="2700597" y="2275796"/>
              <a:ext cx="26843" cy="24144"/>
            </a:xfrm>
            <a:custGeom>
              <a:avLst/>
              <a:gdLst/>
              <a:ahLst/>
              <a:cxnLst/>
              <a:pathLst>
                <a:path w="26843" h="24144">
                  <a:moveTo>
                    <a:pt x="26528" y="16704"/>
                  </a:moveTo>
                  <a:lnTo>
                    <a:pt x="23989" y="17768"/>
                  </a:lnTo>
                  <a:lnTo>
                    <a:pt x="21317" y="19399"/>
                  </a:lnTo>
                  <a:lnTo>
                    <a:pt x="18201" y="19043"/>
                  </a:lnTo>
                  <a:lnTo>
                    <a:pt x="16388" y="18772"/>
                  </a:lnTo>
                  <a:lnTo>
                    <a:pt x="14554" y="19827"/>
                  </a:lnTo>
                  <a:lnTo>
                    <a:pt x="12578" y="22678"/>
                  </a:lnTo>
                  <a:lnTo>
                    <a:pt x="9535" y="23643"/>
                  </a:lnTo>
                  <a:lnTo>
                    <a:pt x="5483" y="24144"/>
                  </a:lnTo>
                  <a:lnTo>
                    <a:pt x="1865" y="20109"/>
                  </a:lnTo>
                  <a:lnTo>
                    <a:pt x="371" y="15660"/>
                  </a:lnTo>
                  <a:lnTo>
                    <a:pt x="0" y="11371"/>
                  </a:lnTo>
                  <a:lnTo>
                    <a:pt x="661" y="8493"/>
                  </a:lnTo>
                  <a:lnTo>
                    <a:pt x="484" y="7022"/>
                  </a:lnTo>
                  <a:lnTo>
                    <a:pt x="1182" y="7353"/>
                  </a:lnTo>
                  <a:lnTo>
                    <a:pt x="2127" y="7353"/>
                  </a:lnTo>
                  <a:lnTo>
                    <a:pt x="2491" y="6767"/>
                  </a:lnTo>
                  <a:lnTo>
                    <a:pt x="2636" y="6279"/>
                  </a:lnTo>
                  <a:lnTo>
                    <a:pt x="2491" y="5398"/>
                  </a:lnTo>
                  <a:lnTo>
                    <a:pt x="2782" y="4272"/>
                  </a:lnTo>
                  <a:lnTo>
                    <a:pt x="3218" y="3880"/>
                  </a:lnTo>
                  <a:lnTo>
                    <a:pt x="4345" y="3488"/>
                  </a:lnTo>
                  <a:lnTo>
                    <a:pt x="5582" y="3095"/>
                  </a:lnTo>
                  <a:lnTo>
                    <a:pt x="6163" y="2703"/>
                  </a:lnTo>
                  <a:lnTo>
                    <a:pt x="6563" y="2261"/>
                  </a:lnTo>
                  <a:lnTo>
                    <a:pt x="7000" y="2752"/>
                  </a:lnTo>
                  <a:lnTo>
                    <a:pt x="7654" y="3144"/>
                  </a:lnTo>
                  <a:lnTo>
                    <a:pt x="8127" y="3880"/>
                  </a:lnTo>
                  <a:lnTo>
                    <a:pt x="8709" y="3880"/>
                  </a:lnTo>
                  <a:lnTo>
                    <a:pt x="8854" y="3488"/>
                  </a:lnTo>
                  <a:lnTo>
                    <a:pt x="8563" y="2997"/>
                  </a:lnTo>
                  <a:lnTo>
                    <a:pt x="9109" y="2605"/>
                  </a:lnTo>
                  <a:lnTo>
                    <a:pt x="9872" y="1917"/>
                  </a:lnTo>
                  <a:lnTo>
                    <a:pt x="10636" y="1328"/>
                  </a:lnTo>
                  <a:lnTo>
                    <a:pt x="11509" y="1623"/>
                  </a:lnTo>
                  <a:lnTo>
                    <a:pt x="11836" y="1574"/>
                  </a:lnTo>
                  <a:lnTo>
                    <a:pt x="12818" y="1623"/>
                  </a:lnTo>
                  <a:lnTo>
                    <a:pt x="13581" y="1721"/>
                  </a:lnTo>
                  <a:lnTo>
                    <a:pt x="14018" y="1180"/>
                  </a:lnTo>
                  <a:lnTo>
                    <a:pt x="14672" y="394"/>
                  </a:lnTo>
                  <a:lnTo>
                    <a:pt x="15000" y="541"/>
                  </a:lnTo>
                  <a:lnTo>
                    <a:pt x="15509" y="836"/>
                  </a:lnTo>
                  <a:lnTo>
                    <a:pt x="15945" y="689"/>
                  </a:lnTo>
                  <a:lnTo>
                    <a:pt x="16381" y="394"/>
                  </a:lnTo>
                  <a:lnTo>
                    <a:pt x="16890" y="738"/>
                  </a:lnTo>
                  <a:lnTo>
                    <a:pt x="17181" y="640"/>
                  </a:lnTo>
                  <a:lnTo>
                    <a:pt x="17763" y="492"/>
                  </a:lnTo>
                  <a:lnTo>
                    <a:pt x="18490" y="344"/>
                  </a:lnTo>
                  <a:lnTo>
                    <a:pt x="19290" y="197"/>
                  </a:lnTo>
                  <a:lnTo>
                    <a:pt x="19654" y="0"/>
                  </a:lnTo>
                  <a:lnTo>
                    <a:pt x="19942" y="117"/>
                  </a:lnTo>
                  <a:lnTo>
                    <a:pt x="19910" y="835"/>
                  </a:lnTo>
                  <a:lnTo>
                    <a:pt x="20577" y="2281"/>
                  </a:lnTo>
                  <a:lnTo>
                    <a:pt x="23920" y="4283"/>
                  </a:lnTo>
                  <a:lnTo>
                    <a:pt x="25714" y="6868"/>
                  </a:lnTo>
                  <a:lnTo>
                    <a:pt x="26843" y="10025"/>
                  </a:lnTo>
                  <a:lnTo>
                    <a:pt x="26815" y="13370"/>
                  </a:lnTo>
                  <a:lnTo>
                    <a:pt x="26292" y="15375"/>
                  </a:lnTo>
                  <a:lnTo>
                    <a:pt x="26528" y="16704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8" name="Montenegro"/>
            <p:cNvSpPr/>
            <p:nvPr/>
          </p:nvSpPr>
          <p:spPr>
            <a:xfrm>
              <a:off x="2677299" y="2257794"/>
              <a:ext cx="21378" cy="25536"/>
            </a:xfrm>
            <a:custGeom>
              <a:avLst/>
              <a:gdLst/>
              <a:ahLst/>
              <a:cxnLst/>
              <a:pathLst>
                <a:path w="21378" h="25536">
                  <a:moveTo>
                    <a:pt x="10234" y="25536"/>
                  </a:moveTo>
                  <a:lnTo>
                    <a:pt x="9909" y="25302"/>
                  </a:lnTo>
                  <a:lnTo>
                    <a:pt x="7731" y="24253"/>
                  </a:lnTo>
                  <a:lnTo>
                    <a:pt x="7647" y="23242"/>
                  </a:lnTo>
                  <a:lnTo>
                    <a:pt x="5133" y="19963"/>
                  </a:lnTo>
                  <a:lnTo>
                    <a:pt x="885" y="17929"/>
                  </a:lnTo>
                  <a:lnTo>
                    <a:pt x="717" y="17788"/>
                  </a:lnTo>
                  <a:lnTo>
                    <a:pt x="725" y="17111"/>
                  </a:lnTo>
                  <a:lnTo>
                    <a:pt x="578" y="16488"/>
                  </a:lnTo>
                  <a:lnTo>
                    <a:pt x="168" y="15999"/>
                  </a:lnTo>
                  <a:lnTo>
                    <a:pt x="0" y="15468"/>
                  </a:lnTo>
                  <a:lnTo>
                    <a:pt x="112" y="14860"/>
                  </a:lnTo>
                  <a:lnTo>
                    <a:pt x="91" y="14832"/>
                  </a:lnTo>
                  <a:lnTo>
                    <a:pt x="1007" y="14100"/>
                  </a:lnTo>
                  <a:lnTo>
                    <a:pt x="1455" y="13491"/>
                  </a:lnTo>
                  <a:lnTo>
                    <a:pt x="1231" y="12806"/>
                  </a:lnTo>
                  <a:lnTo>
                    <a:pt x="839" y="12196"/>
                  </a:lnTo>
                  <a:lnTo>
                    <a:pt x="504" y="11434"/>
                  </a:lnTo>
                  <a:lnTo>
                    <a:pt x="448" y="11129"/>
                  </a:lnTo>
                  <a:lnTo>
                    <a:pt x="392" y="10136"/>
                  </a:lnTo>
                  <a:lnTo>
                    <a:pt x="336" y="9372"/>
                  </a:lnTo>
                  <a:lnTo>
                    <a:pt x="392" y="8455"/>
                  </a:lnTo>
                  <a:lnTo>
                    <a:pt x="895" y="7842"/>
                  </a:lnTo>
                  <a:lnTo>
                    <a:pt x="1455" y="7689"/>
                  </a:lnTo>
                  <a:lnTo>
                    <a:pt x="2127" y="7613"/>
                  </a:lnTo>
                  <a:lnTo>
                    <a:pt x="2406" y="7230"/>
                  </a:lnTo>
                  <a:lnTo>
                    <a:pt x="2350" y="6540"/>
                  </a:lnTo>
                  <a:lnTo>
                    <a:pt x="2183" y="5926"/>
                  </a:lnTo>
                  <a:lnTo>
                    <a:pt x="2742" y="5236"/>
                  </a:lnTo>
                  <a:lnTo>
                    <a:pt x="2966" y="4621"/>
                  </a:lnTo>
                  <a:lnTo>
                    <a:pt x="3190" y="3929"/>
                  </a:lnTo>
                  <a:lnTo>
                    <a:pt x="4029" y="3391"/>
                  </a:lnTo>
                  <a:lnTo>
                    <a:pt x="4645" y="3006"/>
                  </a:lnTo>
                  <a:lnTo>
                    <a:pt x="5260" y="3083"/>
                  </a:lnTo>
                  <a:lnTo>
                    <a:pt x="5540" y="3391"/>
                  </a:lnTo>
                  <a:lnTo>
                    <a:pt x="5820" y="4006"/>
                  </a:lnTo>
                  <a:lnTo>
                    <a:pt x="6268" y="4391"/>
                  </a:lnTo>
                  <a:lnTo>
                    <a:pt x="6827" y="4391"/>
                  </a:lnTo>
                  <a:lnTo>
                    <a:pt x="7107" y="3699"/>
                  </a:lnTo>
                  <a:lnTo>
                    <a:pt x="6827" y="3006"/>
                  </a:lnTo>
                  <a:lnTo>
                    <a:pt x="6212" y="1851"/>
                  </a:lnTo>
                  <a:lnTo>
                    <a:pt x="5764" y="1157"/>
                  </a:lnTo>
                  <a:lnTo>
                    <a:pt x="5708" y="618"/>
                  </a:lnTo>
                  <a:lnTo>
                    <a:pt x="6100" y="232"/>
                  </a:lnTo>
                  <a:lnTo>
                    <a:pt x="6660" y="0"/>
                  </a:lnTo>
                  <a:lnTo>
                    <a:pt x="6995" y="309"/>
                  </a:lnTo>
                  <a:lnTo>
                    <a:pt x="7555" y="463"/>
                  </a:lnTo>
                  <a:lnTo>
                    <a:pt x="8338" y="77"/>
                  </a:lnTo>
                  <a:lnTo>
                    <a:pt x="8618" y="309"/>
                  </a:lnTo>
                  <a:lnTo>
                    <a:pt x="8618" y="1003"/>
                  </a:lnTo>
                  <a:lnTo>
                    <a:pt x="9738" y="1389"/>
                  </a:lnTo>
                  <a:lnTo>
                    <a:pt x="10521" y="2082"/>
                  </a:lnTo>
                  <a:lnTo>
                    <a:pt x="11360" y="2622"/>
                  </a:lnTo>
                  <a:lnTo>
                    <a:pt x="11920" y="3391"/>
                  </a:lnTo>
                  <a:lnTo>
                    <a:pt x="12424" y="4391"/>
                  </a:lnTo>
                  <a:lnTo>
                    <a:pt x="13263" y="5312"/>
                  </a:lnTo>
                  <a:lnTo>
                    <a:pt x="13543" y="5543"/>
                  </a:lnTo>
                  <a:lnTo>
                    <a:pt x="13935" y="5696"/>
                  </a:lnTo>
                  <a:lnTo>
                    <a:pt x="15334" y="6233"/>
                  </a:lnTo>
                  <a:lnTo>
                    <a:pt x="15837" y="6617"/>
                  </a:lnTo>
                  <a:lnTo>
                    <a:pt x="16229" y="6693"/>
                  </a:lnTo>
                  <a:lnTo>
                    <a:pt x="16565" y="6387"/>
                  </a:lnTo>
                  <a:lnTo>
                    <a:pt x="16901" y="6540"/>
                  </a:lnTo>
                  <a:lnTo>
                    <a:pt x="17292" y="7230"/>
                  </a:lnTo>
                  <a:lnTo>
                    <a:pt x="17908" y="7919"/>
                  </a:lnTo>
                  <a:lnTo>
                    <a:pt x="18076" y="8378"/>
                  </a:lnTo>
                  <a:lnTo>
                    <a:pt x="18468" y="8684"/>
                  </a:lnTo>
                  <a:lnTo>
                    <a:pt x="19027" y="8531"/>
                  </a:lnTo>
                  <a:lnTo>
                    <a:pt x="19307" y="8837"/>
                  </a:lnTo>
                  <a:lnTo>
                    <a:pt x="19979" y="9143"/>
                  </a:lnTo>
                  <a:lnTo>
                    <a:pt x="20818" y="9602"/>
                  </a:lnTo>
                  <a:lnTo>
                    <a:pt x="21322" y="10289"/>
                  </a:lnTo>
                  <a:lnTo>
                    <a:pt x="21378" y="10900"/>
                  </a:lnTo>
                  <a:lnTo>
                    <a:pt x="20930" y="10976"/>
                  </a:lnTo>
                  <a:lnTo>
                    <a:pt x="20258" y="11129"/>
                  </a:lnTo>
                  <a:lnTo>
                    <a:pt x="19811" y="11434"/>
                  </a:lnTo>
                  <a:lnTo>
                    <a:pt x="19699" y="11891"/>
                  </a:lnTo>
                  <a:lnTo>
                    <a:pt x="19419" y="12120"/>
                  </a:lnTo>
                  <a:lnTo>
                    <a:pt x="18580" y="11891"/>
                  </a:lnTo>
                  <a:lnTo>
                    <a:pt x="17852" y="11815"/>
                  </a:lnTo>
                  <a:lnTo>
                    <a:pt x="17292" y="12044"/>
                  </a:lnTo>
                  <a:lnTo>
                    <a:pt x="17180" y="12653"/>
                  </a:lnTo>
                  <a:lnTo>
                    <a:pt x="17460" y="13034"/>
                  </a:lnTo>
                  <a:lnTo>
                    <a:pt x="17964" y="13034"/>
                  </a:lnTo>
                  <a:lnTo>
                    <a:pt x="18356" y="13491"/>
                  </a:lnTo>
                  <a:lnTo>
                    <a:pt x="18356" y="13947"/>
                  </a:lnTo>
                  <a:lnTo>
                    <a:pt x="17804" y="15894"/>
                  </a:lnTo>
                  <a:lnTo>
                    <a:pt x="15994" y="15740"/>
                  </a:lnTo>
                  <a:lnTo>
                    <a:pt x="12351" y="14990"/>
                  </a:lnTo>
                  <a:lnTo>
                    <a:pt x="10980" y="16845"/>
                  </a:lnTo>
                  <a:lnTo>
                    <a:pt x="9578" y="20341"/>
                  </a:lnTo>
                  <a:lnTo>
                    <a:pt x="10245" y="23229"/>
                  </a:lnTo>
                  <a:lnTo>
                    <a:pt x="10234" y="25536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599" name="Slovenia"/>
            <p:cNvSpPr/>
            <p:nvPr/>
          </p:nvSpPr>
          <p:spPr>
            <a:xfrm>
              <a:off x="2620415" y="2204634"/>
              <a:ext cx="35831" cy="23587"/>
            </a:xfrm>
            <a:custGeom>
              <a:avLst/>
              <a:gdLst/>
              <a:ahLst/>
              <a:cxnLst/>
              <a:pathLst>
                <a:path w="35831" h="23587">
                  <a:moveTo>
                    <a:pt x="2501" y="6150"/>
                  </a:moveTo>
                  <a:lnTo>
                    <a:pt x="7713" y="6625"/>
                  </a:lnTo>
                  <a:lnTo>
                    <a:pt x="8613" y="7404"/>
                  </a:lnTo>
                  <a:lnTo>
                    <a:pt x="11683" y="7339"/>
                  </a:lnTo>
                  <a:lnTo>
                    <a:pt x="13119" y="8442"/>
                  </a:lnTo>
                  <a:lnTo>
                    <a:pt x="16362" y="4804"/>
                  </a:lnTo>
                  <a:lnTo>
                    <a:pt x="19203" y="4023"/>
                  </a:lnTo>
                  <a:lnTo>
                    <a:pt x="23462" y="4609"/>
                  </a:lnTo>
                  <a:lnTo>
                    <a:pt x="24955" y="3175"/>
                  </a:lnTo>
                  <a:lnTo>
                    <a:pt x="29418" y="4023"/>
                  </a:lnTo>
                  <a:lnTo>
                    <a:pt x="29004" y="1150"/>
                  </a:lnTo>
                  <a:lnTo>
                    <a:pt x="32483" y="0"/>
                  </a:lnTo>
                  <a:lnTo>
                    <a:pt x="34007" y="4323"/>
                  </a:lnTo>
                  <a:lnTo>
                    <a:pt x="35831" y="6757"/>
                  </a:lnTo>
                  <a:lnTo>
                    <a:pt x="35655" y="6687"/>
                  </a:lnTo>
                  <a:lnTo>
                    <a:pt x="35156" y="6160"/>
                  </a:lnTo>
                  <a:lnTo>
                    <a:pt x="34430" y="5896"/>
                  </a:lnTo>
                  <a:lnTo>
                    <a:pt x="33569" y="5896"/>
                  </a:lnTo>
                  <a:lnTo>
                    <a:pt x="32843" y="5962"/>
                  </a:lnTo>
                  <a:lnTo>
                    <a:pt x="32571" y="6423"/>
                  </a:lnTo>
                  <a:lnTo>
                    <a:pt x="32571" y="6950"/>
                  </a:lnTo>
                  <a:lnTo>
                    <a:pt x="32662" y="7609"/>
                  </a:lnTo>
                  <a:lnTo>
                    <a:pt x="32707" y="8201"/>
                  </a:lnTo>
                  <a:lnTo>
                    <a:pt x="32389" y="8266"/>
                  </a:lnTo>
                  <a:lnTo>
                    <a:pt x="31709" y="8201"/>
                  </a:lnTo>
                  <a:lnTo>
                    <a:pt x="31165" y="7937"/>
                  </a:lnTo>
                  <a:lnTo>
                    <a:pt x="30711" y="8398"/>
                  </a:lnTo>
                  <a:lnTo>
                    <a:pt x="30485" y="8989"/>
                  </a:lnTo>
                  <a:lnTo>
                    <a:pt x="30077" y="9449"/>
                  </a:lnTo>
                  <a:lnTo>
                    <a:pt x="29668" y="9777"/>
                  </a:lnTo>
                  <a:lnTo>
                    <a:pt x="29260" y="9843"/>
                  </a:lnTo>
                  <a:lnTo>
                    <a:pt x="28444" y="10106"/>
                  </a:lnTo>
                  <a:lnTo>
                    <a:pt x="27854" y="10368"/>
                  </a:lnTo>
                  <a:lnTo>
                    <a:pt x="27310" y="10630"/>
                  </a:lnTo>
                  <a:lnTo>
                    <a:pt x="27038" y="10958"/>
                  </a:lnTo>
                  <a:lnTo>
                    <a:pt x="26267" y="10893"/>
                  </a:lnTo>
                  <a:lnTo>
                    <a:pt x="25632" y="11417"/>
                  </a:lnTo>
                  <a:lnTo>
                    <a:pt x="25315" y="11810"/>
                  </a:lnTo>
                  <a:lnTo>
                    <a:pt x="25224" y="12399"/>
                  </a:lnTo>
                  <a:lnTo>
                    <a:pt x="25405" y="12923"/>
                  </a:lnTo>
                  <a:lnTo>
                    <a:pt x="25814" y="13315"/>
                  </a:lnTo>
                  <a:lnTo>
                    <a:pt x="26131" y="13708"/>
                  </a:lnTo>
                  <a:lnTo>
                    <a:pt x="26358" y="14034"/>
                  </a:lnTo>
                  <a:lnTo>
                    <a:pt x="26448" y="14491"/>
                  </a:lnTo>
                  <a:lnTo>
                    <a:pt x="26539" y="15144"/>
                  </a:lnTo>
                  <a:lnTo>
                    <a:pt x="26358" y="15927"/>
                  </a:lnTo>
                  <a:lnTo>
                    <a:pt x="26267" y="16383"/>
                  </a:lnTo>
                  <a:lnTo>
                    <a:pt x="26040" y="17099"/>
                  </a:lnTo>
                  <a:lnTo>
                    <a:pt x="25496" y="17099"/>
                  </a:lnTo>
                  <a:lnTo>
                    <a:pt x="25088" y="17034"/>
                  </a:lnTo>
                  <a:lnTo>
                    <a:pt x="24634" y="17230"/>
                  </a:lnTo>
                  <a:lnTo>
                    <a:pt x="24090" y="17295"/>
                  </a:lnTo>
                  <a:lnTo>
                    <a:pt x="23501" y="17685"/>
                  </a:lnTo>
                  <a:lnTo>
                    <a:pt x="23047" y="17815"/>
                  </a:lnTo>
                  <a:lnTo>
                    <a:pt x="22639" y="18010"/>
                  </a:lnTo>
                  <a:lnTo>
                    <a:pt x="22140" y="18336"/>
                  </a:lnTo>
                  <a:lnTo>
                    <a:pt x="21868" y="18791"/>
                  </a:lnTo>
                  <a:lnTo>
                    <a:pt x="21687" y="18986"/>
                  </a:lnTo>
                  <a:lnTo>
                    <a:pt x="21959" y="19116"/>
                  </a:lnTo>
                  <a:lnTo>
                    <a:pt x="22276" y="19180"/>
                  </a:lnTo>
                  <a:lnTo>
                    <a:pt x="22412" y="19375"/>
                  </a:lnTo>
                  <a:lnTo>
                    <a:pt x="22594" y="19895"/>
                  </a:lnTo>
                  <a:lnTo>
                    <a:pt x="22367" y="20349"/>
                  </a:lnTo>
                  <a:lnTo>
                    <a:pt x="22231" y="20414"/>
                  </a:lnTo>
                  <a:lnTo>
                    <a:pt x="21823" y="20608"/>
                  </a:lnTo>
                  <a:lnTo>
                    <a:pt x="21777" y="20933"/>
                  </a:lnTo>
                  <a:lnTo>
                    <a:pt x="22004" y="21516"/>
                  </a:lnTo>
                  <a:lnTo>
                    <a:pt x="22004" y="22034"/>
                  </a:lnTo>
                  <a:lnTo>
                    <a:pt x="22231" y="22746"/>
                  </a:lnTo>
                  <a:lnTo>
                    <a:pt x="21959" y="23263"/>
                  </a:lnTo>
                  <a:lnTo>
                    <a:pt x="21641" y="23134"/>
                  </a:lnTo>
                  <a:lnTo>
                    <a:pt x="21142" y="23457"/>
                  </a:lnTo>
                  <a:lnTo>
                    <a:pt x="20553" y="23587"/>
                  </a:lnTo>
                  <a:lnTo>
                    <a:pt x="19918" y="23328"/>
                  </a:lnTo>
                  <a:lnTo>
                    <a:pt x="19600" y="23134"/>
                  </a:lnTo>
                  <a:lnTo>
                    <a:pt x="19102" y="22681"/>
                  </a:lnTo>
                  <a:lnTo>
                    <a:pt x="18603" y="22681"/>
                  </a:lnTo>
                  <a:lnTo>
                    <a:pt x="18285" y="22487"/>
                  </a:lnTo>
                  <a:lnTo>
                    <a:pt x="17696" y="22163"/>
                  </a:lnTo>
                  <a:lnTo>
                    <a:pt x="17605" y="22487"/>
                  </a:lnTo>
                  <a:lnTo>
                    <a:pt x="17469" y="22811"/>
                  </a:lnTo>
                  <a:lnTo>
                    <a:pt x="16970" y="23005"/>
                  </a:lnTo>
                  <a:lnTo>
                    <a:pt x="16290" y="23005"/>
                  </a:lnTo>
                  <a:lnTo>
                    <a:pt x="16018" y="22681"/>
                  </a:lnTo>
                  <a:lnTo>
                    <a:pt x="15655" y="22228"/>
                  </a:lnTo>
                  <a:lnTo>
                    <a:pt x="15020" y="22099"/>
                  </a:lnTo>
                  <a:lnTo>
                    <a:pt x="14929" y="21451"/>
                  </a:lnTo>
                  <a:lnTo>
                    <a:pt x="14793" y="21321"/>
                  </a:lnTo>
                  <a:lnTo>
                    <a:pt x="14476" y="20933"/>
                  </a:lnTo>
                  <a:lnTo>
                    <a:pt x="14204" y="20738"/>
                  </a:lnTo>
                  <a:lnTo>
                    <a:pt x="14113" y="20349"/>
                  </a:lnTo>
                  <a:lnTo>
                    <a:pt x="14068" y="19960"/>
                  </a:lnTo>
                  <a:lnTo>
                    <a:pt x="13886" y="19895"/>
                  </a:lnTo>
                  <a:lnTo>
                    <a:pt x="13569" y="20024"/>
                  </a:lnTo>
                  <a:lnTo>
                    <a:pt x="13387" y="20414"/>
                  </a:lnTo>
                  <a:lnTo>
                    <a:pt x="13342" y="20608"/>
                  </a:lnTo>
                  <a:lnTo>
                    <a:pt x="13070" y="21062"/>
                  </a:lnTo>
                  <a:lnTo>
                    <a:pt x="12979" y="21192"/>
                  </a:lnTo>
                  <a:lnTo>
                    <a:pt x="12889" y="21775"/>
                  </a:lnTo>
                  <a:lnTo>
                    <a:pt x="12571" y="22099"/>
                  </a:lnTo>
                  <a:lnTo>
                    <a:pt x="12344" y="22228"/>
                  </a:lnTo>
                  <a:lnTo>
                    <a:pt x="12027" y="22616"/>
                  </a:lnTo>
                  <a:lnTo>
                    <a:pt x="11845" y="22681"/>
                  </a:lnTo>
                  <a:lnTo>
                    <a:pt x="10576" y="22681"/>
                  </a:lnTo>
                  <a:lnTo>
                    <a:pt x="10031" y="22487"/>
                  </a:lnTo>
                  <a:lnTo>
                    <a:pt x="9487" y="22681"/>
                  </a:lnTo>
                  <a:lnTo>
                    <a:pt x="8762" y="22746"/>
                  </a:lnTo>
                  <a:lnTo>
                    <a:pt x="8263" y="22681"/>
                  </a:lnTo>
                  <a:lnTo>
                    <a:pt x="7764" y="22422"/>
                  </a:lnTo>
                  <a:lnTo>
                    <a:pt x="7537" y="22293"/>
                  </a:lnTo>
                  <a:lnTo>
                    <a:pt x="7265" y="22293"/>
                  </a:lnTo>
                  <a:lnTo>
                    <a:pt x="7265" y="22552"/>
                  </a:lnTo>
                  <a:lnTo>
                    <a:pt x="7265" y="22811"/>
                  </a:lnTo>
                  <a:lnTo>
                    <a:pt x="7038" y="23005"/>
                  </a:lnTo>
                  <a:lnTo>
                    <a:pt x="6812" y="23134"/>
                  </a:lnTo>
                  <a:lnTo>
                    <a:pt x="6131" y="23069"/>
                  </a:lnTo>
                  <a:lnTo>
                    <a:pt x="5995" y="22811"/>
                  </a:lnTo>
                  <a:lnTo>
                    <a:pt x="5451" y="22940"/>
                  </a:lnTo>
                  <a:lnTo>
                    <a:pt x="5360" y="23069"/>
                  </a:lnTo>
                  <a:lnTo>
                    <a:pt x="4680" y="23199"/>
                  </a:lnTo>
                  <a:lnTo>
                    <a:pt x="4363" y="23328"/>
                  </a:lnTo>
                  <a:lnTo>
                    <a:pt x="3728" y="23457"/>
                  </a:lnTo>
                  <a:lnTo>
                    <a:pt x="2360" y="23007"/>
                  </a:lnTo>
                  <a:lnTo>
                    <a:pt x="4509" y="22455"/>
                  </a:lnTo>
                  <a:lnTo>
                    <a:pt x="5076" y="21309"/>
                  </a:lnTo>
                  <a:lnTo>
                    <a:pt x="5354" y="19774"/>
                  </a:lnTo>
                  <a:lnTo>
                    <a:pt x="3930" y="18352"/>
                  </a:lnTo>
                  <a:lnTo>
                    <a:pt x="2124" y="17561"/>
                  </a:lnTo>
                  <a:lnTo>
                    <a:pt x="2758" y="14959"/>
                  </a:lnTo>
                  <a:lnTo>
                    <a:pt x="1073" y="14316"/>
                  </a:lnTo>
                  <a:lnTo>
                    <a:pt x="2918" y="12255"/>
                  </a:lnTo>
                  <a:lnTo>
                    <a:pt x="1978" y="10912"/>
                  </a:lnTo>
                  <a:lnTo>
                    <a:pt x="493" y="10900"/>
                  </a:lnTo>
                  <a:lnTo>
                    <a:pt x="0" y="9801"/>
                  </a:lnTo>
                  <a:lnTo>
                    <a:pt x="3082" y="7599"/>
                  </a:lnTo>
                  <a:lnTo>
                    <a:pt x="2501" y="6150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600" name="Czech Republic"/>
            <p:cNvSpPr/>
            <p:nvPr/>
          </p:nvSpPr>
          <p:spPr>
            <a:xfrm>
              <a:off x="2608060" y="2133435"/>
              <a:ext cx="73642" cy="43733"/>
            </a:xfrm>
            <a:custGeom>
              <a:avLst/>
              <a:gdLst/>
              <a:ahLst/>
              <a:cxnLst/>
              <a:pathLst>
                <a:path w="73642" h="43733">
                  <a:moveTo>
                    <a:pt x="19069" y="41902"/>
                  </a:moveTo>
                  <a:lnTo>
                    <a:pt x="16827" y="37081"/>
                  </a:lnTo>
                  <a:lnTo>
                    <a:pt x="15786" y="36807"/>
                  </a:lnTo>
                  <a:lnTo>
                    <a:pt x="14963" y="35435"/>
                  </a:lnTo>
                  <a:lnTo>
                    <a:pt x="13866" y="36076"/>
                  </a:lnTo>
                  <a:lnTo>
                    <a:pt x="12943" y="34539"/>
                  </a:lnTo>
                  <a:lnTo>
                    <a:pt x="10784" y="33234"/>
                  </a:lnTo>
                  <a:lnTo>
                    <a:pt x="7910" y="29274"/>
                  </a:lnTo>
                  <a:lnTo>
                    <a:pt x="6969" y="29828"/>
                  </a:lnTo>
                  <a:lnTo>
                    <a:pt x="4573" y="27788"/>
                  </a:lnTo>
                  <a:lnTo>
                    <a:pt x="3353" y="26449"/>
                  </a:lnTo>
                  <a:lnTo>
                    <a:pt x="3168" y="24642"/>
                  </a:lnTo>
                  <a:lnTo>
                    <a:pt x="2373" y="23978"/>
                  </a:lnTo>
                  <a:lnTo>
                    <a:pt x="2774" y="20823"/>
                  </a:lnTo>
                  <a:lnTo>
                    <a:pt x="3552" y="18869"/>
                  </a:lnTo>
                  <a:lnTo>
                    <a:pt x="1482" y="18105"/>
                  </a:lnTo>
                  <a:lnTo>
                    <a:pt x="189" y="15145"/>
                  </a:lnTo>
                  <a:lnTo>
                    <a:pt x="0" y="14711"/>
                  </a:lnTo>
                  <a:lnTo>
                    <a:pt x="1219" y="13386"/>
                  </a:lnTo>
                  <a:lnTo>
                    <a:pt x="2521" y="11964"/>
                  </a:lnTo>
                  <a:lnTo>
                    <a:pt x="3995" y="12219"/>
                  </a:lnTo>
                  <a:lnTo>
                    <a:pt x="6110" y="10635"/>
                  </a:lnTo>
                  <a:lnTo>
                    <a:pt x="8324" y="10635"/>
                  </a:lnTo>
                  <a:lnTo>
                    <a:pt x="8715" y="9207"/>
                  </a:lnTo>
                  <a:lnTo>
                    <a:pt x="10631" y="9112"/>
                  </a:lnTo>
                  <a:lnTo>
                    <a:pt x="11117" y="7306"/>
                  </a:lnTo>
                  <a:lnTo>
                    <a:pt x="12912" y="6821"/>
                  </a:lnTo>
                  <a:lnTo>
                    <a:pt x="13794" y="7394"/>
                  </a:lnTo>
                  <a:lnTo>
                    <a:pt x="14361" y="5673"/>
                  </a:lnTo>
                  <a:lnTo>
                    <a:pt x="18045" y="5481"/>
                  </a:lnTo>
                  <a:lnTo>
                    <a:pt x="18668" y="4139"/>
                  </a:lnTo>
                  <a:lnTo>
                    <a:pt x="21296" y="3755"/>
                  </a:lnTo>
                  <a:lnTo>
                    <a:pt x="22725" y="2986"/>
                  </a:lnTo>
                  <a:lnTo>
                    <a:pt x="23995" y="2313"/>
                  </a:lnTo>
                  <a:lnTo>
                    <a:pt x="22579" y="579"/>
                  </a:lnTo>
                  <a:lnTo>
                    <a:pt x="24765" y="0"/>
                  </a:lnTo>
                  <a:lnTo>
                    <a:pt x="26309" y="965"/>
                  </a:lnTo>
                  <a:lnTo>
                    <a:pt x="26464" y="3179"/>
                  </a:lnTo>
                  <a:lnTo>
                    <a:pt x="28186" y="3755"/>
                  </a:lnTo>
                  <a:lnTo>
                    <a:pt x="28899" y="2842"/>
                  </a:lnTo>
                  <a:lnTo>
                    <a:pt x="30776" y="2842"/>
                  </a:lnTo>
                  <a:lnTo>
                    <a:pt x="30898" y="1639"/>
                  </a:lnTo>
                  <a:lnTo>
                    <a:pt x="30594" y="1061"/>
                  </a:lnTo>
                  <a:lnTo>
                    <a:pt x="30910" y="386"/>
                  </a:lnTo>
                  <a:lnTo>
                    <a:pt x="32721" y="241"/>
                  </a:lnTo>
                  <a:lnTo>
                    <a:pt x="33782" y="965"/>
                  </a:lnTo>
                  <a:lnTo>
                    <a:pt x="34247" y="3035"/>
                  </a:lnTo>
                  <a:lnTo>
                    <a:pt x="36067" y="4331"/>
                  </a:lnTo>
                  <a:lnTo>
                    <a:pt x="37078" y="4531"/>
                  </a:lnTo>
                  <a:lnTo>
                    <a:pt x="39925" y="4954"/>
                  </a:lnTo>
                  <a:lnTo>
                    <a:pt x="40584" y="6391"/>
                  </a:lnTo>
                  <a:lnTo>
                    <a:pt x="41982" y="6104"/>
                  </a:lnTo>
                  <a:lnTo>
                    <a:pt x="41959" y="7442"/>
                  </a:lnTo>
                  <a:lnTo>
                    <a:pt x="44292" y="6917"/>
                  </a:lnTo>
                  <a:lnTo>
                    <a:pt x="44599" y="6391"/>
                  </a:lnTo>
                  <a:lnTo>
                    <a:pt x="45884" y="6582"/>
                  </a:lnTo>
                  <a:lnTo>
                    <a:pt x="46884" y="8015"/>
                  </a:lnTo>
                  <a:lnTo>
                    <a:pt x="46391" y="8969"/>
                  </a:lnTo>
                  <a:lnTo>
                    <a:pt x="45345" y="9159"/>
                  </a:lnTo>
                  <a:lnTo>
                    <a:pt x="44227" y="10825"/>
                  </a:lnTo>
                  <a:lnTo>
                    <a:pt x="46979" y="12771"/>
                  </a:lnTo>
                  <a:lnTo>
                    <a:pt x="48467" y="15750"/>
                  </a:lnTo>
                  <a:lnTo>
                    <a:pt x="50061" y="16316"/>
                  </a:lnTo>
                  <a:lnTo>
                    <a:pt x="51165" y="14853"/>
                  </a:lnTo>
                  <a:lnTo>
                    <a:pt x="53221" y="13907"/>
                  </a:lnTo>
                  <a:lnTo>
                    <a:pt x="51804" y="11537"/>
                  </a:lnTo>
                  <a:lnTo>
                    <a:pt x="51817" y="10397"/>
                  </a:lnTo>
                  <a:lnTo>
                    <a:pt x="53253" y="10587"/>
                  </a:lnTo>
                  <a:lnTo>
                    <a:pt x="55804" y="12107"/>
                  </a:lnTo>
                  <a:lnTo>
                    <a:pt x="57101" y="13055"/>
                  </a:lnTo>
                  <a:lnTo>
                    <a:pt x="60656" y="13010"/>
                  </a:lnTo>
                  <a:lnTo>
                    <a:pt x="59746" y="15231"/>
                  </a:lnTo>
                  <a:lnTo>
                    <a:pt x="61400" y="14569"/>
                  </a:lnTo>
                  <a:lnTo>
                    <a:pt x="61390" y="16552"/>
                  </a:lnTo>
                  <a:lnTo>
                    <a:pt x="61457" y="18273"/>
                  </a:lnTo>
                  <a:lnTo>
                    <a:pt x="62926" y="18375"/>
                  </a:lnTo>
                  <a:lnTo>
                    <a:pt x="64770" y="17117"/>
                  </a:lnTo>
                  <a:lnTo>
                    <a:pt x="66327" y="18529"/>
                  </a:lnTo>
                  <a:lnTo>
                    <a:pt x="70349" y="19561"/>
                  </a:lnTo>
                  <a:lnTo>
                    <a:pt x="70252" y="21495"/>
                  </a:lnTo>
                  <a:lnTo>
                    <a:pt x="71196" y="23107"/>
                  </a:lnTo>
                  <a:lnTo>
                    <a:pt x="73108" y="23852"/>
                  </a:lnTo>
                  <a:lnTo>
                    <a:pt x="73642" y="26415"/>
                  </a:lnTo>
                  <a:lnTo>
                    <a:pt x="73282" y="26322"/>
                  </a:lnTo>
                  <a:lnTo>
                    <a:pt x="72952" y="26832"/>
                  </a:lnTo>
                  <a:lnTo>
                    <a:pt x="72621" y="27137"/>
                  </a:lnTo>
                  <a:lnTo>
                    <a:pt x="72093" y="26933"/>
                  </a:lnTo>
                  <a:lnTo>
                    <a:pt x="71366" y="26832"/>
                  </a:lnTo>
                  <a:lnTo>
                    <a:pt x="70772" y="26933"/>
                  </a:lnTo>
                  <a:lnTo>
                    <a:pt x="70442" y="27239"/>
                  </a:lnTo>
                  <a:lnTo>
                    <a:pt x="69781" y="27748"/>
                  </a:lnTo>
                  <a:lnTo>
                    <a:pt x="69517" y="28358"/>
                  </a:lnTo>
                  <a:lnTo>
                    <a:pt x="68922" y="29069"/>
                  </a:lnTo>
                  <a:lnTo>
                    <a:pt x="68328" y="29475"/>
                  </a:lnTo>
                  <a:lnTo>
                    <a:pt x="67668" y="30084"/>
                  </a:lnTo>
                  <a:lnTo>
                    <a:pt x="67139" y="30185"/>
                  </a:lnTo>
                  <a:lnTo>
                    <a:pt x="66545" y="30287"/>
                  </a:lnTo>
                  <a:lnTo>
                    <a:pt x="66281" y="30996"/>
                  </a:lnTo>
                  <a:lnTo>
                    <a:pt x="66148" y="31705"/>
                  </a:lnTo>
                  <a:lnTo>
                    <a:pt x="66016" y="32717"/>
                  </a:lnTo>
                  <a:lnTo>
                    <a:pt x="65752" y="33323"/>
                  </a:lnTo>
                  <a:lnTo>
                    <a:pt x="65488" y="34131"/>
                  </a:lnTo>
                  <a:lnTo>
                    <a:pt x="64761" y="34636"/>
                  </a:lnTo>
                  <a:lnTo>
                    <a:pt x="64233" y="34938"/>
                  </a:lnTo>
                  <a:lnTo>
                    <a:pt x="63771" y="34737"/>
                  </a:lnTo>
                  <a:lnTo>
                    <a:pt x="63374" y="35342"/>
                  </a:lnTo>
                  <a:lnTo>
                    <a:pt x="63176" y="36047"/>
                  </a:lnTo>
                  <a:lnTo>
                    <a:pt x="62912" y="36651"/>
                  </a:lnTo>
                  <a:lnTo>
                    <a:pt x="62714" y="36651"/>
                  </a:lnTo>
                  <a:lnTo>
                    <a:pt x="62185" y="36852"/>
                  </a:lnTo>
                  <a:lnTo>
                    <a:pt x="61855" y="37053"/>
                  </a:lnTo>
                  <a:lnTo>
                    <a:pt x="61459" y="37456"/>
                  </a:lnTo>
                  <a:lnTo>
                    <a:pt x="60864" y="37858"/>
                  </a:lnTo>
                  <a:lnTo>
                    <a:pt x="60204" y="37858"/>
                  </a:lnTo>
                  <a:lnTo>
                    <a:pt x="59477" y="38159"/>
                  </a:lnTo>
                  <a:lnTo>
                    <a:pt x="59015" y="38360"/>
                  </a:lnTo>
                  <a:lnTo>
                    <a:pt x="58685" y="38159"/>
                  </a:lnTo>
                  <a:lnTo>
                    <a:pt x="58354" y="37958"/>
                  </a:lnTo>
                  <a:lnTo>
                    <a:pt x="57892" y="37958"/>
                  </a:lnTo>
                  <a:lnTo>
                    <a:pt x="57562" y="38159"/>
                  </a:lnTo>
                  <a:lnTo>
                    <a:pt x="56769" y="38159"/>
                  </a:lnTo>
                  <a:lnTo>
                    <a:pt x="56109" y="37757"/>
                  </a:lnTo>
                  <a:lnTo>
                    <a:pt x="55646" y="37355"/>
                  </a:lnTo>
                  <a:lnTo>
                    <a:pt x="55184" y="37556"/>
                  </a:lnTo>
                  <a:lnTo>
                    <a:pt x="54325" y="37958"/>
                  </a:lnTo>
                  <a:lnTo>
                    <a:pt x="54193" y="38260"/>
                  </a:lnTo>
                  <a:lnTo>
                    <a:pt x="53467" y="39163"/>
                  </a:lnTo>
                  <a:lnTo>
                    <a:pt x="53004" y="39665"/>
                  </a:lnTo>
                  <a:lnTo>
                    <a:pt x="52938" y="40667"/>
                  </a:lnTo>
                  <a:lnTo>
                    <a:pt x="52608" y="41468"/>
                  </a:lnTo>
                  <a:lnTo>
                    <a:pt x="52410" y="41801"/>
                  </a:lnTo>
                  <a:lnTo>
                    <a:pt x="52138" y="41082"/>
                  </a:lnTo>
                  <a:lnTo>
                    <a:pt x="49406" y="39558"/>
                  </a:lnTo>
                  <a:lnTo>
                    <a:pt x="42725" y="40938"/>
                  </a:lnTo>
                  <a:lnTo>
                    <a:pt x="37620" y="39212"/>
                  </a:lnTo>
                  <a:lnTo>
                    <a:pt x="30730" y="36609"/>
                  </a:lnTo>
                  <a:lnTo>
                    <a:pt x="26990" y="42498"/>
                  </a:lnTo>
                  <a:lnTo>
                    <a:pt x="23992" y="43733"/>
                  </a:lnTo>
                  <a:lnTo>
                    <a:pt x="21568" y="42983"/>
                  </a:lnTo>
                  <a:lnTo>
                    <a:pt x="19795" y="42006"/>
                  </a:lnTo>
                  <a:lnTo>
                    <a:pt x="19069" y="41902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601" name="Slovakia"/>
            <p:cNvSpPr/>
            <p:nvPr/>
          </p:nvSpPr>
          <p:spPr>
            <a:xfrm>
              <a:off x="2660257" y="2158776"/>
              <a:ext cx="62971" cy="29576"/>
            </a:xfrm>
            <a:custGeom>
              <a:avLst/>
              <a:gdLst/>
              <a:ahLst/>
              <a:cxnLst/>
              <a:pathLst>
                <a:path w="62971" h="29576">
                  <a:moveTo>
                    <a:pt x="218" y="16463"/>
                  </a:moveTo>
                  <a:lnTo>
                    <a:pt x="416" y="16129"/>
                  </a:lnTo>
                  <a:lnTo>
                    <a:pt x="746" y="15328"/>
                  </a:lnTo>
                  <a:lnTo>
                    <a:pt x="812" y="14326"/>
                  </a:lnTo>
                  <a:lnTo>
                    <a:pt x="1274" y="13824"/>
                  </a:lnTo>
                  <a:lnTo>
                    <a:pt x="2001" y="12921"/>
                  </a:lnTo>
                  <a:lnTo>
                    <a:pt x="2133" y="12619"/>
                  </a:lnTo>
                  <a:lnTo>
                    <a:pt x="2992" y="12217"/>
                  </a:lnTo>
                  <a:lnTo>
                    <a:pt x="3454" y="12016"/>
                  </a:lnTo>
                  <a:lnTo>
                    <a:pt x="3916" y="12418"/>
                  </a:lnTo>
                  <a:lnTo>
                    <a:pt x="4577" y="12820"/>
                  </a:lnTo>
                  <a:lnTo>
                    <a:pt x="5369" y="12820"/>
                  </a:lnTo>
                  <a:lnTo>
                    <a:pt x="5700" y="12619"/>
                  </a:lnTo>
                  <a:lnTo>
                    <a:pt x="6162" y="12619"/>
                  </a:lnTo>
                  <a:lnTo>
                    <a:pt x="6492" y="12820"/>
                  </a:lnTo>
                  <a:lnTo>
                    <a:pt x="6823" y="13021"/>
                  </a:lnTo>
                  <a:lnTo>
                    <a:pt x="7285" y="12820"/>
                  </a:lnTo>
                  <a:lnTo>
                    <a:pt x="8011" y="12519"/>
                  </a:lnTo>
                  <a:lnTo>
                    <a:pt x="8672" y="12519"/>
                  </a:lnTo>
                  <a:lnTo>
                    <a:pt x="9266" y="12117"/>
                  </a:lnTo>
                  <a:lnTo>
                    <a:pt x="9663" y="11715"/>
                  </a:lnTo>
                  <a:lnTo>
                    <a:pt x="9993" y="11513"/>
                  </a:lnTo>
                  <a:lnTo>
                    <a:pt x="10521" y="11312"/>
                  </a:lnTo>
                  <a:lnTo>
                    <a:pt x="10720" y="11312"/>
                  </a:lnTo>
                  <a:lnTo>
                    <a:pt x="10984" y="10708"/>
                  </a:lnTo>
                  <a:lnTo>
                    <a:pt x="11182" y="10003"/>
                  </a:lnTo>
                  <a:lnTo>
                    <a:pt x="11578" y="9398"/>
                  </a:lnTo>
                  <a:lnTo>
                    <a:pt x="12041" y="9599"/>
                  </a:lnTo>
                  <a:lnTo>
                    <a:pt x="12569" y="9297"/>
                  </a:lnTo>
                  <a:lnTo>
                    <a:pt x="13296" y="8792"/>
                  </a:lnTo>
                  <a:lnTo>
                    <a:pt x="13560" y="7984"/>
                  </a:lnTo>
                  <a:lnTo>
                    <a:pt x="13824" y="7378"/>
                  </a:lnTo>
                  <a:lnTo>
                    <a:pt x="13956" y="6366"/>
                  </a:lnTo>
                  <a:lnTo>
                    <a:pt x="14088" y="5657"/>
                  </a:lnTo>
                  <a:lnTo>
                    <a:pt x="14352" y="4948"/>
                  </a:lnTo>
                  <a:lnTo>
                    <a:pt x="14947" y="4846"/>
                  </a:lnTo>
                  <a:lnTo>
                    <a:pt x="15475" y="4745"/>
                  </a:lnTo>
                  <a:lnTo>
                    <a:pt x="16136" y="4136"/>
                  </a:lnTo>
                  <a:lnTo>
                    <a:pt x="16730" y="3730"/>
                  </a:lnTo>
                  <a:lnTo>
                    <a:pt x="17325" y="3019"/>
                  </a:lnTo>
                  <a:lnTo>
                    <a:pt x="17589" y="2409"/>
                  </a:lnTo>
                  <a:lnTo>
                    <a:pt x="18249" y="1900"/>
                  </a:lnTo>
                  <a:lnTo>
                    <a:pt x="18580" y="1595"/>
                  </a:lnTo>
                  <a:lnTo>
                    <a:pt x="19174" y="1493"/>
                  </a:lnTo>
                  <a:lnTo>
                    <a:pt x="19901" y="1595"/>
                  </a:lnTo>
                  <a:lnTo>
                    <a:pt x="20429" y="1798"/>
                  </a:lnTo>
                  <a:lnTo>
                    <a:pt x="20759" y="1493"/>
                  </a:lnTo>
                  <a:lnTo>
                    <a:pt x="21090" y="984"/>
                  </a:lnTo>
                  <a:lnTo>
                    <a:pt x="21450" y="1076"/>
                  </a:lnTo>
                  <a:lnTo>
                    <a:pt x="22875" y="1391"/>
                  </a:lnTo>
                  <a:lnTo>
                    <a:pt x="23030" y="3150"/>
                  </a:lnTo>
                  <a:lnTo>
                    <a:pt x="25184" y="2780"/>
                  </a:lnTo>
                  <a:lnTo>
                    <a:pt x="26100" y="928"/>
                  </a:lnTo>
                  <a:lnTo>
                    <a:pt x="27068" y="1048"/>
                  </a:lnTo>
                  <a:lnTo>
                    <a:pt x="27378" y="185"/>
                  </a:lnTo>
                  <a:lnTo>
                    <a:pt x="28684" y="0"/>
                  </a:lnTo>
                  <a:lnTo>
                    <a:pt x="29661" y="1854"/>
                  </a:lnTo>
                  <a:lnTo>
                    <a:pt x="30024" y="3158"/>
                  </a:lnTo>
                  <a:lnTo>
                    <a:pt x="31687" y="2965"/>
                  </a:lnTo>
                  <a:lnTo>
                    <a:pt x="32020" y="4350"/>
                  </a:lnTo>
                  <a:lnTo>
                    <a:pt x="31887" y="4996"/>
                  </a:lnTo>
                  <a:lnTo>
                    <a:pt x="31901" y="6562"/>
                  </a:lnTo>
                  <a:lnTo>
                    <a:pt x="33851" y="5917"/>
                  </a:lnTo>
                  <a:lnTo>
                    <a:pt x="34753" y="6838"/>
                  </a:lnTo>
                  <a:lnTo>
                    <a:pt x="35503" y="5801"/>
                  </a:lnTo>
                  <a:lnTo>
                    <a:pt x="36027" y="4442"/>
                  </a:lnTo>
                  <a:lnTo>
                    <a:pt x="38820" y="2872"/>
                  </a:lnTo>
                  <a:lnTo>
                    <a:pt x="39664" y="3303"/>
                  </a:lnTo>
                  <a:lnTo>
                    <a:pt x="42085" y="2947"/>
                  </a:lnTo>
                  <a:lnTo>
                    <a:pt x="44393" y="4904"/>
                  </a:lnTo>
                  <a:lnTo>
                    <a:pt x="46264" y="3519"/>
                  </a:lnTo>
                  <a:lnTo>
                    <a:pt x="46633" y="2461"/>
                  </a:lnTo>
                  <a:lnTo>
                    <a:pt x="49179" y="2776"/>
                  </a:lnTo>
                  <a:lnTo>
                    <a:pt x="51990" y="2192"/>
                  </a:lnTo>
                  <a:lnTo>
                    <a:pt x="52635" y="3196"/>
                  </a:lnTo>
                  <a:lnTo>
                    <a:pt x="56159" y="4627"/>
                  </a:lnTo>
                  <a:lnTo>
                    <a:pt x="56679" y="6286"/>
                  </a:lnTo>
                  <a:lnTo>
                    <a:pt x="58803" y="7061"/>
                  </a:lnTo>
                  <a:lnTo>
                    <a:pt x="62971" y="9589"/>
                  </a:lnTo>
                  <a:lnTo>
                    <a:pt x="57723" y="20779"/>
                  </a:lnTo>
                  <a:lnTo>
                    <a:pt x="54567" y="21353"/>
                  </a:lnTo>
                  <a:lnTo>
                    <a:pt x="52382" y="20275"/>
                  </a:lnTo>
                  <a:lnTo>
                    <a:pt x="49701" y="17551"/>
                  </a:lnTo>
                  <a:lnTo>
                    <a:pt x="44376" y="17814"/>
                  </a:lnTo>
                  <a:lnTo>
                    <a:pt x="40781" y="18173"/>
                  </a:lnTo>
                  <a:lnTo>
                    <a:pt x="35644" y="23910"/>
                  </a:lnTo>
                  <a:lnTo>
                    <a:pt x="33506" y="24383"/>
                  </a:lnTo>
                  <a:lnTo>
                    <a:pt x="30544" y="23842"/>
                  </a:lnTo>
                  <a:lnTo>
                    <a:pt x="28045" y="24298"/>
                  </a:lnTo>
                  <a:lnTo>
                    <a:pt x="24228" y="25310"/>
                  </a:lnTo>
                  <a:lnTo>
                    <a:pt x="22951" y="25320"/>
                  </a:lnTo>
                  <a:lnTo>
                    <a:pt x="21274" y="29576"/>
                  </a:lnTo>
                  <a:lnTo>
                    <a:pt x="12997" y="29310"/>
                  </a:lnTo>
                  <a:lnTo>
                    <a:pt x="10919" y="29110"/>
                  </a:lnTo>
                  <a:lnTo>
                    <a:pt x="7825" y="27834"/>
                  </a:lnTo>
                  <a:lnTo>
                    <a:pt x="5823" y="26546"/>
                  </a:lnTo>
                  <a:lnTo>
                    <a:pt x="4591" y="27635"/>
                  </a:lnTo>
                  <a:lnTo>
                    <a:pt x="777" y="23528"/>
                  </a:lnTo>
                  <a:lnTo>
                    <a:pt x="0" y="21567"/>
                  </a:lnTo>
                  <a:lnTo>
                    <a:pt x="486" y="17171"/>
                  </a:lnTo>
                  <a:lnTo>
                    <a:pt x="218" y="1646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602" name="Armenia"/>
            <p:cNvSpPr/>
            <p:nvPr/>
          </p:nvSpPr>
          <p:spPr>
            <a:xfrm>
              <a:off x="2956317" y="2291416"/>
              <a:ext cx="35790" cy="36147"/>
            </a:xfrm>
            <a:custGeom>
              <a:avLst/>
              <a:gdLst/>
              <a:ahLst/>
              <a:cxnLst/>
              <a:pathLst>
                <a:path w="35790" h="36147">
                  <a:moveTo>
                    <a:pt x="34674" y="33843"/>
                  </a:moveTo>
                  <a:lnTo>
                    <a:pt x="33036" y="35955"/>
                  </a:lnTo>
                  <a:lnTo>
                    <a:pt x="31146" y="36147"/>
                  </a:lnTo>
                  <a:lnTo>
                    <a:pt x="29034" y="31221"/>
                  </a:lnTo>
                  <a:lnTo>
                    <a:pt x="29390" y="29690"/>
                  </a:lnTo>
                  <a:lnTo>
                    <a:pt x="27730" y="28618"/>
                  </a:lnTo>
                  <a:lnTo>
                    <a:pt x="27137" y="28465"/>
                  </a:lnTo>
                  <a:lnTo>
                    <a:pt x="27019" y="26930"/>
                  </a:lnTo>
                  <a:lnTo>
                    <a:pt x="27375" y="25547"/>
                  </a:lnTo>
                  <a:lnTo>
                    <a:pt x="24767" y="25547"/>
                  </a:lnTo>
                  <a:lnTo>
                    <a:pt x="23226" y="26316"/>
                  </a:lnTo>
                  <a:lnTo>
                    <a:pt x="22159" y="25854"/>
                  </a:lnTo>
                  <a:lnTo>
                    <a:pt x="20263" y="24932"/>
                  </a:lnTo>
                  <a:lnTo>
                    <a:pt x="19907" y="23854"/>
                  </a:lnTo>
                  <a:lnTo>
                    <a:pt x="18722" y="22312"/>
                  </a:lnTo>
                  <a:lnTo>
                    <a:pt x="17418" y="22775"/>
                  </a:lnTo>
                  <a:lnTo>
                    <a:pt x="16707" y="23083"/>
                  </a:lnTo>
                  <a:lnTo>
                    <a:pt x="13152" y="22688"/>
                  </a:lnTo>
                  <a:lnTo>
                    <a:pt x="10684" y="19742"/>
                  </a:lnTo>
                  <a:lnTo>
                    <a:pt x="3601" y="18957"/>
                  </a:lnTo>
                  <a:lnTo>
                    <a:pt x="2176" y="17570"/>
                  </a:lnTo>
                  <a:lnTo>
                    <a:pt x="2011" y="14864"/>
                  </a:lnTo>
                  <a:lnTo>
                    <a:pt x="4118" y="9503"/>
                  </a:lnTo>
                  <a:lnTo>
                    <a:pt x="3989" y="8186"/>
                  </a:lnTo>
                  <a:lnTo>
                    <a:pt x="0" y="3396"/>
                  </a:lnTo>
                  <a:lnTo>
                    <a:pt x="1891" y="2679"/>
                  </a:lnTo>
                  <a:lnTo>
                    <a:pt x="3432" y="2837"/>
                  </a:lnTo>
                  <a:lnTo>
                    <a:pt x="4972" y="2207"/>
                  </a:lnTo>
                  <a:lnTo>
                    <a:pt x="7106" y="2050"/>
                  </a:lnTo>
                  <a:lnTo>
                    <a:pt x="9121" y="1262"/>
                  </a:lnTo>
                  <a:lnTo>
                    <a:pt x="12084" y="1577"/>
                  </a:lnTo>
                  <a:lnTo>
                    <a:pt x="15047" y="946"/>
                  </a:lnTo>
                  <a:lnTo>
                    <a:pt x="16944" y="631"/>
                  </a:lnTo>
                  <a:lnTo>
                    <a:pt x="18405" y="0"/>
                  </a:lnTo>
                  <a:lnTo>
                    <a:pt x="18840" y="1419"/>
                  </a:lnTo>
                  <a:lnTo>
                    <a:pt x="20263" y="2050"/>
                  </a:lnTo>
                  <a:lnTo>
                    <a:pt x="19907" y="2837"/>
                  </a:lnTo>
                  <a:lnTo>
                    <a:pt x="19552" y="3466"/>
                  </a:lnTo>
                  <a:lnTo>
                    <a:pt x="20974" y="4095"/>
                  </a:lnTo>
                  <a:lnTo>
                    <a:pt x="23107" y="4566"/>
                  </a:lnTo>
                  <a:lnTo>
                    <a:pt x="24174" y="5665"/>
                  </a:lnTo>
                  <a:lnTo>
                    <a:pt x="24767" y="7233"/>
                  </a:lnTo>
                  <a:lnTo>
                    <a:pt x="22752" y="8172"/>
                  </a:lnTo>
                  <a:lnTo>
                    <a:pt x="22515" y="10049"/>
                  </a:lnTo>
                  <a:lnTo>
                    <a:pt x="23937" y="12389"/>
                  </a:lnTo>
                  <a:lnTo>
                    <a:pt x="26663" y="14568"/>
                  </a:lnTo>
                  <a:lnTo>
                    <a:pt x="27612" y="15501"/>
                  </a:lnTo>
                  <a:lnTo>
                    <a:pt x="28678" y="15656"/>
                  </a:lnTo>
                  <a:lnTo>
                    <a:pt x="28678" y="17208"/>
                  </a:lnTo>
                  <a:lnTo>
                    <a:pt x="27849" y="18758"/>
                  </a:lnTo>
                  <a:lnTo>
                    <a:pt x="25952" y="18758"/>
                  </a:lnTo>
                  <a:lnTo>
                    <a:pt x="25122" y="18758"/>
                  </a:lnTo>
                  <a:lnTo>
                    <a:pt x="25360" y="19377"/>
                  </a:lnTo>
                  <a:lnTo>
                    <a:pt x="26782" y="20305"/>
                  </a:lnTo>
                  <a:lnTo>
                    <a:pt x="28086" y="22621"/>
                  </a:lnTo>
                  <a:lnTo>
                    <a:pt x="29271" y="22775"/>
                  </a:lnTo>
                  <a:lnTo>
                    <a:pt x="30338" y="24162"/>
                  </a:lnTo>
                  <a:lnTo>
                    <a:pt x="31760" y="24932"/>
                  </a:lnTo>
                  <a:lnTo>
                    <a:pt x="33538" y="25085"/>
                  </a:lnTo>
                  <a:lnTo>
                    <a:pt x="34960" y="25393"/>
                  </a:lnTo>
                  <a:lnTo>
                    <a:pt x="34486" y="26623"/>
                  </a:lnTo>
                  <a:lnTo>
                    <a:pt x="33301" y="27391"/>
                  </a:lnTo>
                  <a:lnTo>
                    <a:pt x="34486" y="28924"/>
                  </a:lnTo>
                  <a:lnTo>
                    <a:pt x="35790" y="30150"/>
                  </a:lnTo>
                  <a:lnTo>
                    <a:pt x="34960" y="30456"/>
                  </a:lnTo>
                  <a:lnTo>
                    <a:pt x="33657" y="31068"/>
                  </a:lnTo>
                  <a:lnTo>
                    <a:pt x="34605" y="31527"/>
                  </a:lnTo>
                  <a:lnTo>
                    <a:pt x="35079" y="32901"/>
                  </a:lnTo>
                  <a:lnTo>
                    <a:pt x="34605" y="33664"/>
                  </a:lnTo>
                  <a:lnTo>
                    <a:pt x="34674" y="33843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603" name="Paraguay"/>
            <p:cNvSpPr/>
            <p:nvPr/>
          </p:nvSpPr>
          <p:spPr>
            <a:xfrm>
              <a:off x="1774244" y="3016870"/>
              <a:ext cx="93503" cy="99021"/>
            </a:xfrm>
            <a:custGeom>
              <a:avLst/>
              <a:gdLst/>
              <a:ahLst/>
              <a:cxnLst/>
              <a:pathLst>
                <a:path w="93503" h="99021">
                  <a:moveTo>
                    <a:pt x="89473" y="77729"/>
                  </a:moveTo>
                  <a:lnTo>
                    <a:pt x="89573" y="79064"/>
                  </a:lnTo>
                  <a:lnTo>
                    <a:pt x="86842" y="87837"/>
                  </a:lnTo>
                  <a:lnTo>
                    <a:pt x="84963" y="90462"/>
                  </a:lnTo>
                  <a:lnTo>
                    <a:pt x="79917" y="94622"/>
                  </a:lnTo>
                  <a:lnTo>
                    <a:pt x="78407" y="96142"/>
                  </a:lnTo>
                  <a:lnTo>
                    <a:pt x="76644" y="99021"/>
                  </a:lnTo>
                  <a:lnTo>
                    <a:pt x="73587" y="96970"/>
                  </a:lnTo>
                  <a:lnTo>
                    <a:pt x="71834" y="96423"/>
                  </a:lnTo>
                  <a:lnTo>
                    <a:pt x="70655" y="96591"/>
                  </a:lnTo>
                  <a:lnTo>
                    <a:pt x="68713" y="97559"/>
                  </a:lnTo>
                  <a:lnTo>
                    <a:pt x="64977" y="98300"/>
                  </a:lnTo>
                  <a:lnTo>
                    <a:pt x="61413" y="98323"/>
                  </a:lnTo>
                  <a:lnTo>
                    <a:pt x="58585" y="97784"/>
                  </a:lnTo>
                  <a:lnTo>
                    <a:pt x="53610" y="95905"/>
                  </a:lnTo>
                  <a:lnTo>
                    <a:pt x="50566" y="95765"/>
                  </a:lnTo>
                  <a:lnTo>
                    <a:pt x="44613" y="97635"/>
                  </a:lnTo>
                  <a:lnTo>
                    <a:pt x="43661" y="97323"/>
                  </a:lnTo>
                  <a:lnTo>
                    <a:pt x="43982" y="96126"/>
                  </a:lnTo>
                  <a:lnTo>
                    <a:pt x="46112" y="93728"/>
                  </a:lnTo>
                  <a:lnTo>
                    <a:pt x="48546" y="91490"/>
                  </a:lnTo>
                  <a:lnTo>
                    <a:pt x="49100" y="90376"/>
                  </a:lnTo>
                  <a:lnTo>
                    <a:pt x="48046" y="86901"/>
                  </a:lnTo>
                  <a:lnTo>
                    <a:pt x="48285" y="85635"/>
                  </a:lnTo>
                  <a:lnTo>
                    <a:pt x="51419" y="80883"/>
                  </a:lnTo>
                  <a:lnTo>
                    <a:pt x="54513" y="74187"/>
                  </a:lnTo>
                  <a:lnTo>
                    <a:pt x="54601" y="72698"/>
                  </a:lnTo>
                  <a:lnTo>
                    <a:pt x="49895" y="69912"/>
                  </a:lnTo>
                  <a:lnTo>
                    <a:pt x="46632" y="68917"/>
                  </a:lnTo>
                  <a:lnTo>
                    <a:pt x="39370" y="65063"/>
                  </a:lnTo>
                  <a:lnTo>
                    <a:pt x="31188" y="58973"/>
                  </a:lnTo>
                  <a:lnTo>
                    <a:pt x="27826" y="57288"/>
                  </a:lnTo>
                  <a:lnTo>
                    <a:pt x="21943" y="56163"/>
                  </a:lnTo>
                  <a:lnTo>
                    <a:pt x="19448" y="54862"/>
                  </a:lnTo>
                  <a:lnTo>
                    <a:pt x="15261" y="51641"/>
                  </a:lnTo>
                  <a:lnTo>
                    <a:pt x="12373" y="48573"/>
                  </a:lnTo>
                  <a:lnTo>
                    <a:pt x="6001" y="41076"/>
                  </a:lnTo>
                  <a:lnTo>
                    <a:pt x="2078" y="36120"/>
                  </a:lnTo>
                  <a:lnTo>
                    <a:pt x="952" y="34292"/>
                  </a:lnTo>
                  <a:lnTo>
                    <a:pt x="0" y="33992"/>
                  </a:lnTo>
                  <a:lnTo>
                    <a:pt x="749" y="32231"/>
                  </a:lnTo>
                  <a:lnTo>
                    <a:pt x="2730" y="26274"/>
                  </a:lnTo>
                  <a:lnTo>
                    <a:pt x="4659" y="19883"/>
                  </a:lnTo>
                  <a:lnTo>
                    <a:pt x="4578" y="16476"/>
                  </a:lnTo>
                  <a:lnTo>
                    <a:pt x="5246" y="13750"/>
                  </a:lnTo>
                  <a:lnTo>
                    <a:pt x="6641" y="11929"/>
                  </a:lnTo>
                  <a:lnTo>
                    <a:pt x="10139" y="6031"/>
                  </a:lnTo>
                  <a:lnTo>
                    <a:pt x="11803" y="3990"/>
                  </a:lnTo>
                  <a:lnTo>
                    <a:pt x="13455" y="3754"/>
                  </a:lnTo>
                  <a:lnTo>
                    <a:pt x="17387" y="2678"/>
                  </a:lnTo>
                  <a:lnTo>
                    <a:pt x="22925" y="1818"/>
                  </a:lnTo>
                  <a:lnTo>
                    <a:pt x="28320" y="734"/>
                  </a:lnTo>
                  <a:lnTo>
                    <a:pt x="28952" y="55"/>
                  </a:lnTo>
                  <a:lnTo>
                    <a:pt x="33182" y="104"/>
                  </a:lnTo>
                  <a:lnTo>
                    <a:pt x="37834" y="0"/>
                  </a:lnTo>
                  <a:lnTo>
                    <a:pt x="39599" y="289"/>
                  </a:lnTo>
                  <a:lnTo>
                    <a:pt x="49386" y="5561"/>
                  </a:lnTo>
                  <a:lnTo>
                    <a:pt x="49834" y="6010"/>
                  </a:lnTo>
                  <a:lnTo>
                    <a:pt x="51103" y="8185"/>
                  </a:lnTo>
                  <a:lnTo>
                    <a:pt x="51527" y="11725"/>
                  </a:lnTo>
                  <a:lnTo>
                    <a:pt x="54137" y="16394"/>
                  </a:lnTo>
                  <a:lnTo>
                    <a:pt x="54660" y="21543"/>
                  </a:lnTo>
                  <a:lnTo>
                    <a:pt x="53998" y="26181"/>
                  </a:lnTo>
                  <a:lnTo>
                    <a:pt x="53563" y="30068"/>
                  </a:lnTo>
                  <a:lnTo>
                    <a:pt x="53533" y="33961"/>
                  </a:lnTo>
                  <a:lnTo>
                    <a:pt x="55396" y="34179"/>
                  </a:lnTo>
                  <a:lnTo>
                    <a:pt x="59496" y="34994"/>
                  </a:lnTo>
                  <a:lnTo>
                    <a:pt x="64136" y="36189"/>
                  </a:lnTo>
                  <a:lnTo>
                    <a:pt x="65870" y="36025"/>
                  </a:lnTo>
                  <a:lnTo>
                    <a:pt x="69428" y="33785"/>
                  </a:lnTo>
                  <a:lnTo>
                    <a:pt x="70002" y="33781"/>
                  </a:lnTo>
                  <a:lnTo>
                    <a:pt x="73632" y="35287"/>
                  </a:lnTo>
                  <a:lnTo>
                    <a:pt x="77858" y="37480"/>
                  </a:lnTo>
                  <a:lnTo>
                    <a:pt x="78465" y="39852"/>
                  </a:lnTo>
                  <a:lnTo>
                    <a:pt x="80907" y="53621"/>
                  </a:lnTo>
                  <a:lnTo>
                    <a:pt x="82183" y="56710"/>
                  </a:lnTo>
                  <a:lnTo>
                    <a:pt x="83305" y="57013"/>
                  </a:lnTo>
                  <a:lnTo>
                    <a:pt x="89770" y="54571"/>
                  </a:lnTo>
                  <a:lnTo>
                    <a:pt x="90947" y="55183"/>
                  </a:lnTo>
                  <a:lnTo>
                    <a:pt x="93409" y="57026"/>
                  </a:lnTo>
                  <a:lnTo>
                    <a:pt x="93503" y="57801"/>
                  </a:lnTo>
                  <a:lnTo>
                    <a:pt x="91894" y="61926"/>
                  </a:lnTo>
                  <a:lnTo>
                    <a:pt x="90400" y="66530"/>
                  </a:lnTo>
                  <a:lnTo>
                    <a:pt x="89289" y="71067"/>
                  </a:lnTo>
                  <a:lnTo>
                    <a:pt x="89154" y="75376"/>
                  </a:lnTo>
                  <a:lnTo>
                    <a:pt x="89473" y="77729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sp>
          <p:nvSpPr>
            <p:cNvPr id="604" name="Surinam"/>
            <p:cNvSpPr/>
            <p:nvPr/>
          </p:nvSpPr>
          <p:spPr>
            <a:xfrm>
              <a:off x="1825492" y="2730688"/>
              <a:ext cx="46334" cy="47791"/>
            </a:xfrm>
            <a:custGeom>
              <a:avLst/>
              <a:gdLst/>
              <a:ahLst/>
              <a:cxnLst/>
              <a:pathLst>
                <a:path w="46334" h="47791">
                  <a:moveTo>
                    <a:pt x="14323" y="45938"/>
                  </a:moveTo>
                  <a:lnTo>
                    <a:pt x="14622" y="44873"/>
                  </a:lnTo>
                  <a:lnTo>
                    <a:pt x="12959" y="42048"/>
                  </a:lnTo>
                  <a:lnTo>
                    <a:pt x="10500" y="36390"/>
                  </a:lnTo>
                  <a:lnTo>
                    <a:pt x="9266" y="32212"/>
                  </a:lnTo>
                  <a:lnTo>
                    <a:pt x="8342" y="30728"/>
                  </a:lnTo>
                  <a:lnTo>
                    <a:pt x="5528" y="30390"/>
                  </a:lnTo>
                  <a:lnTo>
                    <a:pt x="2861" y="26999"/>
                  </a:lnTo>
                  <a:lnTo>
                    <a:pt x="0" y="22828"/>
                  </a:lnTo>
                  <a:lnTo>
                    <a:pt x="1642" y="19338"/>
                  </a:lnTo>
                  <a:lnTo>
                    <a:pt x="2117" y="16990"/>
                  </a:lnTo>
                  <a:lnTo>
                    <a:pt x="1727" y="13083"/>
                  </a:lnTo>
                  <a:lnTo>
                    <a:pt x="2575" y="12225"/>
                  </a:lnTo>
                  <a:lnTo>
                    <a:pt x="8250" y="11764"/>
                  </a:lnTo>
                  <a:lnTo>
                    <a:pt x="9164" y="10408"/>
                  </a:lnTo>
                  <a:lnTo>
                    <a:pt x="9574" y="6065"/>
                  </a:lnTo>
                  <a:lnTo>
                    <a:pt x="10287" y="3570"/>
                  </a:lnTo>
                  <a:lnTo>
                    <a:pt x="10362" y="1859"/>
                  </a:lnTo>
                  <a:lnTo>
                    <a:pt x="11997" y="289"/>
                  </a:lnTo>
                  <a:lnTo>
                    <a:pt x="13914" y="0"/>
                  </a:lnTo>
                  <a:lnTo>
                    <a:pt x="20891" y="2334"/>
                  </a:lnTo>
                  <a:lnTo>
                    <a:pt x="23225" y="2543"/>
                  </a:lnTo>
                  <a:lnTo>
                    <a:pt x="23641" y="477"/>
                  </a:lnTo>
                  <a:lnTo>
                    <a:pt x="24350" y="48"/>
                  </a:lnTo>
                  <a:lnTo>
                    <a:pt x="26040" y="187"/>
                  </a:lnTo>
                  <a:lnTo>
                    <a:pt x="30216" y="249"/>
                  </a:lnTo>
                  <a:lnTo>
                    <a:pt x="34546" y="97"/>
                  </a:lnTo>
                  <a:lnTo>
                    <a:pt x="38169" y="446"/>
                  </a:lnTo>
                  <a:lnTo>
                    <a:pt x="41327" y="1364"/>
                  </a:lnTo>
                  <a:lnTo>
                    <a:pt x="46334" y="3516"/>
                  </a:lnTo>
                  <a:lnTo>
                    <a:pt x="43086" y="7929"/>
                  </a:lnTo>
                  <a:lnTo>
                    <a:pt x="41127" y="11710"/>
                  </a:lnTo>
                  <a:lnTo>
                    <a:pt x="40437" y="14700"/>
                  </a:lnTo>
                  <a:lnTo>
                    <a:pt x="40908" y="16617"/>
                  </a:lnTo>
                  <a:lnTo>
                    <a:pt x="41580" y="19810"/>
                  </a:lnTo>
                  <a:lnTo>
                    <a:pt x="42010" y="23145"/>
                  </a:lnTo>
                  <a:lnTo>
                    <a:pt x="44625" y="27389"/>
                  </a:lnTo>
                  <a:lnTo>
                    <a:pt x="44769" y="29588"/>
                  </a:lnTo>
                  <a:lnTo>
                    <a:pt x="42641" y="36979"/>
                  </a:lnTo>
                  <a:lnTo>
                    <a:pt x="40189" y="41815"/>
                  </a:lnTo>
                  <a:lnTo>
                    <a:pt x="34927" y="39365"/>
                  </a:lnTo>
                  <a:lnTo>
                    <a:pt x="33325" y="39374"/>
                  </a:lnTo>
                  <a:lnTo>
                    <a:pt x="30646" y="41304"/>
                  </a:lnTo>
                  <a:lnTo>
                    <a:pt x="28650" y="41600"/>
                  </a:lnTo>
                  <a:lnTo>
                    <a:pt x="26551" y="40903"/>
                  </a:lnTo>
                  <a:lnTo>
                    <a:pt x="23333" y="40285"/>
                  </a:lnTo>
                  <a:lnTo>
                    <a:pt x="22470" y="41069"/>
                  </a:lnTo>
                  <a:lnTo>
                    <a:pt x="21465" y="42706"/>
                  </a:lnTo>
                  <a:lnTo>
                    <a:pt x="24532" y="47791"/>
                  </a:lnTo>
                  <a:lnTo>
                    <a:pt x="21883" y="47523"/>
                  </a:lnTo>
                  <a:lnTo>
                    <a:pt x="16330" y="46139"/>
                  </a:lnTo>
                  <a:lnTo>
                    <a:pt x="14323" y="45938"/>
                  </a:lnTo>
                  <a:close/>
                </a:path>
              </a:pathLst>
            </a:custGeom>
            <a:solidFill>
              <a:srgbClr val="3D3D3D"/>
            </a:solidFill>
            <a:ln w="7600" cap="flat">
              <a:solidFill>
                <a:srgbClr val="3D3D3D"/>
              </a:solidFill>
              <a:bevel/>
            </a:ln>
          </p:spPr>
        </p:sp>
        <p:grpSp>
          <p:nvGrpSpPr>
            <p:cNvPr id="605" name=""/>
            <p:cNvGrpSpPr/>
            <p:nvPr/>
          </p:nvGrpSpPr>
          <p:grpSpPr>
            <a:xfrm>
              <a:off x="3292699" y="2089076"/>
              <a:ext cx="680167" cy="503527"/>
              <a:chOff x="3292699" y="2089076"/>
              <a:chExt cx="680167" cy="503527"/>
            </a:xfrm>
          </p:grpSpPr>
          <p:sp>
            <p:nvSpPr>
              <p:cNvPr id="606" name="Taiwan"/>
              <p:cNvSpPr/>
              <p:nvPr/>
            </p:nvSpPr>
            <p:spPr>
              <a:xfrm>
                <a:off x="3808318" y="2508169"/>
                <a:ext cx="20394" cy="39015"/>
              </a:xfrm>
              <a:custGeom>
                <a:avLst/>
                <a:gdLst/>
                <a:ahLst/>
                <a:cxnLst/>
                <a:pathLst>
                  <a:path w="20394" h="39015">
                    <a:moveTo>
                      <a:pt x="7489" y="39015"/>
                    </a:moveTo>
                    <a:lnTo>
                      <a:pt x="6979" y="38711"/>
                    </a:lnTo>
                    <a:lnTo>
                      <a:pt x="6439" y="36956"/>
                    </a:lnTo>
                    <a:lnTo>
                      <a:pt x="1818" y="30383"/>
                    </a:lnTo>
                    <a:lnTo>
                      <a:pt x="154" y="25010"/>
                    </a:lnTo>
                    <a:lnTo>
                      <a:pt x="0" y="22623"/>
                    </a:lnTo>
                    <a:lnTo>
                      <a:pt x="785" y="18532"/>
                    </a:lnTo>
                    <a:lnTo>
                      <a:pt x="3522" y="14193"/>
                    </a:lnTo>
                    <a:lnTo>
                      <a:pt x="10103" y="3997"/>
                    </a:lnTo>
                    <a:lnTo>
                      <a:pt x="11398" y="2980"/>
                    </a:lnTo>
                    <a:lnTo>
                      <a:pt x="13531" y="2272"/>
                    </a:lnTo>
                    <a:lnTo>
                      <a:pt x="14679" y="1254"/>
                    </a:lnTo>
                    <a:lnTo>
                      <a:pt x="16476" y="0"/>
                    </a:lnTo>
                    <a:lnTo>
                      <a:pt x="17618" y="701"/>
                    </a:lnTo>
                    <a:lnTo>
                      <a:pt x="20394" y="2881"/>
                    </a:lnTo>
                    <a:lnTo>
                      <a:pt x="18721" y="5224"/>
                    </a:lnTo>
                    <a:lnTo>
                      <a:pt x="18301" y="6004"/>
                    </a:lnTo>
                    <a:lnTo>
                      <a:pt x="18417" y="7716"/>
                    </a:lnTo>
                    <a:lnTo>
                      <a:pt x="18077" y="11136"/>
                    </a:lnTo>
                    <a:lnTo>
                      <a:pt x="17063" y="12767"/>
                    </a:lnTo>
                    <a:lnTo>
                      <a:pt x="16148" y="14707"/>
                    </a:lnTo>
                    <a:lnTo>
                      <a:pt x="15821" y="18497"/>
                    </a:lnTo>
                    <a:lnTo>
                      <a:pt x="15322" y="21200"/>
                    </a:lnTo>
                    <a:lnTo>
                      <a:pt x="13729" y="25594"/>
                    </a:lnTo>
                    <a:lnTo>
                      <a:pt x="11360" y="29441"/>
                    </a:lnTo>
                    <a:lnTo>
                      <a:pt x="9268" y="33967"/>
                    </a:lnTo>
                    <a:lnTo>
                      <a:pt x="9199" y="35880"/>
                    </a:lnTo>
                    <a:lnTo>
                      <a:pt x="8629" y="38249"/>
                    </a:lnTo>
                    <a:lnTo>
                      <a:pt x="7489" y="39015"/>
                    </a:lnTo>
                    <a:close/>
                  </a:path>
                </a:pathLst>
              </a:custGeom>
              <a:solidFill>
                <a:srgbClr val="5CADC1"/>
              </a:solidFill>
              <a:ln w="7600" cap="flat">
                <a:solidFill>
                  <a:srgbClr val="5CADC1"/>
                </a:solidFill>
                <a:bevel/>
              </a:ln>
            </p:spPr>
          </p:sp>
          <p:sp>
            <p:nvSpPr>
              <p:cNvPr id="607" name="China"/>
              <p:cNvSpPr/>
              <p:nvPr/>
            </p:nvSpPr>
            <p:spPr>
              <a:xfrm>
                <a:off x="3292699" y="2089076"/>
                <a:ext cx="680167" cy="503527"/>
              </a:xfrm>
              <a:custGeom>
                <a:avLst/>
                <a:gdLst/>
                <a:ahLst/>
                <a:cxnLst/>
                <a:pathLst>
                  <a:path w="680167" h="503527">
                    <a:moveTo>
                      <a:pt x="398388" y="503527"/>
                    </a:moveTo>
                    <a:lnTo>
                      <a:pt x="392916" y="500782"/>
                    </a:lnTo>
                    <a:lnTo>
                      <a:pt x="389722" y="498999"/>
                    </a:lnTo>
                    <a:lnTo>
                      <a:pt x="388703" y="492197"/>
                    </a:lnTo>
                    <a:lnTo>
                      <a:pt x="388886" y="490698"/>
                    </a:lnTo>
                    <a:lnTo>
                      <a:pt x="390091" y="489421"/>
                    </a:lnTo>
                    <a:lnTo>
                      <a:pt x="392193" y="488140"/>
                    </a:lnTo>
                    <a:lnTo>
                      <a:pt x="395809" y="484828"/>
                    </a:lnTo>
                    <a:lnTo>
                      <a:pt x="398282" y="485122"/>
                    </a:lnTo>
                    <a:lnTo>
                      <a:pt x="398529" y="484220"/>
                    </a:lnTo>
                    <a:lnTo>
                      <a:pt x="399733" y="482111"/>
                    </a:lnTo>
                    <a:lnTo>
                      <a:pt x="400929" y="482258"/>
                    </a:lnTo>
                    <a:lnTo>
                      <a:pt x="403806" y="483456"/>
                    </a:lnTo>
                    <a:lnTo>
                      <a:pt x="405419" y="481796"/>
                    </a:lnTo>
                    <a:lnTo>
                      <a:pt x="407622" y="481791"/>
                    </a:lnTo>
                    <a:lnTo>
                      <a:pt x="411623" y="480878"/>
                    </a:lnTo>
                    <a:lnTo>
                      <a:pt x="414610" y="484559"/>
                    </a:lnTo>
                    <a:lnTo>
                      <a:pt x="413790" y="485463"/>
                    </a:lnTo>
                    <a:lnTo>
                      <a:pt x="411569" y="487346"/>
                    </a:lnTo>
                    <a:lnTo>
                      <a:pt x="409502" y="490202"/>
                    </a:lnTo>
                    <a:lnTo>
                      <a:pt x="408072" y="494100"/>
                    </a:lnTo>
                    <a:lnTo>
                      <a:pt x="408771" y="495669"/>
                    </a:lnTo>
                    <a:lnTo>
                      <a:pt x="407669" y="497315"/>
                    </a:lnTo>
                    <a:lnTo>
                      <a:pt x="406206" y="497767"/>
                    </a:lnTo>
                    <a:lnTo>
                      <a:pt x="401057" y="499793"/>
                    </a:lnTo>
                    <a:lnTo>
                      <a:pt x="398388" y="503527"/>
                    </a:lnTo>
                    <a:close/>
                  </a:path>
                  <a:path w="680167" h="503527">
                    <a:moveTo>
                      <a:pt x="315243" y="450783"/>
                    </a:moveTo>
                    <a:lnTo>
                      <a:pt x="311839" y="452488"/>
                    </a:lnTo>
                    <a:lnTo>
                      <a:pt x="310635" y="453796"/>
                    </a:lnTo>
                    <a:lnTo>
                      <a:pt x="310419" y="455555"/>
                    </a:lnTo>
                    <a:lnTo>
                      <a:pt x="311109" y="458757"/>
                    </a:lnTo>
                    <a:lnTo>
                      <a:pt x="312251" y="460730"/>
                    </a:lnTo>
                    <a:lnTo>
                      <a:pt x="312847" y="463543"/>
                    </a:lnTo>
                    <a:lnTo>
                      <a:pt x="312300" y="465370"/>
                    </a:lnTo>
                    <a:lnTo>
                      <a:pt x="310967" y="466518"/>
                    </a:lnTo>
                    <a:lnTo>
                      <a:pt x="307115" y="466086"/>
                    </a:lnTo>
                    <a:lnTo>
                      <a:pt x="305503" y="464957"/>
                    </a:lnTo>
                    <a:lnTo>
                      <a:pt x="304613" y="463898"/>
                    </a:lnTo>
                    <a:lnTo>
                      <a:pt x="303845" y="462610"/>
                    </a:lnTo>
                    <a:lnTo>
                      <a:pt x="303283" y="460558"/>
                    </a:lnTo>
                    <a:lnTo>
                      <a:pt x="300136" y="462785"/>
                    </a:lnTo>
                    <a:lnTo>
                      <a:pt x="296889" y="463643"/>
                    </a:lnTo>
                    <a:lnTo>
                      <a:pt x="295654" y="463194"/>
                    </a:lnTo>
                    <a:lnTo>
                      <a:pt x="293763" y="461760"/>
                    </a:lnTo>
                    <a:lnTo>
                      <a:pt x="292052" y="457732"/>
                    </a:lnTo>
                    <a:lnTo>
                      <a:pt x="290591" y="455680"/>
                    </a:lnTo>
                    <a:lnTo>
                      <a:pt x="288177" y="455924"/>
                    </a:lnTo>
                    <a:lnTo>
                      <a:pt x="285636" y="455941"/>
                    </a:lnTo>
                    <a:lnTo>
                      <a:pt x="284495" y="455413"/>
                    </a:lnTo>
                    <a:lnTo>
                      <a:pt x="283909" y="453506"/>
                    </a:lnTo>
                    <a:lnTo>
                      <a:pt x="287560" y="444894"/>
                    </a:lnTo>
                    <a:lnTo>
                      <a:pt x="287397" y="443433"/>
                    </a:lnTo>
                    <a:lnTo>
                      <a:pt x="284779" y="442911"/>
                    </a:lnTo>
                    <a:lnTo>
                      <a:pt x="282005" y="443313"/>
                    </a:lnTo>
                    <a:lnTo>
                      <a:pt x="280990" y="441549"/>
                    </a:lnTo>
                    <a:lnTo>
                      <a:pt x="279599" y="431899"/>
                    </a:lnTo>
                    <a:lnTo>
                      <a:pt x="278814" y="431207"/>
                    </a:lnTo>
                    <a:lnTo>
                      <a:pt x="276417" y="431298"/>
                    </a:lnTo>
                    <a:lnTo>
                      <a:pt x="272553" y="431789"/>
                    </a:lnTo>
                    <a:lnTo>
                      <a:pt x="268442" y="434215"/>
                    </a:lnTo>
                    <a:lnTo>
                      <a:pt x="266884" y="434690"/>
                    </a:lnTo>
                    <a:lnTo>
                      <a:pt x="265799" y="434310"/>
                    </a:lnTo>
                    <a:lnTo>
                      <a:pt x="265801" y="432838"/>
                    </a:lnTo>
                    <a:lnTo>
                      <a:pt x="266920" y="429652"/>
                    </a:lnTo>
                    <a:lnTo>
                      <a:pt x="266105" y="425772"/>
                    </a:lnTo>
                    <a:lnTo>
                      <a:pt x="265726" y="423204"/>
                    </a:lnTo>
                    <a:lnTo>
                      <a:pt x="268820" y="418501"/>
                    </a:lnTo>
                    <a:lnTo>
                      <a:pt x="269781" y="417400"/>
                    </a:lnTo>
                    <a:lnTo>
                      <a:pt x="272223" y="415897"/>
                    </a:lnTo>
                    <a:lnTo>
                      <a:pt x="275289" y="412977"/>
                    </a:lnTo>
                    <a:lnTo>
                      <a:pt x="277441" y="408956"/>
                    </a:lnTo>
                    <a:lnTo>
                      <a:pt x="279205" y="404138"/>
                    </a:lnTo>
                    <a:lnTo>
                      <a:pt x="279112" y="399236"/>
                    </a:lnTo>
                    <a:lnTo>
                      <a:pt x="278129" y="389945"/>
                    </a:lnTo>
                    <a:lnTo>
                      <a:pt x="277400" y="389152"/>
                    </a:lnTo>
                    <a:lnTo>
                      <a:pt x="274875" y="389327"/>
                    </a:lnTo>
                    <a:lnTo>
                      <a:pt x="273436" y="389098"/>
                    </a:lnTo>
                    <a:lnTo>
                      <a:pt x="272344" y="387349"/>
                    </a:lnTo>
                    <a:lnTo>
                      <a:pt x="271125" y="382235"/>
                    </a:lnTo>
                    <a:lnTo>
                      <a:pt x="269134" y="379761"/>
                    </a:lnTo>
                    <a:lnTo>
                      <a:pt x="266605" y="378170"/>
                    </a:lnTo>
                    <a:lnTo>
                      <a:pt x="265217" y="378420"/>
                    </a:lnTo>
                    <a:lnTo>
                      <a:pt x="263682" y="380358"/>
                    </a:lnTo>
                    <a:lnTo>
                      <a:pt x="263679" y="381081"/>
                    </a:lnTo>
                    <a:lnTo>
                      <a:pt x="260550" y="380619"/>
                    </a:lnTo>
                    <a:lnTo>
                      <a:pt x="256888" y="379599"/>
                    </a:lnTo>
                    <a:lnTo>
                      <a:pt x="253591" y="379139"/>
                    </a:lnTo>
                    <a:lnTo>
                      <a:pt x="252087" y="378827"/>
                    </a:lnTo>
                    <a:lnTo>
                      <a:pt x="251580" y="378509"/>
                    </a:lnTo>
                    <a:lnTo>
                      <a:pt x="252271" y="376976"/>
                    </a:lnTo>
                    <a:lnTo>
                      <a:pt x="254045" y="374387"/>
                    </a:lnTo>
                    <a:lnTo>
                      <a:pt x="253816" y="372209"/>
                    </a:lnTo>
                    <a:lnTo>
                      <a:pt x="250230" y="368107"/>
                    </a:lnTo>
                    <a:lnTo>
                      <a:pt x="247948" y="365851"/>
                    </a:lnTo>
                    <a:lnTo>
                      <a:pt x="241043" y="370676"/>
                    </a:lnTo>
                    <a:lnTo>
                      <a:pt x="239152" y="370931"/>
                    </a:lnTo>
                    <a:lnTo>
                      <a:pt x="234263" y="369102"/>
                    </a:lnTo>
                    <a:lnTo>
                      <a:pt x="232828" y="368139"/>
                    </a:lnTo>
                    <a:lnTo>
                      <a:pt x="231045" y="368637"/>
                    </a:lnTo>
                    <a:lnTo>
                      <a:pt x="228309" y="370355"/>
                    </a:lnTo>
                    <a:lnTo>
                      <a:pt x="222768" y="374510"/>
                    </a:lnTo>
                    <a:lnTo>
                      <a:pt x="218608" y="375988"/>
                    </a:lnTo>
                    <a:lnTo>
                      <a:pt x="215886" y="378098"/>
                    </a:lnTo>
                    <a:lnTo>
                      <a:pt x="210256" y="384394"/>
                    </a:lnTo>
                    <a:lnTo>
                      <a:pt x="208264" y="385927"/>
                    </a:lnTo>
                    <a:lnTo>
                      <a:pt x="204685" y="387149"/>
                    </a:lnTo>
                    <a:lnTo>
                      <a:pt x="200750" y="387334"/>
                    </a:lnTo>
                    <a:lnTo>
                      <a:pt x="199800" y="387899"/>
                    </a:lnTo>
                    <a:lnTo>
                      <a:pt x="198150" y="384392"/>
                    </a:lnTo>
                    <a:lnTo>
                      <a:pt x="196583" y="383201"/>
                    </a:lnTo>
                    <a:lnTo>
                      <a:pt x="194725" y="382973"/>
                    </a:lnTo>
                    <a:lnTo>
                      <a:pt x="186404" y="382706"/>
                    </a:lnTo>
                    <a:lnTo>
                      <a:pt x="184006" y="381519"/>
                    </a:lnTo>
                    <a:lnTo>
                      <a:pt x="182459" y="379843"/>
                    </a:lnTo>
                    <a:lnTo>
                      <a:pt x="180363" y="379937"/>
                    </a:lnTo>
                    <a:lnTo>
                      <a:pt x="179616" y="380520"/>
                    </a:lnTo>
                    <a:lnTo>
                      <a:pt x="177871" y="381879"/>
                    </a:lnTo>
                    <a:lnTo>
                      <a:pt x="174816" y="384944"/>
                    </a:lnTo>
                    <a:lnTo>
                      <a:pt x="168543" y="393680"/>
                    </a:lnTo>
                    <a:lnTo>
                      <a:pt x="167480" y="389944"/>
                    </a:lnTo>
                    <a:lnTo>
                      <a:pt x="167742" y="385070"/>
                    </a:lnTo>
                    <a:lnTo>
                      <a:pt x="167047" y="384034"/>
                    </a:lnTo>
                    <a:lnTo>
                      <a:pt x="165885" y="383641"/>
                    </a:lnTo>
                    <a:lnTo>
                      <a:pt x="163525" y="384217"/>
                    </a:lnTo>
                    <a:lnTo>
                      <a:pt x="161798" y="384948"/>
                    </a:lnTo>
                    <a:lnTo>
                      <a:pt x="158512" y="384045"/>
                    </a:lnTo>
                    <a:lnTo>
                      <a:pt x="156810" y="385639"/>
                    </a:lnTo>
                    <a:lnTo>
                      <a:pt x="155104" y="384983"/>
                    </a:lnTo>
                    <a:lnTo>
                      <a:pt x="150846" y="385358"/>
                    </a:lnTo>
                    <a:lnTo>
                      <a:pt x="149244" y="383293"/>
                    </a:lnTo>
                    <a:lnTo>
                      <a:pt x="146086" y="381696"/>
                    </a:lnTo>
                    <a:lnTo>
                      <a:pt x="144044" y="381696"/>
                    </a:lnTo>
                    <a:lnTo>
                      <a:pt x="143644" y="383575"/>
                    </a:lnTo>
                    <a:lnTo>
                      <a:pt x="142280" y="384045"/>
                    </a:lnTo>
                    <a:lnTo>
                      <a:pt x="138850" y="381884"/>
                    </a:lnTo>
                    <a:lnTo>
                      <a:pt x="138899" y="383950"/>
                    </a:lnTo>
                    <a:lnTo>
                      <a:pt x="137711" y="384514"/>
                    </a:lnTo>
                    <a:lnTo>
                      <a:pt x="137003" y="381884"/>
                    </a:lnTo>
                    <a:lnTo>
                      <a:pt x="134297" y="379060"/>
                    </a:lnTo>
                    <a:lnTo>
                      <a:pt x="132464" y="379437"/>
                    </a:lnTo>
                    <a:lnTo>
                      <a:pt x="127777" y="379060"/>
                    </a:lnTo>
                    <a:lnTo>
                      <a:pt x="127710" y="377552"/>
                    </a:lnTo>
                    <a:lnTo>
                      <a:pt x="128585" y="375286"/>
                    </a:lnTo>
                    <a:lnTo>
                      <a:pt x="126950" y="375191"/>
                    </a:lnTo>
                    <a:lnTo>
                      <a:pt x="125283" y="376608"/>
                    </a:lnTo>
                    <a:lnTo>
                      <a:pt x="118003" y="371502"/>
                    </a:lnTo>
                    <a:lnTo>
                      <a:pt x="118353" y="369890"/>
                    </a:lnTo>
                    <a:lnTo>
                      <a:pt x="117463" y="367706"/>
                    </a:lnTo>
                    <a:lnTo>
                      <a:pt x="116013" y="366755"/>
                    </a:lnTo>
                    <a:lnTo>
                      <a:pt x="112453" y="367421"/>
                    </a:lnTo>
                    <a:lnTo>
                      <a:pt x="111661" y="368371"/>
                    </a:lnTo>
                    <a:lnTo>
                      <a:pt x="108365" y="363804"/>
                    </a:lnTo>
                    <a:lnTo>
                      <a:pt x="106085" y="362183"/>
                    </a:lnTo>
                    <a:lnTo>
                      <a:pt x="105331" y="362946"/>
                    </a:lnTo>
                    <a:lnTo>
                      <a:pt x="102967" y="361706"/>
                    </a:lnTo>
                    <a:lnTo>
                      <a:pt x="99330" y="358265"/>
                    </a:lnTo>
                    <a:lnTo>
                      <a:pt x="94981" y="356732"/>
                    </a:lnTo>
                    <a:lnTo>
                      <a:pt x="94321" y="353181"/>
                    </a:lnTo>
                    <a:lnTo>
                      <a:pt x="88906" y="352027"/>
                    </a:lnTo>
                    <a:lnTo>
                      <a:pt x="87981" y="353085"/>
                    </a:lnTo>
                    <a:lnTo>
                      <a:pt x="86599" y="352701"/>
                    </a:lnTo>
                    <a:lnTo>
                      <a:pt x="85927" y="355678"/>
                    </a:lnTo>
                    <a:lnTo>
                      <a:pt x="84542" y="357499"/>
                    </a:lnTo>
                    <a:lnTo>
                      <a:pt x="83040" y="357211"/>
                    </a:lnTo>
                    <a:lnTo>
                      <a:pt x="81837" y="354718"/>
                    </a:lnTo>
                    <a:lnTo>
                      <a:pt x="77526" y="351258"/>
                    </a:lnTo>
                    <a:lnTo>
                      <a:pt x="76753" y="351642"/>
                    </a:lnTo>
                    <a:lnTo>
                      <a:pt x="72966" y="350198"/>
                    </a:lnTo>
                    <a:lnTo>
                      <a:pt x="73545" y="348078"/>
                    </a:lnTo>
                    <a:lnTo>
                      <a:pt x="68140" y="344695"/>
                    </a:lnTo>
                    <a:lnTo>
                      <a:pt x="66318" y="345372"/>
                    </a:lnTo>
                    <a:lnTo>
                      <a:pt x="62448" y="340431"/>
                    </a:lnTo>
                    <a:lnTo>
                      <a:pt x="60526" y="338973"/>
                    </a:lnTo>
                    <a:lnTo>
                      <a:pt x="58136" y="340819"/>
                    </a:lnTo>
                    <a:lnTo>
                      <a:pt x="57144" y="340431"/>
                    </a:lnTo>
                    <a:lnTo>
                      <a:pt x="56647" y="337903"/>
                    </a:lnTo>
                    <a:lnTo>
                      <a:pt x="57727" y="336637"/>
                    </a:lnTo>
                    <a:lnTo>
                      <a:pt x="56360" y="334493"/>
                    </a:lnTo>
                    <a:lnTo>
                      <a:pt x="56882" y="331856"/>
                    </a:lnTo>
                    <a:lnTo>
                      <a:pt x="53977" y="328331"/>
                    </a:lnTo>
                    <a:lnTo>
                      <a:pt x="53193" y="324205"/>
                    </a:lnTo>
                    <a:lnTo>
                      <a:pt x="57129" y="323023"/>
                    </a:lnTo>
                    <a:lnTo>
                      <a:pt x="57295" y="325188"/>
                    </a:lnTo>
                    <a:lnTo>
                      <a:pt x="58986" y="326760"/>
                    </a:lnTo>
                    <a:lnTo>
                      <a:pt x="60831" y="326466"/>
                    </a:lnTo>
                    <a:lnTo>
                      <a:pt x="62715" y="324795"/>
                    </a:lnTo>
                    <a:lnTo>
                      <a:pt x="65613" y="322628"/>
                    </a:lnTo>
                    <a:lnTo>
                      <a:pt x="63775" y="318483"/>
                    </a:lnTo>
                    <a:lnTo>
                      <a:pt x="64294" y="316008"/>
                    </a:lnTo>
                    <a:lnTo>
                      <a:pt x="60884" y="315413"/>
                    </a:lnTo>
                    <a:lnTo>
                      <a:pt x="60663" y="314322"/>
                    </a:lnTo>
                    <a:lnTo>
                      <a:pt x="60205" y="313855"/>
                    </a:lnTo>
                    <a:lnTo>
                      <a:pt x="56606" y="313280"/>
                    </a:lnTo>
                    <a:lnTo>
                      <a:pt x="55130" y="311953"/>
                    </a:lnTo>
                    <a:lnTo>
                      <a:pt x="54945" y="308628"/>
                    </a:lnTo>
                    <a:lnTo>
                      <a:pt x="54576" y="305071"/>
                    </a:lnTo>
                    <a:lnTo>
                      <a:pt x="55499" y="303957"/>
                    </a:lnTo>
                    <a:lnTo>
                      <a:pt x="57160" y="302619"/>
                    </a:lnTo>
                    <a:lnTo>
                      <a:pt x="56053" y="301056"/>
                    </a:lnTo>
                    <a:lnTo>
                      <a:pt x="53838" y="298595"/>
                    </a:lnTo>
                    <a:lnTo>
                      <a:pt x="49779" y="297923"/>
                    </a:lnTo>
                    <a:lnTo>
                      <a:pt x="48672" y="294782"/>
                    </a:lnTo>
                    <a:lnTo>
                      <a:pt x="46457" y="288472"/>
                    </a:lnTo>
                    <a:lnTo>
                      <a:pt x="46457" y="285304"/>
                    </a:lnTo>
                    <a:lnTo>
                      <a:pt x="43939" y="286240"/>
                    </a:lnTo>
                    <a:lnTo>
                      <a:pt x="43202" y="285462"/>
                    </a:lnTo>
                    <a:lnTo>
                      <a:pt x="41676" y="284776"/>
                    </a:lnTo>
                    <a:lnTo>
                      <a:pt x="34971" y="284131"/>
                    </a:lnTo>
                    <a:lnTo>
                      <a:pt x="32137" y="281442"/>
                    </a:lnTo>
                    <a:lnTo>
                      <a:pt x="31243" y="280885"/>
                    </a:lnTo>
                    <a:lnTo>
                      <a:pt x="30720" y="279655"/>
                    </a:lnTo>
                    <a:lnTo>
                      <a:pt x="29522" y="279655"/>
                    </a:lnTo>
                    <a:lnTo>
                      <a:pt x="26914" y="280866"/>
                    </a:lnTo>
                    <a:lnTo>
                      <a:pt x="25651" y="279126"/>
                    </a:lnTo>
                    <a:lnTo>
                      <a:pt x="24656" y="277772"/>
                    </a:lnTo>
                    <a:lnTo>
                      <a:pt x="23148" y="277338"/>
                    </a:lnTo>
                    <a:lnTo>
                      <a:pt x="24711" y="274131"/>
                    </a:lnTo>
                    <a:lnTo>
                      <a:pt x="24676" y="271009"/>
                    </a:lnTo>
                    <a:lnTo>
                      <a:pt x="23608" y="269467"/>
                    </a:lnTo>
                    <a:lnTo>
                      <a:pt x="21737" y="267447"/>
                    </a:lnTo>
                    <a:lnTo>
                      <a:pt x="18607" y="267500"/>
                    </a:lnTo>
                    <a:lnTo>
                      <a:pt x="17191" y="268306"/>
                    </a:lnTo>
                    <a:lnTo>
                      <a:pt x="17171" y="265449"/>
                    </a:lnTo>
                    <a:lnTo>
                      <a:pt x="14392" y="264715"/>
                    </a:lnTo>
                    <a:lnTo>
                      <a:pt x="12912" y="264421"/>
                    </a:lnTo>
                    <a:lnTo>
                      <a:pt x="11500" y="265742"/>
                    </a:lnTo>
                    <a:lnTo>
                      <a:pt x="10973" y="265040"/>
                    </a:lnTo>
                    <a:lnTo>
                      <a:pt x="9399" y="264164"/>
                    </a:lnTo>
                    <a:lnTo>
                      <a:pt x="9160" y="263613"/>
                    </a:lnTo>
                    <a:lnTo>
                      <a:pt x="7975" y="263539"/>
                    </a:lnTo>
                    <a:lnTo>
                      <a:pt x="7928" y="261847"/>
                    </a:lnTo>
                    <a:lnTo>
                      <a:pt x="10807" y="262215"/>
                    </a:lnTo>
                    <a:lnTo>
                      <a:pt x="11770" y="261301"/>
                    </a:lnTo>
                    <a:lnTo>
                      <a:pt x="13547" y="260447"/>
                    </a:lnTo>
                    <a:lnTo>
                      <a:pt x="13948" y="258878"/>
                    </a:lnTo>
                    <a:lnTo>
                      <a:pt x="14855" y="257711"/>
                    </a:lnTo>
                    <a:lnTo>
                      <a:pt x="13852" y="256680"/>
                    </a:lnTo>
                    <a:lnTo>
                      <a:pt x="14613" y="254400"/>
                    </a:lnTo>
                    <a:lnTo>
                      <a:pt x="13384" y="252899"/>
                    </a:lnTo>
                    <a:lnTo>
                      <a:pt x="14014" y="250181"/>
                    </a:lnTo>
                    <a:lnTo>
                      <a:pt x="13770" y="249401"/>
                    </a:lnTo>
                    <a:lnTo>
                      <a:pt x="13008" y="249326"/>
                    </a:lnTo>
                    <a:lnTo>
                      <a:pt x="12867" y="247759"/>
                    </a:lnTo>
                    <a:lnTo>
                      <a:pt x="12909" y="245947"/>
                    </a:lnTo>
                    <a:lnTo>
                      <a:pt x="11432" y="242787"/>
                    </a:lnTo>
                    <a:lnTo>
                      <a:pt x="10059" y="241799"/>
                    </a:lnTo>
                    <a:lnTo>
                      <a:pt x="6587" y="241550"/>
                    </a:lnTo>
                    <a:lnTo>
                      <a:pt x="5484" y="241165"/>
                    </a:lnTo>
                    <a:lnTo>
                      <a:pt x="4341" y="242202"/>
                    </a:lnTo>
                    <a:lnTo>
                      <a:pt x="2020" y="242491"/>
                    </a:lnTo>
                    <a:lnTo>
                      <a:pt x="390" y="239962"/>
                    </a:lnTo>
                    <a:lnTo>
                      <a:pt x="0" y="238003"/>
                    </a:lnTo>
                    <a:lnTo>
                      <a:pt x="1038" y="236569"/>
                    </a:lnTo>
                    <a:lnTo>
                      <a:pt x="924" y="229893"/>
                    </a:lnTo>
                    <a:lnTo>
                      <a:pt x="976" y="229446"/>
                    </a:lnTo>
                    <a:lnTo>
                      <a:pt x="1672" y="224633"/>
                    </a:lnTo>
                    <a:lnTo>
                      <a:pt x="2317" y="223241"/>
                    </a:lnTo>
                    <a:lnTo>
                      <a:pt x="3696" y="222026"/>
                    </a:lnTo>
                    <a:lnTo>
                      <a:pt x="10825" y="217411"/>
                    </a:lnTo>
                    <a:lnTo>
                      <a:pt x="19534" y="212572"/>
                    </a:lnTo>
                    <a:lnTo>
                      <a:pt x="21335" y="212371"/>
                    </a:lnTo>
                    <a:lnTo>
                      <a:pt x="21635" y="212839"/>
                    </a:lnTo>
                    <a:lnTo>
                      <a:pt x="22552" y="216579"/>
                    </a:lnTo>
                    <a:lnTo>
                      <a:pt x="24276" y="216940"/>
                    </a:lnTo>
                    <a:lnTo>
                      <a:pt x="26817" y="215987"/>
                    </a:lnTo>
                    <a:lnTo>
                      <a:pt x="31252" y="215113"/>
                    </a:lnTo>
                    <a:lnTo>
                      <a:pt x="32595" y="213510"/>
                    </a:lnTo>
                    <a:lnTo>
                      <a:pt x="34918" y="208320"/>
                    </a:lnTo>
                    <a:lnTo>
                      <a:pt x="37255" y="205183"/>
                    </a:lnTo>
                    <a:lnTo>
                      <a:pt x="38451" y="204985"/>
                    </a:lnTo>
                    <a:lnTo>
                      <a:pt x="44708" y="206548"/>
                    </a:lnTo>
                    <a:lnTo>
                      <a:pt x="47013" y="206437"/>
                    </a:lnTo>
                    <a:lnTo>
                      <a:pt x="49404" y="205758"/>
                    </a:lnTo>
                    <a:lnTo>
                      <a:pt x="52642" y="203460"/>
                    </a:lnTo>
                    <a:lnTo>
                      <a:pt x="55840" y="198776"/>
                    </a:lnTo>
                    <a:lnTo>
                      <a:pt x="57872" y="196756"/>
                    </a:lnTo>
                    <a:lnTo>
                      <a:pt x="60106" y="195784"/>
                    </a:lnTo>
                    <a:lnTo>
                      <a:pt x="66814" y="193434"/>
                    </a:lnTo>
                    <a:lnTo>
                      <a:pt x="71674" y="191958"/>
                    </a:lnTo>
                    <a:lnTo>
                      <a:pt x="73309" y="190695"/>
                    </a:lnTo>
                    <a:lnTo>
                      <a:pt x="73563" y="189634"/>
                    </a:lnTo>
                    <a:lnTo>
                      <a:pt x="73406" y="188323"/>
                    </a:lnTo>
                    <a:lnTo>
                      <a:pt x="72711" y="182478"/>
                    </a:lnTo>
                    <a:lnTo>
                      <a:pt x="72806" y="179753"/>
                    </a:lnTo>
                    <a:lnTo>
                      <a:pt x="74413" y="177007"/>
                    </a:lnTo>
                    <a:lnTo>
                      <a:pt x="77950" y="173256"/>
                    </a:lnTo>
                    <a:lnTo>
                      <a:pt x="79060" y="170986"/>
                    </a:lnTo>
                    <a:lnTo>
                      <a:pt x="78464" y="167734"/>
                    </a:lnTo>
                    <a:lnTo>
                      <a:pt x="77007" y="164675"/>
                    </a:lnTo>
                    <a:lnTo>
                      <a:pt x="75280" y="160310"/>
                    </a:lnTo>
                    <a:lnTo>
                      <a:pt x="75131" y="150782"/>
                    </a:lnTo>
                    <a:lnTo>
                      <a:pt x="72704" y="149791"/>
                    </a:lnTo>
                    <a:lnTo>
                      <a:pt x="70866" y="150209"/>
                    </a:lnTo>
                    <a:lnTo>
                      <a:pt x="69703" y="148904"/>
                    </a:lnTo>
                    <a:lnTo>
                      <a:pt x="70044" y="147383"/>
                    </a:lnTo>
                    <a:lnTo>
                      <a:pt x="71125" y="145242"/>
                    </a:lnTo>
                    <a:lnTo>
                      <a:pt x="73093" y="143903"/>
                    </a:lnTo>
                    <a:lnTo>
                      <a:pt x="82110" y="142098"/>
                    </a:lnTo>
                    <a:lnTo>
                      <a:pt x="87535" y="140624"/>
                    </a:lnTo>
                    <a:lnTo>
                      <a:pt x="89292" y="140200"/>
                    </a:lnTo>
                    <a:lnTo>
                      <a:pt x="91797" y="141512"/>
                    </a:lnTo>
                    <a:lnTo>
                      <a:pt x="97479" y="143205"/>
                    </a:lnTo>
                    <a:lnTo>
                      <a:pt x="99449" y="142679"/>
                    </a:lnTo>
                    <a:lnTo>
                      <a:pt x="100611" y="141649"/>
                    </a:lnTo>
                    <a:lnTo>
                      <a:pt x="101395" y="139902"/>
                    </a:lnTo>
                    <a:lnTo>
                      <a:pt x="100762" y="137853"/>
                    </a:lnTo>
                    <a:lnTo>
                      <a:pt x="97644" y="134169"/>
                    </a:lnTo>
                    <a:lnTo>
                      <a:pt x="98327" y="131164"/>
                    </a:lnTo>
                    <a:lnTo>
                      <a:pt x="99762" y="126786"/>
                    </a:lnTo>
                    <a:lnTo>
                      <a:pt x="101963" y="121013"/>
                    </a:lnTo>
                    <a:lnTo>
                      <a:pt x="104549" y="112651"/>
                    </a:lnTo>
                    <a:lnTo>
                      <a:pt x="106690" y="108908"/>
                    </a:lnTo>
                    <a:lnTo>
                      <a:pt x="112184" y="110784"/>
                    </a:lnTo>
                    <a:lnTo>
                      <a:pt x="115797" y="111818"/>
                    </a:lnTo>
                    <a:lnTo>
                      <a:pt x="118774" y="112857"/>
                    </a:lnTo>
                    <a:lnTo>
                      <a:pt x="125804" y="113438"/>
                    </a:lnTo>
                    <a:lnTo>
                      <a:pt x="129407" y="112985"/>
                    </a:lnTo>
                    <a:lnTo>
                      <a:pt x="131493" y="112225"/>
                    </a:lnTo>
                    <a:lnTo>
                      <a:pt x="133727" y="109334"/>
                    </a:lnTo>
                    <a:lnTo>
                      <a:pt x="134512" y="106444"/>
                    </a:lnTo>
                    <a:lnTo>
                      <a:pt x="133442" y="101189"/>
                    </a:lnTo>
                    <a:lnTo>
                      <a:pt x="132960" y="95568"/>
                    </a:lnTo>
                    <a:lnTo>
                      <a:pt x="134661" y="91199"/>
                    </a:lnTo>
                    <a:lnTo>
                      <a:pt x="136806" y="89104"/>
                    </a:lnTo>
                    <a:lnTo>
                      <a:pt x="142825" y="88398"/>
                    </a:lnTo>
                    <a:lnTo>
                      <a:pt x="144271" y="87948"/>
                    </a:lnTo>
                    <a:lnTo>
                      <a:pt x="145806" y="86288"/>
                    </a:lnTo>
                    <a:lnTo>
                      <a:pt x="145979" y="82652"/>
                    </a:lnTo>
                    <a:lnTo>
                      <a:pt x="146036" y="80549"/>
                    </a:lnTo>
                    <a:lnTo>
                      <a:pt x="147432" y="78541"/>
                    </a:lnTo>
                    <a:lnTo>
                      <a:pt x="150153" y="77408"/>
                    </a:lnTo>
                    <a:lnTo>
                      <a:pt x="152913" y="77149"/>
                    </a:lnTo>
                    <a:lnTo>
                      <a:pt x="154054" y="77043"/>
                    </a:lnTo>
                    <a:lnTo>
                      <a:pt x="156907" y="77019"/>
                    </a:lnTo>
                    <a:lnTo>
                      <a:pt x="158133" y="76452"/>
                    </a:lnTo>
                    <a:lnTo>
                      <a:pt x="158445" y="77563"/>
                    </a:lnTo>
                    <a:lnTo>
                      <a:pt x="159098" y="80664"/>
                    </a:lnTo>
                    <a:lnTo>
                      <a:pt x="160301" y="84960"/>
                    </a:lnTo>
                    <a:lnTo>
                      <a:pt x="162162" y="88241"/>
                    </a:lnTo>
                    <a:lnTo>
                      <a:pt x="168687" y="93868"/>
                    </a:lnTo>
                    <a:lnTo>
                      <a:pt x="172870" y="96984"/>
                    </a:lnTo>
                    <a:lnTo>
                      <a:pt x="175951" y="97501"/>
                    </a:lnTo>
                    <a:lnTo>
                      <a:pt x="179616" y="98747"/>
                    </a:lnTo>
                    <a:lnTo>
                      <a:pt x="182789" y="99824"/>
                    </a:lnTo>
                    <a:lnTo>
                      <a:pt x="184560" y="100890"/>
                    </a:lnTo>
                    <a:lnTo>
                      <a:pt x="187412" y="105488"/>
                    </a:lnTo>
                    <a:lnTo>
                      <a:pt x="192778" y="116192"/>
                    </a:lnTo>
                    <a:lnTo>
                      <a:pt x="194792" y="121021"/>
                    </a:lnTo>
                    <a:lnTo>
                      <a:pt x="193714" y="124278"/>
                    </a:lnTo>
                    <a:lnTo>
                      <a:pt x="192526" y="129705"/>
                    </a:lnTo>
                    <a:lnTo>
                      <a:pt x="191450" y="132512"/>
                    </a:lnTo>
                    <a:lnTo>
                      <a:pt x="189599" y="135005"/>
                    </a:lnTo>
                    <a:lnTo>
                      <a:pt x="189424" y="135934"/>
                    </a:lnTo>
                    <a:lnTo>
                      <a:pt x="189954" y="139014"/>
                    </a:lnTo>
                    <a:lnTo>
                      <a:pt x="191124" y="140645"/>
                    </a:lnTo>
                    <a:lnTo>
                      <a:pt x="194753" y="142866"/>
                    </a:lnTo>
                    <a:lnTo>
                      <a:pt x="200075" y="144151"/>
                    </a:lnTo>
                    <a:lnTo>
                      <a:pt x="207619" y="144297"/>
                    </a:lnTo>
                    <a:lnTo>
                      <a:pt x="212612" y="144565"/>
                    </a:lnTo>
                    <a:lnTo>
                      <a:pt x="215960" y="145150"/>
                    </a:lnTo>
                    <a:lnTo>
                      <a:pt x="220965" y="146737"/>
                    </a:lnTo>
                    <a:lnTo>
                      <a:pt x="224134" y="148636"/>
                    </a:lnTo>
                    <a:lnTo>
                      <a:pt x="232381" y="154316"/>
                    </a:lnTo>
                    <a:lnTo>
                      <a:pt x="236584" y="156491"/>
                    </a:lnTo>
                    <a:lnTo>
                      <a:pt x="240319" y="157163"/>
                    </a:lnTo>
                    <a:lnTo>
                      <a:pt x="240844" y="160954"/>
                    </a:lnTo>
                    <a:lnTo>
                      <a:pt x="248722" y="175903"/>
                    </a:lnTo>
                    <a:lnTo>
                      <a:pt x="251068" y="178914"/>
                    </a:lnTo>
                    <a:lnTo>
                      <a:pt x="253295" y="180652"/>
                    </a:lnTo>
                    <a:lnTo>
                      <a:pt x="263212" y="180773"/>
                    </a:lnTo>
                    <a:lnTo>
                      <a:pt x="269438" y="182185"/>
                    </a:lnTo>
                    <a:lnTo>
                      <a:pt x="273459" y="182932"/>
                    </a:lnTo>
                    <a:lnTo>
                      <a:pt x="279301" y="183082"/>
                    </a:lnTo>
                    <a:lnTo>
                      <a:pt x="293648" y="182685"/>
                    </a:lnTo>
                    <a:lnTo>
                      <a:pt x="298342" y="182845"/>
                    </a:lnTo>
                    <a:lnTo>
                      <a:pt x="304183" y="182995"/>
                    </a:lnTo>
                    <a:lnTo>
                      <a:pt x="312659" y="183805"/>
                    </a:lnTo>
                    <a:lnTo>
                      <a:pt x="315269" y="184949"/>
                    </a:lnTo>
                    <a:lnTo>
                      <a:pt x="319354" y="188687"/>
                    </a:lnTo>
                    <a:lnTo>
                      <a:pt x="324400" y="191154"/>
                    </a:lnTo>
                    <a:lnTo>
                      <a:pt x="332414" y="194069"/>
                    </a:lnTo>
                    <a:lnTo>
                      <a:pt x="337071" y="194897"/>
                    </a:lnTo>
                    <a:lnTo>
                      <a:pt x="340399" y="194489"/>
                    </a:lnTo>
                    <a:lnTo>
                      <a:pt x="343455" y="194946"/>
                    </a:lnTo>
                    <a:lnTo>
                      <a:pt x="344727" y="196944"/>
                    </a:lnTo>
                    <a:lnTo>
                      <a:pt x="346894" y="198265"/>
                    </a:lnTo>
                    <a:lnTo>
                      <a:pt x="349307" y="198151"/>
                    </a:lnTo>
                    <a:lnTo>
                      <a:pt x="352746" y="196217"/>
                    </a:lnTo>
                    <a:lnTo>
                      <a:pt x="359969" y="192620"/>
                    </a:lnTo>
                    <a:lnTo>
                      <a:pt x="361489" y="191936"/>
                    </a:lnTo>
                    <a:lnTo>
                      <a:pt x="365179" y="190084"/>
                    </a:lnTo>
                    <a:lnTo>
                      <a:pt x="369274" y="188126"/>
                    </a:lnTo>
                    <a:lnTo>
                      <a:pt x="375313" y="185763"/>
                    </a:lnTo>
                    <a:lnTo>
                      <a:pt x="382024" y="185713"/>
                    </a:lnTo>
                    <a:lnTo>
                      <a:pt x="389613" y="185270"/>
                    </a:lnTo>
                    <a:lnTo>
                      <a:pt x="394567" y="185814"/>
                    </a:lnTo>
                    <a:lnTo>
                      <a:pt x="397830" y="185403"/>
                    </a:lnTo>
                    <a:lnTo>
                      <a:pt x="407565" y="180381"/>
                    </a:lnTo>
                    <a:lnTo>
                      <a:pt x="408892" y="179203"/>
                    </a:lnTo>
                    <a:lnTo>
                      <a:pt x="414464" y="172018"/>
                    </a:lnTo>
                    <a:lnTo>
                      <a:pt x="417824" y="169335"/>
                    </a:lnTo>
                    <a:lnTo>
                      <a:pt x="424167" y="167312"/>
                    </a:lnTo>
                    <a:lnTo>
                      <a:pt x="425801" y="165520"/>
                    </a:lnTo>
                    <a:lnTo>
                      <a:pt x="426420" y="163632"/>
                    </a:lnTo>
                    <a:lnTo>
                      <a:pt x="425476" y="162049"/>
                    </a:lnTo>
                    <a:lnTo>
                      <a:pt x="422470" y="159184"/>
                    </a:lnTo>
                    <a:lnTo>
                      <a:pt x="420524" y="155197"/>
                    </a:lnTo>
                    <a:lnTo>
                      <a:pt x="420506" y="152788"/>
                    </a:lnTo>
                    <a:lnTo>
                      <a:pt x="421583" y="149960"/>
                    </a:lnTo>
                    <a:lnTo>
                      <a:pt x="424285" y="145792"/>
                    </a:lnTo>
                    <a:lnTo>
                      <a:pt x="426576" y="144147"/>
                    </a:lnTo>
                    <a:lnTo>
                      <a:pt x="428162" y="143625"/>
                    </a:lnTo>
                    <a:lnTo>
                      <a:pt x="431761" y="144718"/>
                    </a:lnTo>
                    <a:lnTo>
                      <a:pt x="435112" y="147432"/>
                    </a:lnTo>
                    <a:lnTo>
                      <a:pt x="438077" y="148320"/>
                    </a:lnTo>
                    <a:lnTo>
                      <a:pt x="443006" y="148282"/>
                    </a:lnTo>
                    <a:lnTo>
                      <a:pt x="446738" y="147951"/>
                    </a:lnTo>
                    <a:lnTo>
                      <a:pt x="450458" y="144880"/>
                    </a:lnTo>
                    <a:lnTo>
                      <a:pt x="456437" y="138397"/>
                    </a:lnTo>
                    <a:lnTo>
                      <a:pt x="457556" y="138490"/>
                    </a:lnTo>
                    <a:lnTo>
                      <a:pt x="459755" y="138576"/>
                    </a:lnTo>
                    <a:lnTo>
                      <a:pt x="462884" y="138962"/>
                    </a:lnTo>
                    <a:lnTo>
                      <a:pt x="467382" y="138005"/>
                    </a:lnTo>
                    <a:lnTo>
                      <a:pt x="470578" y="136233"/>
                    </a:lnTo>
                    <a:lnTo>
                      <a:pt x="472316" y="134881"/>
                    </a:lnTo>
                    <a:lnTo>
                      <a:pt x="473527" y="133325"/>
                    </a:lnTo>
                    <a:lnTo>
                      <a:pt x="475092" y="127404"/>
                    </a:lnTo>
                    <a:lnTo>
                      <a:pt x="476913" y="124993"/>
                    </a:lnTo>
                    <a:lnTo>
                      <a:pt x="479268" y="123511"/>
                    </a:lnTo>
                    <a:lnTo>
                      <a:pt x="481595" y="123180"/>
                    </a:lnTo>
                    <a:lnTo>
                      <a:pt x="484022" y="124102"/>
                    </a:lnTo>
                    <a:lnTo>
                      <a:pt x="485787" y="122728"/>
                    </a:lnTo>
                    <a:lnTo>
                      <a:pt x="489954" y="120705"/>
                    </a:lnTo>
                    <a:lnTo>
                      <a:pt x="492659" y="119633"/>
                    </a:lnTo>
                    <a:lnTo>
                      <a:pt x="497353" y="118018"/>
                    </a:lnTo>
                    <a:lnTo>
                      <a:pt x="501632" y="117774"/>
                    </a:lnTo>
                    <a:lnTo>
                      <a:pt x="503796" y="118493"/>
                    </a:lnTo>
                    <a:lnTo>
                      <a:pt x="509183" y="118557"/>
                    </a:lnTo>
                    <a:lnTo>
                      <a:pt x="511508" y="119485"/>
                    </a:lnTo>
                    <a:lnTo>
                      <a:pt x="513586" y="117890"/>
                    </a:lnTo>
                    <a:lnTo>
                      <a:pt x="514125" y="116304"/>
                    </a:lnTo>
                    <a:lnTo>
                      <a:pt x="513885" y="114299"/>
                    </a:lnTo>
                    <a:lnTo>
                      <a:pt x="510886" y="110610"/>
                    </a:lnTo>
                    <a:lnTo>
                      <a:pt x="506478" y="103273"/>
                    </a:lnTo>
                    <a:lnTo>
                      <a:pt x="502480" y="99538"/>
                    </a:lnTo>
                    <a:lnTo>
                      <a:pt x="499783" y="98048"/>
                    </a:lnTo>
                    <a:lnTo>
                      <a:pt x="495129" y="96461"/>
                    </a:lnTo>
                    <a:lnTo>
                      <a:pt x="492934" y="96479"/>
                    </a:lnTo>
                    <a:lnTo>
                      <a:pt x="486956" y="102354"/>
                    </a:lnTo>
                    <a:lnTo>
                      <a:pt x="485495" y="101828"/>
                    </a:lnTo>
                    <a:lnTo>
                      <a:pt x="483333" y="98719"/>
                    </a:lnTo>
                    <a:lnTo>
                      <a:pt x="481743" y="98084"/>
                    </a:lnTo>
                    <a:lnTo>
                      <a:pt x="478855" y="98215"/>
                    </a:lnTo>
                    <a:lnTo>
                      <a:pt x="475074" y="98677"/>
                    </a:lnTo>
                    <a:lnTo>
                      <a:pt x="470418" y="101625"/>
                    </a:lnTo>
                    <a:lnTo>
                      <a:pt x="468705" y="101962"/>
                    </a:lnTo>
                    <a:lnTo>
                      <a:pt x="468447" y="101749"/>
                    </a:lnTo>
                    <a:lnTo>
                      <a:pt x="467104" y="95494"/>
                    </a:lnTo>
                    <a:lnTo>
                      <a:pt x="469010" y="91127"/>
                    </a:lnTo>
                    <a:lnTo>
                      <a:pt x="475145" y="76203"/>
                    </a:lnTo>
                    <a:lnTo>
                      <a:pt x="478588" y="66880"/>
                    </a:lnTo>
                    <a:lnTo>
                      <a:pt x="480067" y="64469"/>
                    </a:lnTo>
                    <a:lnTo>
                      <a:pt x="480299" y="64609"/>
                    </a:lnTo>
                    <a:lnTo>
                      <a:pt x="482567" y="65945"/>
                    </a:lnTo>
                    <a:lnTo>
                      <a:pt x="488210" y="70398"/>
                    </a:lnTo>
                    <a:lnTo>
                      <a:pt x="489931" y="70272"/>
                    </a:lnTo>
                    <a:lnTo>
                      <a:pt x="492127" y="69580"/>
                    </a:lnTo>
                    <a:lnTo>
                      <a:pt x="504365" y="63731"/>
                    </a:lnTo>
                    <a:lnTo>
                      <a:pt x="508274" y="61084"/>
                    </a:lnTo>
                    <a:lnTo>
                      <a:pt x="508891" y="59253"/>
                    </a:lnTo>
                    <a:lnTo>
                      <a:pt x="508614" y="56853"/>
                    </a:lnTo>
                    <a:lnTo>
                      <a:pt x="506856" y="54111"/>
                    </a:lnTo>
                    <a:lnTo>
                      <a:pt x="506552" y="52961"/>
                    </a:lnTo>
                    <a:lnTo>
                      <a:pt x="507061" y="50995"/>
                    </a:lnTo>
                    <a:lnTo>
                      <a:pt x="509177" y="47617"/>
                    </a:lnTo>
                    <a:lnTo>
                      <a:pt x="511263" y="43288"/>
                    </a:lnTo>
                    <a:lnTo>
                      <a:pt x="514610" y="37037"/>
                    </a:lnTo>
                    <a:lnTo>
                      <a:pt x="517609" y="32635"/>
                    </a:lnTo>
                    <a:lnTo>
                      <a:pt x="524485" y="27692"/>
                    </a:lnTo>
                    <a:lnTo>
                      <a:pt x="525322" y="21200"/>
                    </a:lnTo>
                    <a:lnTo>
                      <a:pt x="524788" y="19150"/>
                    </a:lnTo>
                    <a:lnTo>
                      <a:pt x="522452" y="16624"/>
                    </a:lnTo>
                    <a:lnTo>
                      <a:pt x="519659" y="16405"/>
                    </a:lnTo>
                    <a:lnTo>
                      <a:pt x="515534" y="17048"/>
                    </a:lnTo>
                    <a:lnTo>
                      <a:pt x="516134" y="14976"/>
                    </a:lnTo>
                    <a:lnTo>
                      <a:pt x="518014" y="12642"/>
                    </a:lnTo>
                    <a:lnTo>
                      <a:pt x="523998" y="6084"/>
                    </a:lnTo>
                    <a:lnTo>
                      <a:pt x="526391" y="4704"/>
                    </a:lnTo>
                    <a:lnTo>
                      <a:pt x="529408" y="3564"/>
                    </a:lnTo>
                    <a:lnTo>
                      <a:pt x="538708" y="2367"/>
                    </a:lnTo>
                    <a:lnTo>
                      <a:pt x="542901" y="1337"/>
                    </a:lnTo>
                    <a:lnTo>
                      <a:pt x="548931" y="413"/>
                    </a:lnTo>
                    <a:lnTo>
                      <a:pt x="553531" y="0"/>
                    </a:lnTo>
                    <a:lnTo>
                      <a:pt x="559289" y="1813"/>
                    </a:lnTo>
                    <a:lnTo>
                      <a:pt x="564489" y="5851"/>
                    </a:lnTo>
                    <a:lnTo>
                      <a:pt x="567911" y="7423"/>
                    </a:lnTo>
                    <a:lnTo>
                      <a:pt x="574858" y="6377"/>
                    </a:lnTo>
                    <a:lnTo>
                      <a:pt x="577561" y="6599"/>
                    </a:lnTo>
                    <a:lnTo>
                      <a:pt x="581389" y="10498"/>
                    </a:lnTo>
                    <a:lnTo>
                      <a:pt x="585107" y="18385"/>
                    </a:lnTo>
                    <a:lnTo>
                      <a:pt x="590558" y="37806"/>
                    </a:lnTo>
                    <a:lnTo>
                      <a:pt x="595276" y="50486"/>
                    </a:lnTo>
                    <a:lnTo>
                      <a:pt x="599921" y="65430"/>
                    </a:lnTo>
                    <a:lnTo>
                      <a:pt x="602107" y="68452"/>
                    </a:lnTo>
                    <a:lnTo>
                      <a:pt x="604647" y="70004"/>
                    </a:lnTo>
                    <a:lnTo>
                      <a:pt x="610901" y="72639"/>
                    </a:lnTo>
                    <a:lnTo>
                      <a:pt x="618537" y="74586"/>
                    </a:lnTo>
                    <a:lnTo>
                      <a:pt x="631875" y="81027"/>
                    </a:lnTo>
                    <a:lnTo>
                      <a:pt x="632904" y="82122"/>
                    </a:lnTo>
                    <a:lnTo>
                      <a:pt x="634393" y="88703"/>
                    </a:lnTo>
                    <a:lnTo>
                      <a:pt x="636598" y="98359"/>
                    </a:lnTo>
                    <a:lnTo>
                      <a:pt x="637904" y="101690"/>
                    </a:lnTo>
                    <a:lnTo>
                      <a:pt x="641312" y="101448"/>
                    </a:lnTo>
                    <a:lnTo>
                      <a:pt x="644570" y="101313"/>
                    </a:lnTo>
                    <a:lnTo>
                      <a:pt x="652882" y="100925"/>
                    </a:lnTo>
                    <a:lnTo>
                      <a:pt x="655910" y="99284"/>
                    </a:lnTo>
                    <a:lnTo>
                      <a:pt x="660689" y="96978"/>
                    </a:lnTo>
                    <a:lnTo>
                      <a:pt x="667496" y="94647"/>
                    </a:lnTo>
                    <a:lnTo>
                      <a:pt x="673418" y="93079"/>
                    </a:lnTo>
                    <a:lnTo>
                      <a:pt x="677944" y="92825"/>
                    </a:lnTo>
                    <a:lnTo>
                      <a:pt x="679175" y="93685"/>
                    </a:lnTo>
                    <a:lnTo>
                      <a:pt x="679499" y="95636"/>
                    </a:lnTo>
                    <a:lnTo>
                      <a:pt x="680081" y="98551"/>
                    </a:lnTo>
                    <a:lnTo>
                      <a:pt x="680167" y="102320"/>
                    </a:lnTo>
                    <a:lnTo>
                      <a:pt x="677326" y="105345"/>
                    </a:lnTo>
                    <a:lnTo>
                      <a:pt x="674014" y="108255"/>
                    </a:lnTo>
                    <a:lnTo>
                      <a:pt x="672557" y="113473"/>
                    </a:lnTo>
                    <a:lnTo>
                      <a:pt x="671159" y="120020"/>
                    </a:lnTo>
                    <a:lnTo>
                      <a:pt x="668460" y="127771"/>
                    </a:lnTo>
                    <a:lnTo>
                      <a:pt x="665318" y="135552"/>
                    </a:lnTo>
                    <a:lnTo>
                      <a:pt x="663667" y="138646"/>
                    </a:lnTo>
                    <a:lnTo>
                      <a:pt x="660908" y="143572"/>
                    </a:lnTo>
                    <a:lnTo>
                      <a:pt x="658552" y="146031"/>
                    </a:lnTo>
                    <a:lnTo>
                      <a:pt x="655809" y="145341"/>
                    </a:lnTo>
                    <a:lnTo>
                      <a:pt x="652408" y="143740"/>
                    </a:lnTo>
                    <a:lnTo>
                      <a:pt x="648972" y="142033"/>
                    </a:lnTo>
                    <a:lnTo>
                      <a:pt x="646985" y="141742"/>
                    </a:lnTo>
                    <a:lnTo>
                      <a:pt x="638639" y="148711"/>
                    </a:lnTo>
                    <a:lnTo>
                      <a:pt x="638402" y="152641"/>
                    </a:lnTo>
                    <a:lnTo>
                      <a:pt x="640064" y="158937"/>
                    </a:lnTo>
                    <a:lnTo>
                      <a:pt x="640380" y="163509"/>
                    </a:lnTo>
                    <a:lnTo>
                      <a:pt x="640349" y="167765"/>
                    </a:lnTo>
                    <a:lnTo>
                      <a:pt x="640223" y="170427"/>
                    </a:lnTo>
                    <a:lnTo>
                      <a:pt x="639738" y="171316"/>
                    </a:lnTo>
                    <a:lnTo>
                      <a:pt x="640301" y="173373"/>
                    </a:lnTo>
                    <a:lnTo>
                      <a:pt x="639519" y="175631"/>
                    </a:lnTo>
                    <a:lnTo>
                      <a:pt x="636958" y="178579"/>
                    </a:lnTo>
                    <a:lnTo>
                      <a:pt x="630680" y="181740"/>
                    </a:lnTo>
                    <a:lnTo>
                      <a:pt x="630119" y="182132"/>
                    </a:lnTo>
                    <a:lnTo>
                      <a:pt x="627219" y="177481"/>
                    </a:lnTo>
                    <a:lnTo>
                      <a:pt x="625978" y="177490"/>
                    </a:lnTo>
                    <a:lnTo>
                      <a:pt x="624709" y="178378"/>
                    </a:lnTo>
                    <a:lnTo>
                      <a:pt x="622790" y="180826"/>
                    </a:lnTo>
                    <a:lnTo>
                      <a:pt x="621634" y="185682"/>
                    </a:lnTo>
                    <a:lnTo>
                      <a:pt x="616843" y="189287"/>
                    </a:lnTo>
                    <a:lnTo>
                      <a:pt x="613735" y="191041"/>
                    </a:lnTo>
                    <a:lnTo>
                      <a:pt x="611039" y="191157"/>
                    </a:lnTo>
                    <a:lnTo>
                      <a:pt x="608770" y="190789"/>
                    </a:lnTo>
                    <a:lnTo>
                      <a:pt x="607102" y="189936"/>
                    </a:lnTo>
                    <a:lnTo>
                      <a:pt x="605139" y="190335"/>
                    </a:lnTo>
                    <a:lnTo>
                      <a:pt x="603765" y="191978"/>
                    </a:lnTo>
                    <a:lnTo>
                      <a:pt x="603637" y="194280"/>
                    </a:lnTo>
                    <a:lnTo>
                      <a:pt x="606187" y="199415"/>
                    </a:lnTo>
                    <a:lnTo>
                      <a:pt x="606414" y="200174"/>
                    </a:lnTo>
                    <a:lnTo>
                      <a:pt x="603772" y="201239"/>
                    </a:lnTo>
                    <a:lnTo>
                      <a:pt x="598885" y="201559"/>
                    </a:lnTo>
                    <a:lnTo>
                      <a:pt x="596339" y="200533"/>
                    </a:lnTo>
                    <a:lnTo>
                      <a:pt x="593866" y="198839"/>
                    </a:lnTo>
                    <a:lnTo>
                      <a:pt x="592494" y="196178"/>
                    </a:lnTo>
                    <a:lnTo>
                      <a:pt x="590246" y="196291"/>
                    </a:lnTo>
                    <a:lnTo>
                      <a:pt x="588314" y="197164"/>
                    </a:lnTo>
                    <a:lnTo>
                      <a:pt x="584874" y="204032"/>
                    </a:lnTo>
                    <a:lnTo>
                      <a:pt x="581687" y="207645"/>
                    </a:lnTo>
                    <a:lnTo>
                      <a:pt x="576512" y="211258"/>
                    </a:lnTo>
                    <a:lnTo>
                      <a:pt x="568824" y="215249"/>
                    </a:lnTo>
                    <a:lnTo>
                      <a:pt x="566217" y="217415"/>
                    </a:lnTo>
                    <a:lnTo>
                      <a:pt x="564135" y="220317"/>
                    </a:lnTo>
                    <a:lnTo>
                      <a:pt x="562236" y="223771"/>
                    </a:lnTo>
                    <a:lnTo>
                      <a:pt x="561904" y="223166"/>
                    </a:lnTo>
                    <a:lnTo>
                      <a:pt x="559814" y="224283"/>
                    </a:lnTo>
                    <a:lnTo>
                      <a:pt x="553684" y="225131"/>
                    </a:lnTo>
                    <a:lnTo>
                      <a:pt x="550036" y="226250"/>
                    </a:lnTo>
                    <a:lnTo>
                      <a:pt x="538765" y="232262"/>
                    </a:lnTo>
                    <a:lnTo>
                      <a:pt x="535597" y="234652"/>
                    </a:lnTo>
                    <a:lnTo>
                      <a:pt x="532758" y="237676"/>
                    </a:lnTo>
                    <a:lnTo>
                      <a:pt x="529728" y="239416"/>
                    </a:lnTo>
                    <a:lnTo>
                      <a:pt x="528043" y="239512"/>
                    </a:lnTo>
                    <a:lnTo>
                      <a:pt x="528694" y="237869"/>
                    </a:lnTo>
                    <a:lnTo>
                      <a:pt x="533018" y="233469"/>
                    </a:lnTo>
                    <a:lnTo>
                      <a:pt x="534671" y="231171"/>
                    </a:lnTo>
                    <a:lnTo>
                      <a:pt x="532318" y="230442"/>
                    </a:lnTo>
                    <a:lnTo>
                      <a:pt x="530460" y="230905"/>
                    </a:lnTo>
                    <a:lnTo>
                      <a:pt x="529693" y="228977"/>
                    </a:lnTo>
                    <a:lnTo>
                      <a:pt x="529983" y="227962"/>
                    </a:lnTo>
                    <a:lnTo>
                      <a:pt x="534761" y="222867"/>
                    </a:lnTo>
                    <a:lnTo>
                      <a:pt x="536107" y="220355"/>
                    </a:lnTo>
                    <a:lnTo>
                      <a:pt x="538866" y="217643"/>
                    </a:lnTo>
                    <a:lnTo>
                      <a:pt x="539661" y="216332"/>
                    </a:lnTo>
                    <a:lnTo>
                      <a:pt x="539377" y="214366"/>
                    </a:lnTo>
                    <a:lnTo>
                      <a:pt x="535713" y="210710"/>
                    </a:lnTo>
                    <a:lnTo>
                      <a:pt x="532071" y="208835"/>
                    </a:lnTo>
                    <a:lnTo>
                      <a:pt x="531416" y="208742"/>
                    </a:lnTo>
                    <a:lnTo>
                      <a:pt x="528266" y="208939"/>
                    </a:lnTo>
                    <a:lnTo>
                      <a:pt x="527434" y="209036"/>
                    </a:lnTo>
                    <a:lnTo>
                      <a:pt x="524958" y="211492"/>
                    </a:lnTo>
                    <a:lnTo>
                      <a:pt x="519211" y="219281"/>
                    </a:lnTo>
                    <a:lnTo>
                      <a:pt x="517429" y="220310"/>
                    </a:lnTo>
                    <a:lnTo>
                      <a:pt x="514209" y="220878"/>
                    </a:lnTo>
                    <a:lnTo>
                      <a:pt x="511133" y="222465"/>
                    </a:lnTo>
                    <a:lnTo>
                      <a:pt x="509325" y="223767"/>
                    </a:lnTo>
                    <a:lnTo>
                      <a:pt x="507378" y="226729"/>
                    </a:lnTo>
                    <a:lnTo>
                      <a:pt x="506694" y="229404"/>
                    </a:lnTo>
                    <a:lnTo>
                      <a:pt x="506039" y="231061"/>
                    </a:lnTo>
                    <a:lnTo>
                      <a:pt x="504781" y="232717"/>
                    </a:lnTo>
                    <a:lnTo>
                      <a:pt x="502593" y="233548"/>
                    </a:lnTo>
                    <a:lnTo>
                      <a:pt x="500120" y="233463"/>
                    </a:lnTo>
                    <a:lnTo>
                      <a:pt x="498482" y="235206"/>
                    </a:lnTo>
                    <a:lnTo>
                      <a:pt x="496947" y="235942"/>
                    </a:lnTo>
                    <a:lnTo>
                      <a:pt x="494667" y="232284"/>
                    </a:lnTo>
                    <a:lnTo>
                      <a:pt x="492885" y="232197"/>
                    </a:lnTo>
                    <a:lnTo>
                      <a:pt x="491133" y="233027"/>
                    </a:lnTo>
                    <a:lnTo>
                      <a:pt x="489151" y="237150"/>
                    </a:lnTo>
                    <a:lnTo>
                      <a:pt x="487642" y="241617"/>
                    </a:lnTo>
                    <a:lnTo>
                      <a:pt x="488082" y="243795"/>
                    </a:lnTo>
                    <a:lnTo>
                      <a:pt x="489312" y="246147"/>
                    </a:lnTo>
                    <a:lnTo>
                      <a:pt x="492111" y="247857"/>
                    </a:lnTo>
                    <a:lnTo>
                      <a:pt x="496118" y="249561"/>
                    </a:lnTo>
                    <a:lnTo>
                      <a:pt x="502184" y="249275"/>
                    </a:lnTo>
                    <a:lnTo>
                      <a:pt x="503640" y="250893"/>
                    </a:lnTo>
                    <a:lnTo>
                      <a:pt x="503551" y="254309"/>
                    </a:lnTo>
                    <a:lnTo>
                      <a:pt x="502931" y="257983"/>
                    </a:lnTo>
                    <a:lnTo>
                      <a:pt x="503214" y="261374"/>
                    </a:lnTo>
                    <a:lnTo>
                      <a:pt x="504524" y="263151"/>
                    </a:lnTo>
                    <a:lnTo>
                      <a:pt x="508199" y="263585"/>
                    </a:lnTo>
                    <a:lnTo>
                      <a:pt x="511703" y="262599"/>
                    </a:lnTo>
                    <a:lnTo>
                      <a:pt x="515512" y="259291"/>
                    </a:lnTo>
                    <a:lnTo>
                      <a:pt x="518060" y="256155"/>
                    </a:lnTo>
                    <a:lnTo>
                      <a:pt x="520831" y="254713"/>
                    </a:lnTo>
                    <a:lnTo>
                      <a:pt x="523506" y="253899"/>
                    </a:lnTo>
                    <a:lnTo>
                      <a:pt x="524946" y="254345"/>
                    </a:lnTo>
                    <a:lnTo>
                      <a:pt x="529430" y="258273"/>
                    </a:lnTo>
                    <a:lnTo>
                      <a:pt x="532155" y="259516"/>
                    </a:lnTo>
                    <a:lnTo>
                      <a:pt x="537287" y="258967"/>
                    </a:lnTo>
                    <a:lnTo>
                      <a:pt x="539100" y="259142"/>
                    </a:lnTo>
                    <a:lnTo>
                      <a:pt x="541461" y="260028"/>
                    </a:lnTo>
                    <a:lnTo>
                      <a:pt x="542836" y="260024"/>
                    </a:lnTo>
                    <a:lnTo>
                      <a:pt x="541593" y="264478"/>
                    </a:lnTo>
                    <a:lnTo>
                      <a:pt x="541307" y="267938"/>
                    </a:lnTo>
                    <a:lnTo>
                      <a:pt x="538237" y="266705"/>
                    </a:lnTo>
                    <a:lnTo>
                      <a:pt x="536750" y="266177"/>
                    </a:lnTo>
                    <a:lnTo>
                      <a:pt x="534111" y="266538"/>
                    </a:lnTo>
                    <a:lnTo>
                      <a:pt x="525705" y="270011"/>
                    </a:lnTo>
                    <a:lnTo>
                      <a:pt x="522160" y="272755"/>
                    </a:lnTo>
                    <a:lnTo>
                      <a:pt x="521799" y="277327"/>
                    </a:lnTo>
                    <a:lnTo>
                      <a:pt x="519178" y="278298"/>
                    </a:lnTo>
                    <a:lnTo>
                      <a:pt x="518442" y="277598"/>
                    </a:lnTo>
                    <a:lnTo>
                      <a:pt x="518362" y="275931"/>
                    </a:lnTo>
                    <a:lnTo>
                      <a:pt x="517725" y="275406"/>
                    </a:lnTo>
                    <a:lnTo>
                      <a:pt x="515212" y="276115"/>
                    </a:lnTo>
                    <a:lnTo>
                      <a:pt x="515900" y="279007"/>
                    </a:lnTo>
                    <a:lnTo>
                      <a:pt x="515140" y="281283"/>
                    </a:lnTo>
                    <a:lnTo>
                      <a:pt x="512705" y="284343"/>
                    </a:lnTo>
                    <a:lnTo>
                      <a:pt x="505700" y="291221"/>
                    </a:lnTo>
                    <a:lnTo>
                      <a:pt x="505066" y="292606"/>
                    </a:lnTo>
                    <a:lnTo>
                      <a:pt x="505262" y="295967"/>
                    </a:lnTo>
                    <a:lnTo>
                      <a:pt x="508372" y="297335"/>
                    </a:lnTo>
                    <a:lnTo>
                      <a:pt x="511944" y="300331"/>
                    </a:lnTo>
                    <a:lnTo>
                      <a:pt x="515879" y="303488"/>
                    </a:lnTo>
                    <a:lnTo>
                      <a:pt x="517837" y="306727"/>
                    </a:lnTo>
                    <a:lnTo>
                      <a:pt x="519965" y="314198"/>
                    </a:lnTo>
                    <a:lnTo>
                      <a:pt x="523311" y="318080"/>
                    </a:lnTo>
                    <a:lnTo>
                      <a:pt x="524189" y="320691"/>
                    </a:lnTo>
                    <a:lnTo>
                      <a:pt x="523537" y="324729"/>
                    </a:lnTo>
                    <a:lnTo>
                      <a:pt x="524400" y="325817"/>
                    </a:lnTo>
                    <a:lnTo>
                      <a:pt x="527881" y="327569"/>
                    </a:lnTo>
                    <a:lnTo>
                      <a:pt x="529885" y="331076"/>
                    </a:lnTo>
                    <a:lnTo>
                      <a:pt x="532705" y="332571"/>
                    </a:lnTo>
                    <a:lnTo>
                      <a:pt x="534068" y="334151"/>
                    </a:lnTo>
                    <a:lnTo>
                      <a:pt x="534503" y="335981"/>
                    </a:lnTo>
                    <a:lnTo>
                      <a:pt x="534261" y="336896"/>
                    </a:lnTo>
                    <a:lnTo>
                      <a:pt x="530305" y="339064"/>
                    </a:lnTo>
                    <a:lnTo>
                      <a:pt x="530747" y="339478"/>
                    </a:lnTo>
                    <a:lnTo>
                      <a:pt x="532875" y="341295"/>
                    </a:lnTo>
                    <a:lnTo>
                      <a:pt x="534450" y="345919"/>
                    </a:lnTo>
                    <a:lnTo>
                      <a:pt x="534356" y="347651"/>
                    </a:lnTo>
                    <a:lnTo>
                      <a:pt x="533654" y="348723"/>
                    </a:lnTo>
                    <a:lnTo>
                      <a:pt x="530975" y="348976"/>
                    </a:lnTo>
                    <a:lnTo>
                      <a:pt x="527711" y="350218"/>
                    </a:lnTo>
                    <a:lnTo>
                      <a:pt x="522955" y="353431"/>
                    </a:lnTo>
                    <a:lnTo>
                      <a:pt x="518702" y="354671"/>
                    </a:lnTo>
                    <a:lnTo>
                      <a:pt x="515544" y="356397"/>
                    </a:lnTo>
                    <a:lnTo>
                      <a:pt x="519154" y="357616"/>
                    </a:lnTo>
                    <a:lnTo>
                      <a:pt x="521052" y="357938"/>
                    </a:lnTo>
                    <a:lnTo>
                      <a:pt x="525786" y="355473"/>
                    </a:lnTo>
                    <a:lnTo>
                      <a:pt x="528235" y="355140"/>
                    </a:lnTo>
                    <a:lnTo>
                      <a:pt x="529045" y="355465"/>
                    </a:lnTo>
                    <a:lnTo>
                      <a:pt x="531675" y="358893"/>
                    </a:lnTo>
                    <a:lnTo>
                      <a:pt x="533614" y="359868"/>
                    </a:lnTo>
                    <a:lnTo>
                      <a:pt x="535900" y="360025"/>
                    </a:lnTo>
                    <a:lnTo>
                      <a:pt x="535944" y="360922"/>
                    </a:lnTo>
                    <a:lnTo>
                      <a:pt x="534786" y="362717"/>
                    </a:lnTo>
                    <a:lnTo>
                      <a:pt x="532870" y="364023"/>
                    </a:lnTo>
                    <a:lnTo>
                      <a:pt x="531349" y="365409"/>
                    </a:lnTo>
                    <a:lnTo>
                      <a:pt x="531900" y="366301"/>
                    </a:lnTo>
                    <a:lnTo>
                      <a:pt x="533536" y="366135"/>
                    </a:lnTo>
                    <a:lnTo>
                      <a:pt x="534549" y="366619"/>
                    </a:lnTo>
                    <a:lnTo>
                      <a:pt x="533631" y="368487"/>
                    </a:lnTo>
                    <a:lnTo>
                      <a:pt x="532135" y="372779"/>
                    </a:lnTo>
                    <a:lnTo>
                      <a:pt x="531169" y="376493"/>
                    </a:lnTo>
                    <a:lnTo>
                      <a:pt x="531310" y="378504"/>
                    </a:lnTo>
                    <a:lnTo>
                      <a:pt x="530209" y="381079"/>
                    </a:lnTo>
                    <a:lnTo>
                      <a:pt x="529164" y="381803"/>
                    </a:lnTo>
                    <a:lnTo>
                      <a:pt x="527411" y="379881"/>
                    </a:lnTo>
                    <a:lnTo>
                      <a:pt x="526674" y="380686"/>
                    </a:lnTo>
                    <a:lnTo>
                      <a:pt x="523822" y="385023"/>
                    </a:lnTo>
                    <a:lnTo>
                      <a:pt x="521810" y="388545"/>
                    </a:lnTo>
                    <a:lnTo>
                      <a:pt x="520729" y="392057"/>
                    </a:lnTo>
                    <a:lnTo>
                      <a:pt x="520093" y="393730"/>
                    </a:lnTo>
                    <a:lnTo>
                      <a:pt x="517110" y="396121"/>
                    </a:lnTo>
                    <a:lnTo>
                      <a:pt x="515854" y="398585"/>
                    </a:lnTo>
                    <a:lnTo>
                      <a:pt x="514579" y="399618"/>
                    </a:lnTo>
                    <a:lnTo>
                      <a:pt x="511723" y="399783"/>
                    </a:lnTo>
                    <a:lnTo>
                      <a:pt x="509809" y="401054"/>
                    </a:lnTo>
                    <a:lnTo>
                      <a:pt x="511212" y="405082"/>
                    </a:lnTo>
                    <a:lnTo>
                      <a:pt x="509889" y="407924"/>
                    </a:lnTo>
                    <a:lnTo>
                      <a:pt x="510271" y="411227"/>
                    </a:lnTo>
                    <a:lnTo>
                      <a:pt x="509806" y="412721"/>
                    </a:lnTo>
                    <a:lnTo>
                      <a:pt x="508767" y="414214"/>
                    </a:lnTo>
                    <a:lnTo>
                      <a:pt x="506098" y="415319"/>
                    </a:lnTo>
                    <a:lnTo>
                      <a:pt x="505294" y="416887"/>
                    </a:lnTo>
                    <a:lnTo>
                      <a:pt x="504420" y="419080"/>
                    </a:lnTo>
                    <a:lnTo>
                      <a:pt x="502945" y="422597"/>
                    </a:lnTo>
                    <a:lnTo>
                      <a:pt x="499806" y="424553"/>
                    </a:lnTo>
                    <a:lnTo>
                      <a:pt x="497738" y="427283"/>
                    </a:lnTo>
                    <a:lnTo>
                      <a:pt x="495271" y="426510"/>
                    </a:lnTo>
                    <a:lnTo>
                      <a:pt x="493050" y="426127"/>
                    </a:lnTo>
                    <a:lnTo>
                      <a:pt x="492341" y="426751"/>
                    </a:lnTo>
                    <a:lnTo>
                      <a:pt x="491614" y="427841"/>
                    </a:lnTo>
                    <a:lnTo>
                      <a:pt x="492206" y="432419"/>
                    </a:lnTo>
                    <a:lnTo>
                      <a:pt x="491138" y="433196"/>
                    </a:lnTo>
                    <a:lnTo>
                      <a:pt x="487266" y="436766"/>
                    </a:lnTo>
                    <a:lnTo>
                      <a:pt x="485479" y="437465"/>
                    </a:lnTo>
                    <a:lnTo>
                      <a:pt x="482328" y="438399"/>
                    </a:lnTo>
                    <a:lnTo>
                      <a:pt x="479503" y="440952"/>
                    </a:lnTo>
                    <a:lnTo>
                      <a:pt x="476639" y="442115"/>
                    </a:lnTo>
                    <a:lnTo>
                      <a:pt x="476102" y="442732"/>
                    </a:lnTo>
                    <a:lnTo>
                      <a:pt x="476060" y="445349"/>
                    </a:lnTo>
                    <a:lnTo>
                      <a:pt x="475397" y="446195"/>
                    </a:lnTo>
                    <a:lnTo>
                      <a:pt x="472544" y="446509"/>
                    </a:lnTo>
                    <a:lnTo>
                      <a:pt x="470042" y="447130"/>
                    </a:lnTo>
                    <a:lnTo>
                      <a:pt x="468333" y="449513"/>
                    </a:lnTo>
                    <a:lnTo>
                      <a:pt x="466503" y="448826"/>
                    </a:lnTo>
                    <a:lnTo>
                      <a:pt x="463899" y="447911"/>
                    </a:lnTo>
                    <a:lnTo>
                      <a:pt x="462525" y="448222"/>
                    </a:lnTo>
                    <a:lnTo>
                      <a:pt x="460943" y="449990"/>
                    </a:lnTo>
                    <a:lnTo>
                      <a:pt x="458763" y="451068"/>
                    </a:lnTo>
                    <a:lnTo>
                      <a:pt x="455541" y="451612"/>
                    </a:lnTo>
                    <a:lnTo>
                      <a:pt x="455305" y="449083"/>
                    </a:lnTo>
                    <a:lnTo>
                      <a:pt x="452702" y="449396"/>
                    </a:lnTo>
                    <a:lnTo>
                      <a:pt x="449194" y="450554"/>
                    </a:lnTo>
                    <a:lnTo>
                      <a:pt x="447590" y="451630"/>
                    </a:lnTo>
                    <a:lnTo>
                      <a:pt x="446160" y="451404"/>
                    </a:lnTo>
                    <a:lnTo>
                      <a:pt x="444145" y="448725"/>
                    </a:lnTo>
                    <a:lnTo>
                      <a:pt x="443326" y="447882"/>
                    </a:lnTo>
                    <a:lnTo>
                      <a:pt x="442369" y="449419"/>
                    </a:lnTo>
                    <a:lnTo>
                      <a:pt x="442844" y="450338"/>
                    </a:lnTo>
                    <a:lnTo>
                      <a:pt x="442619" y="451488"/>
                    </a:lnTo>
                    <a:lnTo>
                      <a:pt x="442381" y="455238"/>
                    </a:lnTo>
                    <a:lnTo>
                      <a:pt x="441333" y="456844"/>
                    </a:lnTo>
                    <a:lnTo>
                      <a:pt x="439250" y="457461"/>
                    </a:lnTo>
                    <a:lnTo>
                      <a:pt x="436739" y="456473"/>
                    </a:lnTo>
                    <a:lnTo>
                      <a:pt x="436117" y="458002"/>
                    </a:lnTo>
                    <a:lnTo>
                      <a:pt x="436115" y="459298"/>
                    </a:lnTo>
                    <a:lnTo>
                      <a:pt x="435382" y="460139"/>
                    </a:lnTo>
                    <a:lnTo>
                      <a:pt x="432294" y="460451"/>
                    </a:lnTo>
                    <a:lnTo>
                      <a:pt x="430460" y="461065"/>
                    </a:lnTo>
                    <a:lnTo>
                      <a:pt x="427470" y="461300"/>
                    </a:lnTo>
                    <a:lnTo>
                      <a:pt x="425149" y="460163"/>
                    </a:lnTo>
                    <a:lnTo>
                      <a:pt x="424066" y="460698"/>
                    </a:lnTo>
                    <a:lnTo>
                      <a:pt x="421860" y="463291"/>
                    </a:lnTo>
                    <a:lnTo>
                      <a:pt x="420725" y="463674"/>
                    </a:lnTo>
                    <a:lnTo>
                      <a:pt x="416840" y="463456"/>
                    </a:lnTo>
                    <a:lnTo>
                      <a:pt x="413096" y="464681"/>
                    </a:lnTo>
                    <a:lnTo>
                      <a:pt x="411055" y="466433"/>
                    </a:lnTo>
                    <a:lnTo>
                      <a:pt x="408793" y="466286"/>
                    </a:lnTo>
                    <a:lnTo>
                      <a:pt x="407405" y="465834"/>
                    </a:lnTo>
                    <a:lnTo>
                      <a:pt x="407349" y="466138"/>
                    </a:lnTo>
                    <a:lnTo>
                      <a:pt x="407001" y="468036"/>
                    </a:lnTo>
                    <a:lnTo>
                      <a:pt x="405551" y="470163"/>
                    </a:lnTo>
                    <a:lnTo>
                      <a:pt x="405604" y="470768"/>
                    </a:lnTo>
                    <a:lnTo>
                      <a:pt x="408011" y="474169"/>
                    </a:lnTo>
                    <a:lnTo>
                      <a:pt x="409358" y="474846"/>
                    </a:lnTo>
                    <a:lnTo>
                      <a:pt x="409576" y="475904"/>
                    </a:lnTo>
                    <a:lnTo>
                      <a:pt x="407767" y="477343"/>
                    </a:lnTo>
                    <a:lnTo>
                      <a:pt x="403945" y="478181"/>
                    </a:lnTo>
                    <a:lnTo>
                      <a:pt x="401530" y="474335"/>
                    </a:lnTo>
                    <a:lnTo>
                      <a:pt x="400319" y="470628"/>
                    </a:lnTo>
                    <a:lnTo>
                      <a:pt x="400377" y="468507"/>
                    </a:lnTo>
                    <a:lnTo>
                      <a:pt x="402368" y="464324"/>
                    </a:lnTo>
                    <a:lnTo>
                      <a:pt x="402290" y="463413"/>
                    </a:lnTo>
                    <a:lnTo>
                      <a:pt x="399351" y="462049"/>
                    </a:lnTo>
                    <a:lnTo>
                      <a:pt x="398217" y="462433"/>
                    </a:lnTo>
                    <a:lnTo>
                      <a:pt x="397187" y="464032"/>
                    </a:lnTo>
                    <a:lnTo>
                      <a:pt x="394909" y="464418"/>
                    </a:lnTo>
                    <a:lnTo>
                      <a:pt x="391518" y="463285"/>
                    </a:lnTo>
                    <a:lnTo>
                      <a:pt x="388642" y="459330"/>
                    </a:lnTo>
                    <a:lnTo>
                      <a:pt x="387658" y="459790"/>
                    </a:lnTo>
                    <a:lnTo>
                      <a:pt x="387571" y="460705"/>
                    </a:lnTo>
                    <a:lnTo>
                      <a:pt x="386773" y="462839"/>
                    </a:lnTo>
                    <a:lnTo>
                      <a:pt x="385421" y="463527"/>
                    </a:lnTo>
                    <a:lnTo>
                      <a:pt x="383758" y="463226"/>
                    </a:lnTo>
                    <a:lnTo>
                      <a:pt x="381344" y="463460"/>
                    </a:lnTo>
                    <a:lnTo>
                      <a:pt x="381072" y="463663"/>
                    </a:lnTo>
                    <a:lnTo>
                      <a:pt x="380080" y="462894"/>
                    </a:lnTo>
                    <a:lnTo>
                      <a:pt x="375521" y="462313"/>
                    </a:lnTo>
                    <a:lnTo>
                      <a:pt x="372408" y="461420"/>
                    </a:lnTo>
                    <a:lnTo>
                      <a:pt x="367677" y="458097"/>
                    </a:lnTo>
                    <a:lnTo>
                      <a:pt x="366306" y="456121"/>
                    </a:lnTo>
                    <a:lnTo>
                      <a:pt x="365826" y="453297"/>
                    </a:lnTo>
                    <a:lnTo>
                      <a:pt x="368193" y="449222"/>
                    </a:lnTo>
                    <a:lnTo>
                      <a:pt x="367911" y="447153"/>
                    </a:lnTo>
                    <a:lnTo>
                      <a:pt x="366724" y="446008"/>
                    </a:lnTo>
                    <a:lnTo>
                      <a:pt x="362826" y="446263"/>
                    </a:lnTo>
                    <a:lnTo>
                      <a:pt x="359516" y="445977"/>
                    </a:lnTo>
                    <a:lnTo>
                      <a:pt x="355647" y="444694"/>
                    </a:lnTo>
                    <a:lnTo>
                      <a:pt x="352521" y="441559"/>
                    </a:lnTo>
                    <a:lnTo>
                      <a:pt x="351029" y="442107"/>
                    </a:lnTo>
                    <a:lnTo>
                      <a:pt x="348411" y="443895"/>
                    </a:lnTo>
                    <a:lnTo>
                      <a:pt x="344922" y="446913"/>
                    </a:lnTo>
                    <a:lnTo>
                      <a:pt x="343214" y="447769"/>
                    </a:lnTo>
                    <a:lnTo>
                      <a:pt x="339168" y="448408"/>
                    </a:lnTo>
                    <a:lnTo>
                      <a:pt x="331170" y="448689"/>
                    </a:lnTo>
                    <a:lnTo>
                      <a:pt x="329504" y="449313"/>
                    </a:lnTo>
                    <a:lnTo>
                      <a:pt x="326577" y="451553"/>
                    </a:lnTo>
                    <a:lnTo>
                      <a:pt x="324948" y="451027"/>
                    </a:lnTo>
                    <a:lnTo>
                      <a:pt x="321956" y="448900"/>
                    </a:lnTo>
                    <a:lnTo>
                      <a:pt x="320247" y="448834"/>
                    </a:lnTo>
                    <a:lnTo>
                      <a:pt x="317667" y="449541"/>
                    </a:lnTo>
                    <a:lnTo>
                      <a:pt x="315243" y="450783"/>
                    </a:lnTo>
                    <a:close/>
                  </a:path>
                </a:pathLst>
              </a:custGeom>
              <a:solidFill>
                <a:srgbClr val="5CADC1"/>
              </a:solidFill>
              <a:ln w="7600" cap="flat">
                <a:solidFill>
                  <a:srgbClr val="5CADC1"/>
                </a:solidFill>
                <a:bevel/>
              </a:ln>
            </p:spPr>
          </p:sp>
        </p:grpSp>
        <p:grpSp>
          <p:nvGrpSpPr>
            <p:cNvPr id="680" name="Gradient Percentage Pie"/>
            <p:cNvGrpSpPr/>
            <p:nvPr/>
          </p:nvGrpSpPr>
          <p:grpSpPr>
            <a:xfrm>
              <a:off x="1117228" y="4100027"/>
              <a:ext cx="1760646" cy="1760646"/>
              <a:chOff x="1117228" y="4100027"/>
              <a:chExt cx="1760646" cy="1760646"/>
            </a:xfrm>
          </p:grpSpPr>
          <p:sp>
            <p:nvSpPr>
              <p:cNvPr id="681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880323 w 1760646"/>
                  <a:gd name="connsiteY0" fmla="*/ 0 h 1760646"/>
                  <a:gd name="rtl" fmla="*/ 1197175 w 1760646"/>
                  <a:gd name="rtt" fmla="*/ 651984 h 1760646"/>
                  <a:gd name="rtr" fmla="*/ 1501175 w 1760646"/>
                  <a:gd name="rtb" fmla="*/ 803984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880323" y="0"/>
                    </a:moveTo>
                    <a:arcTo wR="880323" hR="880323" stAng="-5400000" swAng="864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98D2E3"/>
              </a:solidFill>
              <a:ln w="7600" cap="flat">
                <a:solidFill>
                  <a:srgbClr val="98D2E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40%</a:t>
                </a:r>
              </a:p>
            </p:txBody>
          </p:sp>
          <p:sp>
            <p:nvSpPr>
              <p:cNvPr id="682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1397762 w 1760646"/>
                  <a:gd name="connsiteY0" fmla="*/ 1592519 h 1760646"/>
                  <a:gd name="rtl" fmla="*/ 728323 w 1760646"/>
                  <a:gd name="rtt" fmla="*/ 1297305 h 1760646"/>
                  <a:gd name="rtr" fmla="*/ 1032323 w 1760646"/>
                  <a:gd name="rtb" fmla="*/ 1449305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1397764" y="1592519"/>
                    </a:moveTo>
                    <a:arcTo wR="880323" hR="880323" stAng="3240000" swAng="432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B9DFEA"/>
              </a:solidFill>
              <a:ln w="7600" cap="flat">
                <a:solidFill>
                  <a:srgbClr val="B9DFEA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20%</a:t>
                </a:r>
              </a:p>
            </p:txBody>
          </p:sp>
          <p:sp>
            <p:nvSpPr>
              <p:cNvPr id="683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362883 w 1760646"/>
                  <a:gd name="connsiteY0" fmla="*/ 1592519 h 1760646"/>
                  <a:gd name="rtl" fmla="*/ 329493 w 1760646"/>
                  <a:gd name="rtt" fmla="*/ 1094088 h 1760646"/>
                  <a:gd name="rtr" fmla="*/ 633493 w 1760646"/>
                  <a:gd name="rtb" fmla="*/ 1246088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362882" y="1592519"/>
                    </a:moveTo>
                    <a:arcTo wR="880323" hR="880323" stAng="7560000" swAng="216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6AC5DB"/>
              </a:solidFill>
              <a:ln w="7600" cap="flat">
                <a:solidFill>
                  <a:srgbClr val="6AC5DB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10%</a:t>
                </a:r>
              </a:p>
            </p:txBody>
          </p:sp>
          <p:sp>
            <p:nvSpPr>
              <p:cNvPr id="684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43086 w 1760646"/>
                  <a:gd name="connsiteY0" fmla="*/ 1152358 h 1760646"/>
                  <a:gd name="rtl" fmla="*/ 235342 w 1760646"/>
                  <a:gd name="rtt" fmla="*/ 804323 h 1760646"/>
                  <a:gd name="rtr" fmla="*/ 539342 w 1760646"/>
                  <a:gd name="rtb" fmla="*/ 956323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43086" y="1152358"/>
                    </a:moveTo>
                    <a:arcTo wR="880323" hR="880323" stAng="9720000" swAng="216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B9DFEA"/>
              </a:solidFill>
              <a:ln w="7600" cap="flat">
                <a:solidFill>
                  <a:srgbClr val="B9DFEA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10%</a:t>
                </a:r>
              </a:p>
            </p:txBody>
          </p:sp>
          <p:sp>
            <p:nvSpPr>
              <p:cNvPr id="685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43086 w 1760646"/>
                  <a:gd name="connsiteY0" fmla="*/ 608288 h 1760646"/>
                  <a:gd name="rtl" fmla="*/ 329493 w 1760646"/>
                  <a:gd name="rtt" fmla="*/ 514557 h 1760646"/>
                  <a:gd name="rtr" fmla="*/ 633493 w 1760646"/>
                  <a:gd name="rtb" fmla="*/ 666557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43086" y="608289"/>
                    </a:moveTo>
                    <a:arcTo wR="880323" hR="880323" stAng="11880000" swAng="216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6AC5DB"/>
              </a:solidFill>
              <a:ln w="7600" cap="flat">
                <a:solidFill>
                  <a:srgbClr val="6AC5DB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10%</a:t>
                </a:r>
              </a:p>
            </p:txBody>
          </p:sp>
          <p:sp>
            <p:nvSpPr>
              <p:cNvPr id="686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362883 w 1760646"/>
                  <a:gd name="connsiteY0" fmla="*/ 168126 h 1760646"/>
                  <a:gd name="rtl" fmla="*/ 527315 w 1760646"/>
                  <a:gd name="rtt" fmla="*/ 365074 h 1760646"/>
                  <a:gd name="rtr" fmla="*/ 785715 w 1760646"/>
                  <a:gd name="rtb" fmla="*/ 517074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362882" y="168127"/>
                    </a:moveTo>
                    <a:arcTo wR="880323" hR="880323" stAng="14040000" swAng="108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B9DFEA"/>
              </a:solidFill>
              <a:ln w="7600" cap="flat">
                <a:solidFill>
                  <a:srgbClr val="B9DFEA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5%</a:t>
                </a:r>
              </a:p>
            </p:txBody>
          </p:sp>
          <p:sp>
            <p:nvSpPr>
              <p:cNvPr id="687" name=""/>
              <p:cNvSpPr/>
              <p:nvPr/>
            </p:nvSpPr>
            <p:spPr>
              <a:xfrm>
                <a:off x="1117228" y="4100027"/>
                <a:ext cx="1760646" cy="1760646"/>
              </a:xfrm>
              <a:custGeom>
                <a:avLst/>
                <a:gdLst>
                  <a:gd name="connsiteX0" fmla="*/ 608289 w 1760646"/>
                  <a:gd name="connsiteY0" fmla="*/ 43086 h 1760646"/>
                  <a:gd name="rtl" fmla="*/ 674006 w 1760646"/>
                  <a:gd name="rtt" fmla="*/ 317412 h 1760646"/>
                  <a:gd name="rtr" fmla="*/ 932406 w 1760646"/>
                  <a:gd name="rtb" fmla="*/ 469412 h 1760646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760646" h="1760646">
                    <a:moveTo>
                      <a:pt x="608288" y="43086"/>
                    </a:moveTo>
                    <a:arcTo wR="880323" hR="880323" stAng="15120000" swAng="1080000"/>
                    <a:lnTo>
                      <a:pt x="880323" y="880323"/>
                    </a:lnTo>
                    <a:close/>
                  </a:path>
                </a:pathLst>
              </a:custGeom>
              <a:solidFill>
                <a:srgbClr val="5CADC1"/>
              </a:solidFill>
              <a:ln w="7600" cap="flat">
                <a:solidFill>
                  <a:srgbClr val="5CADC1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5%</a:t>
                </a:r>
              </a:p>
            </p:txBody>
          </p:sp>
          <p:grpSp>
            <p:nvGrpSpPr>
              <p:cNvPr id="688" name=""/>
              <p:cNvGrpSpPr/>
              <p:nvPr/>
            </p:nvGrpSpPr>
            <p:grpSpPr>
              <a:xfrm>
                <a:off x="3074502" y="4316627"/>
                <a:ext cx="136800" cy="136800"/>
                <a:chOff x="3074502" y="4316627"/>
                <a:chExt cx="136800" cy="136800"/>
              </a:xfrm>
            </p:grpSpPr>
            <p:sp>
              <p:nvSpPr>
                <p:cNvPr id="689" name=""/>
                <p:cNvSpPr/>
                <p:nvPr/>
              </p:nvSpPr>
              <p:spPr>
                <a:xfrm>
                  <a:off x="3074502" y="4316627"/>
                  <a:ext cx="136800" cy="136800"/>
                </a:xfrm>
                <a:custGeom>
                  <a:avLst/>
                  <a:gdLst>
                    <a:gd name="rtl" fmla="*/ 174400 w 136800"/>
                    <a:gd name="rtt" fmla="*/ 7600 h 136800"/>
                    <a:gd name="rtr" fmla="*/ 531600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98D2E3"/>
                </a:solidFill>
                <a:ln w="7600" cap="flat">
                  <a:solidFill>
                    <a:srgbClr val="98D2E3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China</a:t>
                  </a:r>
                </a:p>
              </p:txBody>
            </p:sp>
            <p:sp>
              <p:nvSpPr>
                <p:cNvPr id="690" name=""/>
                <p:cNvSpPr/>
                <p:nvPr/>
              </p:nvSpPr>
              <p:spPr>
                <a:xfrm>
                  <a:off x="3074502" y="4514227"/>
                  <a:ext cx="136800" cy="136800"/>
                </a:xfrm>
                <a:custGeom>
                  <a:avLst/>
                  <a:gdLst>
                    <a:gd name="rtl" fmla="*/ 174400 w 136800"/>
                    <a:gd name="rtt" fmla="*/ 7600 h 136800"/>
                    <a:gd name="rtr" fmla="*/ 531600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B9DFEA"/>
                </a:solidFill>
                <a:ln w="7600" cap="flat">
                  <a:solidFill>
                    <a:srgbClr val="B9DFE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Brazil</a:t>
                  </a:r>
                </a:p>
              </p:txBody>
            </p:sp>
            <p:sp>
              <p:nvSpPr>
                <p:cNvPr id="691" name=""/>
                <p:cNvSpPr/>
                <p:nvPr/>
              </p:nvSpPr>
              <p:spPr>
                <a:xfrm>
                  <a:off x="3074502" y="4711827"/>
                  <a:ext cx="136800" cy="136800"/>
                </a:xfrm>
                <a:custGeom>
                  <a:avLst/>
                  <a:gdLst>
                    <a:gd name="rtl" fmla="*/ 173148 w 136800"/>
                    <a:gd name="rtt" fmla="*/ 7600 h 136800"/>
                    <a:gd name="rtr" fmla="*/ 591148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Europe</a:t>
                  </a:r>
                </a:p>
              </p:txBody>
            </p:sp>
            <p:sp>
              <p:nvSpPr>
                <p:cNvPr id="692" name=""/>
                <p:cNvSpPr/>
                <p:nvPr/>
              </p:nvSpPr>
              <p:spPr>
                <a:xfrm>
                  <a:off x="3074502" y="4909427"/>
                  <a:ext cx="136800" cy="136800"/>
                </a:xfrm>
                <a:custGeom>
                  <a:avLst/>
                  <a:gdLst>
                    <a:gd name="rtl" fmla="*/ 172086 w 136800"/>
                    <a:gd name="rtt" fmla="*/ 7600 h 136800"/>
                    <a:gd name="rtr" fmla="*/ 666086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B9DFEA"/>
                </a:solidFill>
                <a:ln w="7600" cap="flat">
                  <a:solidFill>
                    <a:srgbClr val="B9DFE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Australia</a:t>
                  </a:r>
                </a:p>
              </p:txBody>
            </p:sp>
            <p:sp>
              <p:nvSpPr>
                <p:cNvPr id="693" name=""/>
                <p:cNvSpPr/>
                <p:nvPr/>
              </p:nvSpPr>
              <p:spPr>
                <a:xfrm>
                  <a:off x="3074502" y="5107027"/>
                  <a:ext cx="136800" cy="136800"/>
                </a:xfrm>
                <a:custGeom>
                  <a:avLst/>
                  <a:gdLst>
                    <a:gd name="rtl" fmla="*/ 171760 w 136800"/>
                    <a:gd name="rtt" fmla="*/ 7600 h 136800"/>
                    <a:gd name="rtr" fmla="*/ 696160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Argentina</a:t>
                  </a:r>
                </a:p>
              </p:txBody>
            </p:sp>
            <p:sp>
              <p:nvSpPr>
                <p:cNvPr id="694" name=""/>
                <p:cNvSpPr/>
                <p:nvPr/>
              </p:nvSpPr>
              <p:spPr>
                <a:xfrm>
                  <a:off x="3074502" y="5304627"/>
                  <a:ext cx="136800" cy="136800"/>
                </a:xfrm>
                <a:custGeom>
                  <a:avLst/>
                  <a:gdLst>
                    <a:gd name="rtl" fmla="*/ 173280 w 136800"/>
                    <a:gd name="rtt" fmla="*/ 7600 h 136800"/>
                    <a:gd name="rtr" fmla="*/ 583680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B9DFEA"/>
                </a:solidFill>
                <a:ln w="7600" cap="flat">
                  <a:solidFill>
                    <a:srgbClr val="B9DFEA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Algeria</a:t>
                  </a:r>
                </a:p>
              </p:txBody>
            </p:sp>
            <p:sp>
              <p:nvSpPr>
                <p:cNvPr id="695" name=""/>
                <p:cNvSpPr/>
                <p:nvPr/>
              </p:nvSpPr>
              <p:spPr>
                <a:xfrm>
                  <a:off x="3074502" y="5502227"/>
                  <a:ext cx="136800" cy="136800"/>
                </a:xfrm>
                <a:custGeom>
                  <a:avLst/>
                  <a:gdLst>
                    <a:gd name="rtl" fmla="*/ 170800 w 136800"/>
                    <a:gd name="rtt" fmla="*/ 7600 h 136800"/>
                    <a:gd name="rtr" fmla="*/ 816800 w 136800"/>
                    <a:gd name="rtb" fmla="*/ 129200 h 136800"/>
                  </a:gdLst>
                  <a:ahLst/>
                  <a:cxnLst/>
                  <a:rect l="rtl" t="rtt" r="rtr" b="rtb"/>
                  <a:pathLst>
                    <a:path w="136800" h="136800">
                      <a:moveTo>
                        <a:pt x="0" y="68400"/>
                      </a:moveTo>
                      <a:cubicBezTo>
                        <a:pt x="0" y="30624"/>
                        <a:pt x="30624" y="0"/>
                        <a:pt x="68400" y="0"/>
                      </a:cubicBezTo>
                      <a:cubicBezTo>
                        <a:pt x="106176" y="0"/>
                        <a:pt x="136800" y="30624"/>
                        <a:pt x="136800" y="68400"/>
                      </a:cubicBezTo>
                      <a:cubicBezTo>
                        <a:pt x="136800" y="106176"/>
                        <a:pt x="106176" y="136800"/>
                        <a:pt x="68400" y="136800"/>
                      </a:cubicBezTo>
                      <a:cubicBezTo>
                        <a:pt x="30624" y="136800"/>
                        <a:pt x="0" y="106176"/>
                        <a:pt x="0" y="68400"/>
                      </a:cubicBezTo>
                      <a:close/>
                    </a:path>
                  </a:pathLst>
                </a:custGeom>
                <a:solidFill>
                  <a:srgbClr val="5CADC1"/>
                </a:solidFill>
                <a:ln w="7600" cap="flat">
                  <a:solidFill>
                    <a:srgbClr val="5CADC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South Africa</a:t>
                  </a:r>
                </a:p>
              </p:txBody>
            </p:sp>
          </p:grpSp>
        </p:grpSp>
        <p:grpSp>
          <p:nvGrpSpPr>
            <p:cNvPr id="758" name="Single Series Column"/>
            <p:cNvGrpSpPr/>
            <p:nvPr/>
          </p:nvGrpSpPr>
          <p:grpSpPr>
            <a:xfrm>
              <a:off x="5439956" y="1189797"/>
              <a:ext cx="2964000" cy="2056651"/>
              <a:chOff x="5439956" y="1189797"/>
              <a:chExt cx="2964000" cy="2056651"/>
            </a:xfrm>
          </p:grpSpPr>
          <p:grpSp>
            <p:nvGrpSpPr>
              <p:cNvPr id="759" name=""/>
              <p:cNvGrpSpPr/>
              <p:nvPr/>
            </p:nvGrpSpPr>
            <p:grpSpPr>
              <a:xfrm>
                <a:off x="5401956" y="1436592"/>
                <a:ext cx="76000" cy="1809856"/>
                <a:chOff x="5401956" y="1436592"/>
                <a:chExt cx="76000" cy="1809856"/>
              </a:xfrm>
            </p:grpSpPr>
            <p:sp>
              <p:nvSpPr>
                <p:cNvPr id="760" name=""/>
                <p:cNvSpPr/>
                <p:nvPr/>
              </p:nvSpPr>
              <p:spPr>
                <a:xfrm>
                  <a:off x="5401956" y="1432792"/>
                  <a:ext cx="76000" cy="7600"/>
                </a:xfrm>
                <a:custGeom>
                  <a:avLst/>
                  <a:gdLst>
                    <a:gd name="rtl" fmla="*/ -2964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100</a:t>
                  </a:r>
                </a:p>
              </p:txBody>
            </p:sp>
            <p:sp>
              <p:nvSpPr>
                <p:cNvPr id="761" name=""/>
                <p:cNvSpPr/>
                <p:nvPr/>
              </p:nvSpPr>
              <p:spPr>
                <a:xfrm>
                  <a:off x="5401956" y="1794763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80</a:t>
                  </a:r>
                </a:p>
              </p:txBody>
            </p:sp>
            <p:sp>
              <p:nvSpPr>
                <p:cNvPr id="762" name=""/>
                <p:cNvSpPr/>
                <p:nvPr/>
              </p:nvSpPr>
              <p:spPr>
                <a:xfrm>
                  <a:off x="5401956" y="2156733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60</a:t>
                  </a:r>
                </a:p>
              </p:txBody>
            </p:sp>
            <p:sp>
              <p:nvSpPr>
                <p:cNvPr id="763" name=""/>
                <p:cNvSpPr/>
                <p:nvPr/>
              </p:nvSpPr>
              <p:spPr>
                <a:xfrm>
                  <a:off x="5401956" y="2518702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40</a:t>
                  </a:r>
                </a:p>
              </p:txBody>
            </p:sp>
            <p:sp>
              <p:nvSpPr>
                <p:cNvPr id="764" name=""/>
                <p:cNvSpPr/>
                <p:nvPr/>
              </p:nvSpPr>
              <p:spPr>
                <a:xfrm>
                  <a:off x="5401956" y="2880675"/>
                  <a:ext cx="76000" cy="7600"/>
                </a:xfrm>
                <a:custGeom>
                  <a:avLst/>
                  <a:gdLst>
                    <a:gd name="rtl" fmla="*/ -288800 w 76000"/>
                    <a:gd name="rtt" fmla="*/ -72200 h 7600"/>
                    <a:gd name="rtr" fmla="*/ -30400 w 76000"/>
                    <a:gd name="rtb" fmla="*/ 79800 h 7600"/>
                  </a:gdLst>
                  <a:ahLst/>
                  <a:cxnLst/>
                  <a:rect l="rtl" t="rtt" r="rtr" b="rtb"/>
                  <a:pathLst>
                    <a:path w="76000" h="7600" fill="none">
                      <a:moveTo>
                        <a:pt x="0" y="0"/>
                      </a:moveTo>
                      <a:lnTo>
                        <a:pt x="76000" y="0"/>
                      </a:lnTo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</a:t>
                  </a:r>
                </a:p>
              </p:txBody>
            </p:sp>
          </p:grpSp>
          <p:grpSp>
            <p:nvGrpSpPr>
              <p:cNvPr id="765" name=""/>
              <p:cNvGrpSpPr/>
              <p:nvPr/>
            </p:nvGrpSpPr>
            <p:grpSpPr>
              <a:xfrm>
                <a:off x="5673022" y="1189797"/>
                <a:ext cx="233067" cy="2056651"/>
                <a:chOff x="5673022" y="1189797"/>
                <a:chExt cx="233067" cy="2056651"/>
              </a:xfrm>
            </p:grpSpPr>
            <p:sp>
              <p:nvSpPr>
                <p:cNvPr id="766" name=""/>
                <p:cNvSpPr/>
                <p:nvPr/>
              </p:nvSpPr>
              <p:spPr>
                <a:xfrm>
                  <a:off x="5673022" y="2124338"/>
                  <a:ext cx="233067" cy="1122110"/>
                </a:xfrm>
                <a:custGeom>
                  <a:avLst/>
                  <a:gdLst>
                    <a:gd name="rtl" fmla="*/ -12667 w 233067"/>
                    <a:gd name="rtt" fmla="*/ -152000 h 1122110"/>
                    <a:gd name="rtr" fmla="*/ 245733 w 233067"/>
                    <a:gd name="rtb" fmla="*/ 0 h 1122110"/>
                  </a:gdLst>
                  <a:ahLst/>
                  <a:cxnLst/>
                  <a:rect l="rtl" t="rtt" r="rtr" b="rtb"/>
                  <a:pathLst>
                    <a:path w="233067" h="1122110">
                      <a:moveTo>
                        <a:pt x="0" y="0"/>
                      </a:moveTo>
                      <a:lnTo>
                        <a:pt x="233067" y="0"/>
                      </a:lnTo>
                      <a:lnTo>
                        <a:pt x="233067" y="1122110"/>
                      </a:lnTo>
                      <a:lnTo>
                        <a:pt x="0" y="11221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62</a:t>
                  </a:r>
                </a:p>
              </p:txBody>
            </p:sp>
            <p:sp>
              <p:nvSpPr>
                <p:cNvPr id="613" name="Text 613"/>
                <p:cNvSpPr txBox="1"/>
                <p:nvPr/>
              </p:nvSpPr>
              <p:spPr>
                <a:xfrm rot="-3600000">
                  <a:off x="5533056" y="3294248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1998</a:t>
                  </a:r>
                </a:p>
              </p:txBody>
            </p:sp>
          </p:grpSp>
          <p:grpSp>
            <p:nvGrpSpPr>
              <p:cNvPr id="767" name=""/>
              <p:cNvGrpSpPr/>
              <p:nvPr/>
            </p:nvGrpSpPr>
            <p:grpSpPr>
              <a:xfrm>
                <a:off x="6139156" y="1189797"/>
                <a:ext cx="233067" cy="2056651"/>
                <a:chOff x="6139156" y="1189797"/>
                <a:chExt cx="233067" cy="2056651"/>
              </a:xfrm>
            </p:grpSpPr>
            <p:sp>
              <p:nvSpPr>
                <p:cNvPr id="768" name=""/>
                <p:cNvSpPr/>
                <p:nvPr/>
              </p:nvSpPr>
              <p:spPr>
                <a:xfrm>
                  <a:off x="6139156" y="2251031"/>
                  <a:ext cx="233067" cy="995418"/>
                </a:xfrm>
                <a:custGeom>
                  <a:avLst/>
                  <a:gdLst>
                    <a:gd name="rtl" fmla="*/ -12667 w 233067"/>
                    <a:gd name="rtt" fmla="*/ -152000 h 995418"/>
                    <a:gd name="rtr" fmla="*/ 245733 w 233067"/>
                    <a:gd name="rtb" fmla="*/ 0 h 995418"/>
                  </a:gdLst>
                  <a:ahLst/>
                  <a:cxnLst/>
                  <a:rect l="rtl" t="rtt" r="rtr" b="rtb"/>
                  <a:pathLst>
                    <a:path w="233067" h="995418">
                      <a:moveTo>
                        <a:pt x="0" y="0"/>
                      </a:moveTo>
                      <a:lnTo>
                        <a:pt x="233067" y="0"/>
                      </a:lnTo>
                      <a:lnTo>
                        <a:pt x="233067" y="995418"/>
                      </a:lnTo>
                      <a:lnTo>
                        <a:pt x="0" y="9954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55</a:t>
                  </a:r>
                </a:p>
              </p:txBody>
            </p:sp>
            <p:sp>
              <p:nvSpPr>
                <p:cNvPr id="614" name="Text 614"/>
                <p:cNvSpPr txBox="1"/>
                <p:nvPr/>
              </p:nvSpPr>
              <p:spPr>
                <a:xfrm rot="-3600000">
                  <a:off x="5999189" y="3294248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2002</a:t>
                  </a:r>
                </a:p>
              </p:txBody>
            </p:sp>
          </p:grpSp>
          <p:grpSp>
            <p:nvGrpSpPr>
              <p:cNvPr id="769" name=""/>
              <p:cNvGrpSpPr/>
              <p:nvPr/>
            </p:nvGrpSpPr>
            <p:grpSpPr>
              <a:xfrm>
                <a:off x="6605286" y="1189797"/>
                <a:ext cx="233067" cy="2056651"/>
                <a:chOff x="6605286" y="1189797"/>
                <a:chExt cx="233067" cy="2056651"/>
              </a:xfrm>
            </p:grpSpPr>
            <p:sp>
              <p:nvSpPr>
                <p:cNvPr id="770" name=""/>
                <p:cNvSpPr/>
                <p:nvPr/>
              </p:nvSpPr>
              <p:spPr>
                <a:xfrm>
                  <a:off x="6605286" y="2612999"/>
                  <a:ext cx="233067" cy="633449"/>
                </a:xfrm>
                <a:custGeom>
                  <a:avLst/>
                  <a:gdLst>
                    <a:gd name="rtl" fmla="*/ -12667 w 233067"/>
                    <a:gd name="rtt" fmla="*/ -152000 h 633449"/>
                    <a:gd name="rtr" fmla="*/ 245733 w 233067"/>
                    <a:gd name="rtb" fmla="*/ 0 h 633449"/>
                  </a:gdLst>
                  <a:ahLst/>
                  <a:cxnLst/>
                  <a:rect l="rtl" t="rtt" r="rtr" b="rtb"/>
                  <a:pathLst>
                    <a:path w="233067" h="633449">
                      <a:moveTo>
                        <a:pt x="0" y="0"/>
                      </a:moveTo>
                      <a:lnTo>
                        <a:pt x="233067" y="0"/>
                      </a:lnTo>
                      <a:lnTo>
                        <a:pt x="233067" y="633449"/>
                      </a:lnTo>
                      <a:lnTo>
                        <a:pt x="0" y="6334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35</a:t>
                  </a:r>
                </a:p>
              </p:txBody>
            </p:sp>
            <p:sp>
              <p:nvSpPr>
                <p:cNvPr id="615" name="Text 615"/>
                <p:cNvSpPr txBox="1"/>
                <p:nvPr/>
              </p:nvSpPr>
              <p:spPr>
                <a:xfrm rot="-3600000">
                  <a:off x="6465320" y="3294248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2005</a:t>
                  </a:r>
                </a:p>
              </p:txBody>
            </p:sp>
          </p:grpSp>
          <p:grpSp>
            <p:nvGrpSpPr>
              <p:cNvPr id="771" name=""/>
              <p:cNvGrpSpPr/>
              <p:nvPr/>
            </p:nvGrpSpPr>
            <p:grpSpPr>
              <a:xfrm>
                <a:off x="7071425" y="1189797"/>
                <a:ext cx="233067" cy="2056651"/>
                <a:chOff x="7071425" y="1189797"/>
                <a:chExt cx="233067" cy="2056651"/>
              </a:xfrm>
            </p:grpSpPr>
            <p:sp>
              <p:nvSpPr>
                <p:cNvPr id="772" name=""/>
                <p:cNvSpPr/>
                <p:nvPr/>
              </p:nvSpPr>
              <p:spPr>
                <a:xfrm>
                  <a:off x="7071425" y="2142434"/>
                  <a:ext cx="233067" cy="1104014"/>
                </a:xfrm>
                <a:custGeom>
                  <a:avLst/>
                  <a:gdLst>
                    <a:gd name="rtl" fmla="*/ -12667 w 233067"/>
                    <a:gd name="rtt" fmla="*/ -152000 h 1104014"/>
                    <a:gd name="rtr" fmla="*/ 245733 w 233067"/>
                    <a:gd name="rtb" fmla="*/ 0 h 1104014"/>
                  </a:gdLst>
                  <a:ahLst/>
                  <a:cxnLst/>
                  <a:rect l="rtl" t="rtt" r="rtr" b="rtb"/>
                  <a:pathLst>
                    <a:path w="233067" h="1104014">
                      <a:moveTo>
                        <a:pt x="0" y="0"/>
                      </a:moveTo>
                      <a:lnTo>
                        <a:pt x="233067" y="0"/>
                      </a:lnTo>
                      <a:lnTo>
                        <a:pt x="233067" y="1104014"/>
                      </a:lnTo>
                      <a:lnTo>
                        <a:pt x="0" y="11040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61</a:t>
                  </a:r>
                </a:p>
              </p:txBody>
            </p:sp>
            <p:sp>
              <p:nvSpPr>
                <p:cNvPr id="616" name="Text 616"/>
                <p:cNvSpPr txBox="1"/>
                <p:nvPr/>
              </p:nvSpPr>
              <p:spPr>
                <a:xfrm rot="-3600000">
                  <a:off x="6931458" y="3294248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2009</a:t>
                  </a:r>
                </a:p>
              </p:txBody>
            </p:sp>
          </p:grpSp>
          <p:grpSp>
            <p:nvGrpSpPr>
              <p:cNvPr id="773" name=""/>
              <p:cNvGrpSpPr/>
              <p:nvPr/>
            </p:nvGrpSpPr>
            <p:grpSpPr>
              <a:xfrm>
                <a:off x="7537556" y="1189797"/>
                <a:ext cx="233067" cy="2056651"/>
                <a:chOff x="7537556" y="1189797"/>
                <a:chExt cx="233067" cy="2056651"/>
              </a:xfrm>
            </p:grpSpPr>
            <p:sp>
              <p:nvSpPr>
                <p:cNvPr id="774" name=""/>
                <p:cNvSpPr/>
                <p:nvPr/>
              </p:nvSpPr>
              <p:spPr>
                <a:xfrm>
                  <a:off x="7537556" y="1653777"/>
                  <a:ext cx="233067" cy="1592671"/>
                </a:xfrm>
                <a:custGeom>
                  <a:avLst/>
                  <a:gdLst>
                    <a:gd name="rtl" fmla="*/ -12667 w 233067"/>
                    <a:gd name="rtt" fmla="*/ -152000 h 1592671"/>
                    <a:gd name="rtr" fmla="*/ 245733 w 233067"/>
                    <a:gd name="rtb" fmla="*/ 0 h 1592671"/>
                  </a:gdLst>
                  <a:ahLst/>
                  <a:cxnLst/>
                  <a:rect l="rtl" t="rtt" r="rtr" b="rtb"/>
                  <a:pathLst>
                    <a:path w="233067" h="1592671">
                      <a:moveTo>
                        <a:pt x="0" y="0"/>
                      </a:moveTo>
                      <a:lnTo>
                        <a:pt x="233067" y="0"/>
                      </a:lnTo>
                      <a:lnTo>
                        <a:pt x="233067" y="1592671"/>
                      </a:lnTo>
                      <a:lnTo>
                        <a:pt x="0" y="15926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88</a:t>
                  </a:r>
                </a:p>
              </p:txBody>
            </p:sp>
            <p:sp>
              <p:nvSpPr>
                <p:cNvPr id="617" name="Text 617"/>
                <p:cNvSpPr txBox="1"/>
                <p:nvPr/>
              </p:nvSpPr>
              <p:spPr>
                <a:xfrm rot="-3600000">
                  <a:off x="7397589" y="3294248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2012</a:t>
                  </a:r>
                </a:p>
              </p:txBody>
            </p:sp>
          </p:grpSp>
          <p:grpSp>
            <p:nvGrpSpPr>
              <p:cNvPr id="775" name=""/>
              <p:cNvGrpSpPr/>
              <p:nvPr/>
            </p:nvGrpSpPr>
            <p:grpSpPr>
              <a:xfrm>
                <a:off x="8003687" y="1189797"/>
                <a:ext cx="233067" cy="2056651"/>
                <a:chOff x="8003687" y="1189797"/>
                <a:chExt cx="233067" cy="2056651"/>
              </a:xfrm>
            </p:grpSpPr>
            <p:sp>
              <p:nvSpPr>
                <p:cNvPr id="776" name=""/>
                <p:cNvSpPr/>
                <p:nvPr/>
              </p:nvSpPr>
              <p:spPr>
                <a:xfrm>
                  <a:off x="8003687" y="2196736"/>
                  <a:ext cx="233067" cy="1049712"/>
                </a:xfrm>
                <a:custGeom>
                  <a:avLst/>
                  <a:gdLst>
                    <a:gd name="rtl" fmla="*/ -12667 w 233067"/>
                    <a:gd name="rtt" fmla="*/ -152000 h 1049712"/>
                    <a:gd name="rtr" fmla="*/ 245733 w 233067"/>
                    <a:gd name="rtb" fmla="*/ 0 h 1049712"/>
                  </a:gdLst>
                  <a:ahLst/>
                  <a:cxnLst/>
                  <a:rect l="rtl" t="rtt" r="rtr" b="rtb"/>
                  <a:pathLst>
                    <a:path w="233067" h="1049712">
                      <a:moveTo>
                        <a:pt x="0" y="0"/>
                      </a:moveTo>
                      <a:lnTo>
                        <a:pt x="233067" y="0"/>
                      </a:lnTo>
                      <a:lnTo>
                        <a:pt x="233067" y="1049712"/>
                      </a:lnTo>
                      <a:lnTo>
                        <a:pt x="0" y="10497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58</a:t>
                  </a:r>
                </a:p>
              </p:txBody>
            </p:sp>
            <p:sp>
              <p:nvSpPr>
                <p:cNvPr id="618" name="Text 618"/>
                <p:cNvSpPr txBox="1"/>
                <p:nvPr/>
              </p:nvSpPr>
              <p:spPr>
                <a:xfrm rot="-3600000">
                  <a:off x="7863720" y="3294248"/>
                  <a:ext cx="3192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2015</a:t>
                  </a:r>
                </a:p>
              </p:txBody>
            </p:sp>
          </p:grpSp>
          <p:sp>
            <p:nvSpPr>
              <p:cNvPr id="779" name=""/>
              <p:cNvSpPr/>
              <p:nvPr/>
            </p:nvSpPr>
            <p:spPr>
              <a:xfrm>
                <a:off x="5439956" y="1189797"/>
                <a:ext cx="2964000" cy="2056651"/>
              </a:xfrm>
              <a:custGeom>
                <a:avLst/>
                <a:gdLst/>
                <a:ahLst/>
                <a:cxnLst/>
                <a:pathLst>
                  <a:path w="2964000" h="2056651" fill="none">
                    <a:moveTo>
                      <a:pt x="0" y="0"/>
                    </a:moveTo>
                    <a:lnTo>
                      <a:pt x="0" y="2056651"/>
                    </a:lnTo>
                    <a:lnTo>
                      <a:pt x="2964000" y="2056651"/>
                    </a:lnTo>
                  </a:path>
                </a:pathLst>
              </a:custGeom>
              <a:solidFill>
                <a:srgbClr val="444F61"/>
              </a:solidFill>
              <a:ln w="7600" cap="flat">
                <a:solidFill>
                  <a:srgbClr val="444F61"/>
                </a:solidFill>
                <a:bevel/>
                <a:headEnd type="triangle" w="med" len="med"/>
                <a:tailEnd type="triangle" w="med" len="med"/>
              </a:ln>
            </p:spPr>
          </p:sp>
        </p:grpSp>
        <p:grpSp>
          <p:nvGrpSpPr>
            <p:cNvPr id="843" name="Blank Comparison Table - Green"/>
            <p:cNvGrpSpPr/>
            <p:nvPr/>
          </p:nvGrpSpPr>
          <p:grpSpPr>
            <a:xfrm>
              <a:off x="4326541" y="4277350"/>
              <a:ext cx="4563876" cy="1748000"/>
              <a:chOff x="4326541" y="4277350"/>
              <a:chExt cx="4563876" cy="1748000"/>
            </a:xfrm>
          </p:grpSpPr>
          <p:grpSp>
            <p:nvGrpSpPr>
              <p:cNvPr id="844" name=""/>
              <p:cNvGrpSpPr/>
              <p:nvPr/>
            </p:nvGrpSpPr>
            <p:grpSpPr>
              <a:xfrm>
                <a:off x="4326541" y="4277350"/>
                <a:ext cx="4271200" cy="1748000"/>
                <a:chOff x="4326541" y="4277350"/>
                <a:chExt cx="4271200" cy="1748000"/>
              </a:xfrm>
            </p:grpSpPr>
            <p:sp>
              <p:nvSpPr>
                <p:cNvPr id="845" name=""/>
                <p:cNvSpPr/>
                <p:nvPr/>
              </p:nvSpPr>
              <p:spPr>
                <a:xfrm>
                  <a:off x="4326541" y="42773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E59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46" name=""/>
                <p:cNvSpPr/>
                <p:nvPr/>
              </p:nvSpPr>
              <p:spPr>
                <a:xfrm>
                  <a:off x="4326541" y="46269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E59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47" name=""/>
                <p:cNvSpPr/>
                <p:nvPr/>
              </p:nvSpPr>
              <p:spPr>
                <a:xfrm>
                  <a:off x="4326541" y="49765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E59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48" name=""/>
                <p:cNvSpPr/>
                <p:nvPr/>
              </p:nvSpPr>
              <p:spPr>
                <a:xfrm>
                  <a:off x="4326541" y="53261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E59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08" name=""/>
                <p:cNvSpPr/>
                <p:nvPr/>
              </p:nvSpPr>
              <p:spPr>
                <a:xfrm>
                  <a:off x="4326541" y="56757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E59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849" name=""/>
              <p:cNvGrpSpPr/>
              <p:nvPr/>
            </p:nvGrpSpPr>
            <p:grpSpPr>
              <a:xfrm>
                <a:off x="4326541" y="4452150"/>
                <a:ext cx="4271200" cy="1748000"/>
                <a:chOff x="4326541" y="4452150"/>
                <a:chExt cx="4271200" cy="1748000"/>
              </a:xfrm>
            </p:grpSpPr>
            <p:sp>
              <p:nvSpPr>
                <p:cNvPr id="850" name=""/>
                <p:cNvSpPr/>
                <p:nvPr/>
              </p:nvSpPr>
              <p:spPr>
                <a:xfrm>
                  <a:off x="4326541" y="44521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51" name=""/>
                <p:cNvSpPr/>
                <p:nvPr/>
              </p:nvSpPr>
              <p:spPr>
                <a:xfrm>
                  <a:off x="4326541" y="48017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52" name=""/>
                <p:cNvSpPr/>
                <p:nvPr/>
              </p:nvSpPr>
              <p:spPr>
                <a:xfrm>
                  <a:off x="4326541" y="51513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53" name=""/>
                <p:cNvSpPr/>
                <p:nvPr/>
              </p:nvSpPr>
              <p:spPr>
                <a:xfrm>
                  <a:off x="4326541" y="55009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5" name=""/>
                <p:cNvSpPr/>
                <p:nvPr/>
              </p:nvSpPr>
              <p:spPr>
                <a:xfrm>
                  <a:off x="4326541" y="5850550"/>
                  <a:ext cx="4271200" cy="174800"/>
                </a:xfrm>
                <a:custGeom>
                  <a:avLst/>
                  <a:gdLst/>
                  <a:ahLst/>
                  <a:cxnLst/>
                  <a:pathLst>
                    <a:path w="4271200" h="174800">
                      <a:moveTo>
                        <a:pt x="0" y="0"/>
                      </a:moveTo>
                      <a:lnTo>
                        <a:pt x="4271200" y="0"/>
                      </a:lnTo>
                      <a:lnTo>
                        <a:pt x="4271200" y="174800"/>
                      </a:lnTo>
                      <a:lnTo>
                        <a:pt x="0" y="174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4545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854" name=""/>
              <p:cNvGrpSpPr/>
              <p:nvPr/>
            </p:nvGrpSpPr>
            <p:grpSpPr>
              <a:xfrm>
                <a:off x="4326541" y="4277350"/>
                <a:ext cx="957471" cy="1748000"/>
                <a:chOff x="4326541" y="4277350"/>
                <a:chExt cx="957471" cy="1748000"/>
              </a:xfrm>
            </p:grpSpPr>
            <p:sp>
              <p:nvSpPr>
                <p:cNvPr id="855" name=""/>
                <p:cNvSpPr/>
                <p:nvPr/>
              </p:nvSpPr>
              <p:spPr>
                <a:xfrm>
                  <a:off x="4326541" y="42773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56" name=""/>
                <p:cNvSpPr/>
                <p:nvPr/>
              </p:nvSpPr>
              <p:spPr>
                <a:xfrm>
                  <a:off x="4326541" y="44521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  <a:gd name="rtl" fmla="*/ 45600 w 957600"/>
                    <a:gd name="rtr" fmla="*/ 912000 w 9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Argentina</a:t>
                  </a:r>
                </a:p>
              </p:txBody>
            </p:sp>
            <p:sp>
              <p:nvSpPr>
                <p:cNvPr id="857" name=""/>
                <p:cNvSpPr/>
                <p:nvPr/>
              </p:nvSpPr>
              <p:spPr>
                <a:xfrm>
                  <a:off x="4326541" y="46269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58" name=""/>
                <p:cNvSpPr/>
                <p:nvPr/>
              </p:nvSpPr>
              <p:spPr>
                <a:xfrm>
                  <a:off x="4326541" y="48017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  <a:gd name="rtl" fmla="*/ 45600 w 957600"/>
                    <a:gd name="rtr" fmla="*/ 912000 w 9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Holland</a:t>
                  </a:r>
                </a:p>
              </p:txBody>
            </p:sp>
            <p:sp>
              <p:nvSpPr>
                <p:cNvPr id="859" name=""/>
                <p:cNvSpPr/>
                <p:nvPr/>
              </p:nvSpPr>
              <p:spPr>
                <a:xfrm>
                  <a:off x="4326541" y="49765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0" name=""/>
                <p:cNvSpPr/>
                <p:nvPr/>
              </p:nvSpPr>
              <p:spPr>
                <a:xfrm>
                  <a:off x="4326541" y="51513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  <a:gd name="rtl" fmla="*/ 45600 w 957600"/>
                    <a:gd name="rtr" fmla="*/ 912000 w 9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China</a:t>
                  </a:r>
                </a:p>
              </p:txBody>
            </p:sp>
            <p:sp>
              <p:nvSpPr>
                <p:cNvPr id="861" name=""/>
                <p:cNvSpPr/>
                <p:nvPr/>
              </p:nvSpPr>
              <p:spPr>
                <a:xfrm>
                  <a:off x="4326541" y="53261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2" name=""/>
                <p:cNvSpPr/>
                <p:nvPr/>
              </p:nvSpPr>
              <p:spPr>
                <a:xfrm>
                  <a:off x="4326541" y="55009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  <a:gd name="rtl" fmla="*/ 45600 w 957600"/>
                    <a:gd name="rtr" fmla="*/ 912000 w 9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Australia</a:t>
                  </a:r>
                </a:p>
              </p:txBody>
            </p:sp>
            <p:sp>
              <p:nvSpPr>
                <p:cNvPr id="909" name=""/>
                <p:cNvSpPr/>
                <p:nvPr/>
              </p:nvSpPr>
              <p:spPr>
                <a:xfrm>
                  <a:off x="4326541" y="56757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6" name=""/>
                <p:cNvSpPr/>
                <p:nvPr/>
              </p:nvSpPr>
              <p:spPr>
                <a:xfrm>
                  <a:off x="4326541" y="5850550"/>
                  <a:ext cx="957600" cy="174800"/>
                </a:xfrm>
                <a:custGeom>
                  <a:avLst/>
                  <a:gdLst>
                    <a:gd name="connsiteX0" fmla="*/ 95760 w 957600"/>
                    <a:gd name="connsiteY0" fmla="*/ 87400 h 174800"/>
                    <a:gd name="connsiteX1" fmla="*/ 191520 w 957600"/>
                    <a:gd name="connsiteY1" fmla="*/ 87400 h 174800"/>
                    <a:gd name="connsiteX2" fmla="*/ 287280 w 957600"/>
                    <a:gd name="connsiteY2" fmla="*/ 87400 h 174800"/>
                    <a:gd name="connsiteX3" fmla="*/ 383040 w 957600"/>
                    <a:gd name="connsiteY3" fmla="*/ 87400 h 174800"/>
                    <a:gd name="connsiteX4" fmla="*/ 478800 w 957600"/>
                    <a:gd name="connsiteY4" fmla="*/ 87400 h 174800"/>
                    <a:gd name="rtl" fmla="*/ 45600 w 957600"/>
                    <a:gd name="rtr" fmla="*/ 912000 w 9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957600" h="174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CED0D2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Brazil</a:t>
                  </a:r>
                </a:p>
              </p:txBody>
            </p:sp>
          </p:grpSp>
          <p:grpSp>
            <p:nvGrpSpPr>
              <p:cNvPr id="863" name=""/>
              <p:cNvGrpSpPr/>
              <p:nvPr/>
            </p:nvGrpSpPr>
            <p:grpSpPr>
              <a:xfrm>
                <a:off x="5284141" y="4277350"/>
                <a:ext cx="863808" cy="1748000"/>
                <a:chOff x="5284141" y="4277350"/>
                <a:chExt cx="863808" cy="1748000"/>
              </a:xfrm>
            </p:grpSpPr>
            <p:sp>
              <p:nvSpPr>
                <p:cNvPr id="864" name=""/>
                <p:cNvSpPr/>
                <p:nvPr/>
              </p:nvSpPr>
              <p:spPr>
                <a:xfrm>
                  <a:off x="5284141" y="42773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5" name=""/>
                <p:cNvSpPr/>
                <p:nvPr/>
              </p:nvSpPr>
              <p:spPr>
                <a:xfrm>
                  <a:off x="5284141" y="44521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6" name=""/>
                <p:cNvSpPr/>
                <p:nvPr/>
              </p:nvSpPr>
              <p:spPr>
                <a:xfrm>
                  <a:off x="5284141" y="46269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7" name=""/>
                <p:cNvSpPr/>
                <p:nvPr/>
              </p:nvSpPr>
              <p:spPr>
                <a:xfrm>
                  <a:off x="5284141" y="48017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8" name=""/>
                <p:cNvSpPr/>
                <p:nvPr/>
              </p:nvSpPr>
              <p:spPr>
                <a:xfrm>
                  <a:off x="5284141" y="49765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69" name=""/>
                <p:cNvSpPr/>
                <p:nvPr/>
              </p:nvSpPr>
              <p:spPr>
                <a:xfrm>
                  <a:off x="5284141" y="51513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70" name=""/>
                <p:cNvSpPr/>
                <p:nvPr/>
              </p:nvSpPr>
              <p:spPr>
                <a:xfrm>
                  <a:off x="5284141" y="53261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71" name=""/>
                <p:cNvSpPr/>
                <p:nvPr/>
              </p:nvSpPr>
              <p:spPr>
                <a:xfrm>
                  <a:off x="5284141" y="55009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0" name=""/>
                <p:cNvSpPr/>
                <p:nvPr/>
              </p:nvSpPr>
              <p:spPr>
                <a:xfrm>
                  <a:off x="5284141" y="56757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7" name=""/>
                <p:cNvSpPr/>
                <p:nvPr/>
              </p:nvSpPr>
              <p:spPr>
                <a:xfrm>
                  <a:off x="5284141" y="5850550"/>
                  <a:ext cx="866400" cy="174800"/>
                </a:xfrm>
                <a:custGeom>
                  <a:avLst/>
                  <a:gdLst>
                    <a:gd name="connsiteX0" fmla="*/ 86640 w 866400"/>
                    <a:gd name="connsiteY0" fmla="*/ 87400 h 174800"/>
                    <a:gd name="connsiteX1" fmla="*/ 173280 w 866400"/>
                    <a:gd name="connsiteY1" fmla="*/ 87400 h 174800"/>
                    <a:gd name="connsiteX2" fmla="*/ 259920 w 866400"/>
                    <a:gd name="connsiteY2" fmla="*/ 87400 h 174800"/>
                    <a:gd name="connsiteX3" fmla="*/ 346560 w 866400"/>
                    <a:gd name="connsiteY3" fmla="*/ 87400 h 174800"/>
                    <a:gd name="connsiteX4" fmla="*/ 433200 w 8664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66400" h="174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872" name=""/>
              <p:cNvGrpSpPr/>
              <p:nvPr/>
            </p:nvGrpSpPr>
            <p:grpSpPr>
              <a:xfrm>
                <a:off x="6150541" y="4277350"/>
                <a:ext cx="892628" cy="1748000"/>
                <a:chOff x="6150541" y="4277350"/>
                <a:chExt cx="892628" cy="1748000"/>
              </a:xfrm>
            </p:grpSpPr>
            <p:sp>
              <p:nvSpPr>
                <p:cNvPr id="873" name=""/>
                <p:cNvSpPr/>
                <p:nvPr/>
              </p:nvSpPr>
              <p:spPr>
                <a:xfrm>
                  <a:off x="6150541" y="42773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74" name=""/>
                <p:cNvSpPr/>
                <p:nvPr/>
              </p:nvSpPr>
              <p:spPr>
                <a:xfrm>
                  <a:off x="6150541" y="44521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  <a:gd name="rtl" fmla="*/ 45600 w 896800"/>
                    <a:gd name="rtr" fmla="*/ 851200 w 89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$85000.00</a:t>
                  </a:r>
                </a:p>
              </p:txBody>
            </p:sp>
            <p:sp>
              <p:nvSpPr>
                <p:cNvPr id="875" name=""/>
                <p:cNvSpPr/>
                <p:nvPr/>
              </p:nvSpPr>
              <p:spPr>
                <a:xfrm>
                  <a:off x="6150541" y="46269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76" name=""/>
                <p:cNvSpPr/>
                <p:nvPr/>
              </p:nvSpPr>
              <p:spPr>
                <a:xfrm>
                  <a:off x="6150541" y="48017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  <a:gd name="rtl" fmla="*/ 45600 w 896800"/>
                    <a:gd name="rtr" fmla="*/ 851200 w 89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$34500.00</a:t>
                  </a:r>
                </a:p>
              </p:txBody>
            </p:sp>
            <p:sp>
              <p:nvSpPr>
                <p:cNvPr id="877" name=""/>
                <p:cNvSpPr/>
                <p:nvPr/>
              </p:nvSpPr>
              <p:spPr>
                <a:xfrm>
                  <a:off x="6150541" y="49765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78" name=""/>
                <p:cNvSpPr/>
                <p:nvPr/>
              </p:nvSpPr>
              <p:spPr>
                <a:xfrm>
                  <a:off x="6150541" y="51513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  <a:gd name="rtl" fmla="*/ 45600 w 896800"/>
                    <a:gd name="rtr" fmla="*/ 851200 w 89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$142000.00</a:t>
                  </a:r>
                </a:p>
              </p:txBody>
            </p:sp>
            <p:sp>
              <p:nvSpPr>
                <p:cNvPr id="879" name=""/>
                <p:cNvSpPr/>
                <p:nvPr/>
              </p:nvSpPr>
              <p:spPr>
                <a:xfrm>
                  <a:off x="6150541" y="53261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80" name=""/>
                <p:cNvSpPr/>
                <p:nvPr/>
              </p:nvSpPr>
              <p:spPr>
                <a:xfrm>
                  <a:off x="6150541" y="55009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  <a:gd name="rtl" fmla="*/ 45600 w 896800"/>
                    <a:gd name="rtr" fmla="*/ 851200 w 89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$28410.00</a:t>
                  </a:r>
                </a:p>
              </p:txBody>
            </p:sp>
            <p:sp>
              <p:nvSpPr>
                <p:cNvPr id="911" name=""/>
                <p:cNvSpPr/>
                <p:nvPr/>
              </p:nvSpPr>
              <p:spPr>
                <a:xfrm>
                  <a:off x="6150541" y="56757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8" name=""/>
                <p:cNvSpPr/>
                <p:nvPr/>
              </p:nvSpPr>
              <p:spPr>
                <a:xfrm>
                  <a:off x="6150541" y="5850550"/>
                  <a:ext cx="896800" cy="174800"/>
                </a:xfrm>
                <a:custGeom>
                  <a:avLst/>
                  <a:gdLst>
                    <a:gd name="connsiteX0" fmla="*/ 89680 w 896800"/>
                    <a:gd name="connsiteY0" fmla="*/ 87400 h 174800"/>
                    <a:gd name="connsiteX1" fmla="*/ 179360 w 896800"/>
                    <a:gd name="connsiteY1" fmla="*/ 87400 h 174800"/>
                    <a:gd name="connsiteX2" fmla="*/ 269040 w 896800"/>
                    <a:gd name="connsiteY2" fmla="*/ 87400 h 174800"/>
                    <a:gd name="connsiteX3" fmla="*/ 358720 w 896800"/>
                    <a:gd name="connsiteY3" fmla="*/ 87400 h 174800"/>
                    <a:gd name="connsiteX4" fmla="*/ 448400 w 896800"/>
                    <a:gd name="connsiteY4" fmla="*/ 87400 h 174800"/>
                    <a:gd name="rtl" fmla="*/ 45600 w 896800"/>
                    <a:gd name="rtr" fmla="*/ 851200 w 89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896800" h="174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$65210.00</a:t>
                  </a:r>
                </a:p>
              </p:txBody>
            </p:sp>
          </p:grpSp>
          <p:grpSp>
            <p:nvGrpSpPr>
              <p:cNvPr id="881" name=""/>
              <p:cNvGrpSpPr/>
              <p:nvPr/>
            </p:nvGrpSpPr>
            <p:grpSpPr>
              <a:xfrm>
                <a:off x="7047341" y="4277350"/>
                <a:ext cx="781204" cy="1748000"/>
                <a:chOff x="7047341" y="4277350"/>
                <a:chExt cx="781204" cy="1748000"/>
              </a:xfrm>
            </p:grpSpPr>
            <p:sp>
              <p:nvSpPr>
                <p:cNvPr id="882" name=""/>
                <p:cNvSpPr/>
                <p:nvPr/>
              </p:nvSpPr>
              <p:spPr>
                <a:xfrm>
                  <a:off x="7047341" y="42773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83" name=""/>
                <p:cNvSpPr/>
                <p:nvPr/>
              </p:nvSpPr>
              <p:spPr>
                <a:xfrm>
                  <a:off x="7047341" y="44521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  <a:gd name="rtl" fmla="*/ 45600 w 782800"/>
                    <a:gd name="rtr" fmla="*/ 737200 w 782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64500.00</a:t>
                  </a:r>
                </a:p>
              </p:txBody>
            </p:sp>
            <p:sp>
              <p:nvSpPr>
                <p:cNvPr id="884" name=""/>
                <p:cNvSpPr/>
                <p:nvPr/>
              </p:nvSpPr>
              <p:spPr>
                <a:xfrm>
                  <a:off x="7047341" y="46269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85" name=""/>
                <p:cNvSpPr/>
                <p:nvPr/>
              </p:nvSpPr>
              <p:spPr>
                <a:xfrm>
                  <a:off x="7047341" y="48017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  <a:gd name="rtl" fmla="*/ 45600 w 782800"/>
                    <a:gd name="rtr" fmla="*/ 737200 w 782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47800.00</a:t>
                  </a:r>
                </a:p>
              </p:txBody>
            </p:sp>
            <p:sp>
              <p:nvSpPr>
                <p:cNvPr id="886" name=""/>
                <p:cNvSpPr/>
                <p:nvPr/>
              </p:nvSpPr>
              <p:spPr>
                <a:xfrm>
                  <a:off x="7047341" y="49765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87" name=""/>
                <p:cNvSpPr/>
                <p:nvPr/>
              </p:nvSpPr>
              <p:spPr>
                <a:xfrm>
                  <a:off x="7047341" y="51513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  <a:gd name="rtl" fmla="*/ 45600 w 782800"/>
                    <a:gd name="rtr" fmla="*/ 737200 w 782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124800.00</a:t>
                  </a:r>
                </a:p>
              </p:txBody>
            </p:sp>
            <p:sp>
              <p:nvSpPr>
                <p:cNvPr id="888" name=""/>
                <p:cNvSpPr/>
                <p:nvPr/>
              </p:nvSpPr>
              <p:spPr>
                <a:xfrm>
                  <a:off x="7047341" y="53261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89" name=""/>
                <p:cNvSpPr/>
                <p:nvPr/>
              </p:nvSpPr>
              <p:spPr>
                <a:xfrm>
                  <a:off x="7047341" y="55009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  <a:gd name="rtl" fmla="*/ 45600 w 782800"/>
                    <a:gd name="rtr" fmla="*/ 737200 w 782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26200.00</a:t>
                  </a:r>
                </a:p>
              </p:txBody>
            </p:sp>
            <p:sp>
              <p:nvSpPr>
                <p:cNvPr id="912" name=""/>
                <p:cNvSpPr/>
                <p:nvPr/>
              </p:nvSpPr>
              <p:spPr>
                <a:xfrm>
                  <a:off x="7047341" y="56757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9" name=""/>
                <p:cNvSpPr/>
                <p:nvPr/>
              </p:nvSpPr>
              <p:spPr>
                <a:xfrm>
                  <a:off x="7047341" y="5850550"/>
                  <a:ext cx="782800" cy="174800"/>
                </a:xfrm>
                <a:custGeom>
                  <a:avLst/>
                  <a:gdLst>
                    <a:gd name="connsiteX0" fmla="*/ 78280 w 782800"/>
                    <a:gd name="connsiteY0" fmla="*/ 87400 h 174800"/>
                    <a:gd name="connsiteX1" fmla="*/ 156560 w 782800"/>
                    <a:gd name="connsiteY1" fmla="*/ 87400 h 174800"/>
                    <a:gd name="connsiteX2" fmla="*/ 234840 w 782800"/>
                    <a:gd name="connsiteY2" fmla="*/ 87400 h 174800"/>
                    <a:gd name="connsiteX3" fmla="*/ 313120 w 782800"/>
                    <a:gd name="connsiteY3" fmla="*/ 87400 h 174800"/>
                    <a:gd name="connsiteX4" fmla="*/ 391400 w 782800"/>
                    <a:gd name="connsiteY4" fmla="*/ 87400 h 174800"/>
                    <a:gd name="rtl" fmla="*/ 45600 w 782800"/>
                    <a:gd name="rtr" fmla="*/ 737200 w 782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rtl" t="t" r="rtr" b="b"/>
                  <a:pathLst>
                    <a:path w="782800" h="174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75800.00</a:t>
                  </a:r>
                </a:p>
              </p:txBody>
            </p:sp>
          </p:grpSp>
          <p:grpSp>
            <p:nvGrpSpPr>
              <p:cNvPr id="890" name=""/>
              <p:cNvGrpSpPr/>
              <p:nvPr/>
            </p:nvGrpSpPr>
            <p:grpSpPr>
              <a:xfrm>
                <a:off x="7830141" y="4277350"/>
                <a:ext cx="760646" cy="1748000"/>
                <a:chOff x="7830141" y="4277350"/>
                <a:chExt cx="760646" cy="1748000"/>
              </a:xfrm>
            </p:grpSpPr>
            <p:sp>
              <p:nvSpPr>
                <p:cNvPr id="891" name=""/>
                <p:cNvSpPr/>
                <p:nvPr/>
              </p:nvSpPr>
              <p:spPr>
                <a:xfrm>
                  <a:off x="7830141" y="42773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2" name=""/>
                <p:cNvSpPr/>
                <p:nvPr/>
              </p:nvSpPr>
              <p:spPr>
                <a:xfrm>
                  <a:off x="7830141" y="44521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3" name=""/>
                <p:cNvSpPr/>
                <p:nvPr/>
              </p:nvSpPr>
              <p:spPr>
                <a:xfrm>
                  <a:off x="7830141" y="46269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4" name=""/>
                <p:cNvSpPr/>
                <p:nvPr/>
              </p:nvSpPr>
              <p:spPr>
                <a:xfrm>
                  <a:off x="7830141" y="48017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5" name=""/>
                <p:cNvSpPr/>
                <p:nvPr/>
              </p:nvSpPr>
              <p:spPr>
                <a:xfrm>
                  <a:off x="7830141" y="49765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6" name=""/>
                <p:cNvSpPr/>
                <p:nvPr/>
              </p:nvSpPr>
              <p:spPr>
                <a:xfrm>
                  <a:off x="7830141" y="51513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7" name=""/>
                <p:cNvSpPr/>
                <p:nvPr/>
              </p:nvSpPr>
              <p:spPr>
                <a:xfrm>
                  <a:off x="7830141" y="53261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898" name=""/>
                <p:cNvSpPr/>
                <p:nvPr/>
              </p:nvSpPr>
              <p:spPr>
                <a:xfrm>
                  <a:off x="7830141" y="55009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13" name=""/>
                <p:cNvSpPr/>
                <p:nvPr/>
              </p:nvSpPr>
              <p:spPr>
                <a:xfrm>
                  <a:off x="7830141" y="56757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920" name=""/>
                <p:cNvSpPr/>
                <p:nvPr/>
              </p:nvSpPr>
              <p:spPr>
                <a:xfrm>
                  <a:off x="7830141" y="5850550"/>
                  <a:ext cx="767600" cy="174800"/>
                </a:xfrm>
                <a:custGeom>
                  <a:avLst/>
                  <a:gdLst>
                    <a:gd name="connsiteX0" fmla="*/ 76760 w 767600"/>
                    <a:gd name="connsiteY0" fmla="*/ 87400 h 174800"/>
                    <a:gd name="connsiteX1" fmla="*/ 153520 w 767600"/>
                    <a:gd name="connsiteY1" fmla="*/ 87400 h 174800"/>
                    <a:gd name="connsiteX2" fmla="*/ 230280 w 767600"/>
                    <a:gd name="connsiteY2" fmla="*/ 87400 h 174800"/>
                    <a:gd name="connsiteX3" fmla="*/ 307040 w 767600"/>
                    <a:gd name="connsiteY3" fmla="*/ 87400 h 174800"/>
                    <a:gd name="connsiteX4" fmla="*/ 383800 w 767600"/>
                    <a:gd name="connsiteY4" fmla="*/ 87400 h 17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pathLst>
                    <a:path w="767600" h="174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174800"/>
                      </a:lnTo>
                      <a:lnTo>
                        <a:pt x="0" y="174800"/>
                      </a:lnTo>
                      <a:close/>
                    </a:path>
                  </a:pathLst>
                </a:custGeom>
                <a:solidFill>
                  <a:srgbClr val="E9EAE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  <p:grpSp>
            <p:nvGrpSpPr>
              <p:cNvPr id="899" name=""/>
              <p:cNvGrpSpPr/>
              <p:nvPr/>
            </p:nvGrpSpPr>
            <p:grpSpPr>
              <a:xfrm>
                <a:off x="4326541" y="3988550"/>
                <a:ext cx="4563876" cy="288800"/>
                <a:chOff x="4326541" y="3988550"/>
                <a:chExt cx="4563876" cy="288800"/>
              </a:xfrm>
            </p:grpSpPr>
            <p:sp>
              <p:nvSpPr>
                <p:cNvPr id="900" name=""/>
                <p:cNvSpPr/>
                <p:nvPr/>
              </p:nvSpPr>
              <p:spPr>
                <a:xfrm>
                  <a:off x="4326541" y="3988550"/>
                  <a:ext cx="957471" cy="288800"/>
                </a:xfrm>
                <a:custGeom>
                  <a:avLst/>
                  <a:gdLst>
                    <a:gd name="connsiteX0" fmla="*/ 478734 w 957471"/>
                    <a:gd name="connsiteY0" fmla="*/ 144400 h 288800"/>
                  </a:gdLst>
                  <a:ahLst/>
                  <a:cxnLst>
                    <a:cxn ang="0">
                      <a:pos x="connsiteX0" y="connsiteY0"/>
                    </a:cxn>
                  </a:cxnLst>
                  <a:rect l="l" t="t" r="r" b="b"/>
                  <a:pathLst>
                    <a:path w="957471" h="288800">
                      <a:moveTo>
                        <a:pt x="0" y="0"/>
                      </a:moveTo>
                      <a:lnTo>
                        <a:pt x="957600" y="0"/>
                      </a:lnTo>
                      <a:lnTo>
                        <a:pt x="957600" y="288800"/>
                      </a:lnTo>
                      <a:lnTo>
                        <a:pt x="0" y="288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F61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Area</a:t>
                  </a:r>
                </a:p>
              </p:txBody>
            </p:sp>
            <p:sp>
              <p:nvSpPr>
                <p:cNvPr id="901" name=""/>
                <p:cNvSpPr/>
                <p:nvPr/>
              </p:nvSpPr>
              <p:spPr>
                <a:xfrm>
                  <a:off x="5284141" y="3988550"/>
                  <a:ext cx="863808" cy="288800"/>
                </a:xfrm>
                <a:custGeom>
                  <a:avLst/>
                  <a:gdLst>
                    <a:gd name="connsiteX0" fmla="*/ 431904 w 863808"/>
                    <a:gd name="connsiteY0" fmla="*/ 144400 h 288800"/>
                  </a:gdLst>
                  <a:ahLst/>
                  <a:cxnLst>
                    <a:cxn ang="0">
                      <a:pos x="connsiteX0" y="connsiteY0"/>
                    </a:cxn>
                  </a:cxnLst>
                  <a:rect l="l" t="t" r="r" b="b"/>
                  <a:pathLst>
                    <a:path w="863808" h="288800">
                      <a:moveTo>
                        <a:pt x="0" y="0"/>
                      </a:moveTo>
                      <a:lnTo>
                        <a:pt x="866400" y="0"/>
                      </a:lnTo>
                      <a:lnTo>
                        <a:pt x="866400" y="288800"/>
                      </a:lnTo>
                      <a:lnTo>
                        <a:pt x="0" y="288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F61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Trend</a:t>
                  </a:r>
                </a:p>
              </p:txBody>
            </p:sp>
            <p:sp>
              <p:nvSpPr>
                <p:cNvPr id="902" name=""/>
                <p:cNvSpPr/>
                <p:nvPr/>
              </p:nvSpPr>
              <p:spPr>
                <a:xfrm>
                  <a:off x="6150541" y="3988550"/>
                  <a:ext cx="892628" cy="288800"/>
                </a:xfrm>
                <a:custGeom>
                  <a:avLst/>
                  <a:gdLst>
                    <a:gd name="connsiteX0" fmla="*/ 446315 w 892628"/>
                    <a:gd name="connsiteY0" fmla="*/ 144400 h 288800"/>
                  </a:gdLst>
                  <a:ahLst/>
                  <a:cxnLst>
                    <a:cxn ang="0">
                      <a:pos x="connsiteX0" y="connsiteY0"/>
                    </a:cxn>
                  </a:cxnLst>
                  <a:rect l="l" t="t" r="r" b="b"/>
                  <a:pathLst>
                    <a:path w="892628" h="288800">
                      <a:moveTo>
                        <a:pt x="0" y="0"/>
                      </a:moveTo>
                      <a:lnTo>
                        <a:pt x="896800" y="0"/>
                      </a:lnTo>
                      <a:lnTo>
                        <a:pt x="896800" y="288800"/>
                      </a:lnTo>
                      <a:lnTo>
                        <a:pt x="0" y="288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F61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Bookings</a:t>
                  </a:r>
                </a:p>
              </p:txBody>
            </p:sp>
            <p:sp>
              <p:nvSpPr>
                <p:cNvPr id="903" name=""/>
                <p:cNvSpPr/>
                <p:nvPr/>
              </p:nvSpPr>
              <p:spPr>
                <a:xfrm>
                  <a:off x="7047341" y="3988550"/>
                  <a:ext cx="781204" cy="288800"/>
                </a:xfrm>
                <a:custGeom>
                  <a:avLst/>
                  <a:gdLst>
                    <a:gd name="connsiteX0" fmla="*/ 390601 w 781204"/>
                    <a:gd name="connsiteY0" fmla="*/ 144400 h 288800"/>
                  </a:gdLst>
                  <a:ahLst/>
                  <a:cxnLst>
                    <a:cxn ang="0">
                      <a:pos x="connsiteX0" y="connsiteY0"/>
                    </a:cxn>
                  </a:cxnLst>
                  <a:rect l="l" t="t" r="r" b="b"/>
                  <a:pathLst>
                    <a:path w="781204" h="288800">
                      <a:moveTo>
                        <a:pt x="0" y="0"/>
                      </a:moveTo>
                      <a:lnTo>
                        <a:pt x="782800" y="0"/>
                      </a:lnTo>
                      <a:lnTo>
                        <a:pt x="782800" y="288800"/>
                      </a:lnTo>
                      <a:lnTo>
                        <a:pt x="0" y="288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F61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Weighted</a:t>
                  </a:r>
                </a:p>
              </p:txBody>
            </p:sp>
            <p:sp>
              <p:nvSpPr>
                <p:cNvPr id="904" name=""/>
                <p:cNvSpPr/>
                <p:nvPr/>
              </p:nvSpPr>
              <p:spPr>
                <a:xfrm>
                  <a:off x="7830141" y="3988550"/>
                  <a:ext cx="765784" cy="288800"/>
                </a:xfrm>
                <a:custGeom>
                  <a:avLst/>
                  <a:gdLst>
                    <a:gd name="connsiteX0" fmla="*/ 382893 w 765784"/>
                    <a:gd name="connsiteY0" fmla="*/ 144400 h 288800"/>
                  </a:gdLst>
                  <a:ahLst/>
                  <a:cxnLst>
                    <a:cxn ang="0">
                      <a:pos x="connsiteX0" y="connsiteY0"/>
                    </a:cxn>
                  </a:cxnLst>
                  <a:rect l="l" t="t" r="r" b="b"/>
                  <a:pathLst>
                    <a:path w="765784" h="288800">
                      <a:moveTo>
                        <a:pt x="0" y="0"/>
                      </a:moveTo>
                      <a:lnTo>
                        <a:pt x="767600" y="0"/>
                      </a:lnTo>
                      <a:lnTo>
                        <a:pt x="767600" y="288800"/>
                      </a:lnTo>
                      <a:lnTo>
                        <a:pt x="0" y="288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4F61"/>
                </a:solidFill>
                <a:ln w="7600" cap="flat">
                  <a:solidFill>
                    <a:srgbClr val="FFFF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On Target</a:t>
                  </a:r>
                </a:p>
              </p:txBody>
            </p:sp>
          </p:grpSp>
        </p:grpSp>
        <p:sp>
          <p:nvSpPr>
            <p:cNvPr id="905" name="10-State Flag"/>
            <p:cNvSpPr/>
            <p:nvPr/>
          </p:nvSpPr>
          <p:spPr>
            <a:xfrm>
              <a:off x="5628041" y="4450250"/>
              <a:ext cx="178600" cy="178600"/>
            </a:xfrm>
            <a:custGeom>
              <a:avLst/>
              <a:gdLst>
                <a:gd name="connsiteX0" fmla="*/ 89300 w 178600"/>
                <a:gd name="connsiteY0" fmla="*/ 89300 h 178600"/>
              </a:gdLst>
              <a:ahLst/>
              <a:cxnLst>
                <a:cxn ang="0">
                  <a:pos x="connsiteX0" y="connsiteY0"/>
                </a:cxn>
              </a:cxnLst>
              <a:pathLst>
                <a:path w="178600" h="178600">
                  <a:moveTo>
                    <a:pt x="89300" y="12502"/>
                  </a:moveTo>
                  <a:lnTo>
                    <a:pt x="178600" y="166098"/>
                  </a:lnTo>
                  <a:lnTo>
                    <a:pt x="0" y="166098"/>
                  </a:lnTo>
                  <a:close/>
                </a:path>
              </a:pathLst>
            </a:custGeom>
            <a:solidFill>
              <a:srgbClr val="6AC5DB"/>
            </a:solidFill>
            <a:ln w="7600" cap="flat">
              <a:solidFill>
                <a:srgbClr val="6AC5DB"/>
              </a:solidFill>
              <a:bevel/>
            </a:ln>
          </p:spPr>
        </p:sp>
        <p:sp>
          <p:nvSpPr>
            <p:cNvPr id="906" name="10-State Flag"/>
            <p:cNvSpPr/>
            <p:nvPr/>
          </p:nvSpPr>
          <p:spPr>
            <a:xfrm>
              <a:off x="5628041" y="4799850"/>
              <a:ext cx="178600" cy="178600"/>
            </a:xfrm>
            <a:custGeom>
              <a:avLst/>
              <a:gdLst>
                <a:gd name="connsiteX0" fmla="*/ 89300 w 178600"/>
                <a:gd name="connsiteY0" fmla="*/ 89300 h 178600"/>
              </a:gdLst>
              <a:ahLst/>
              <a:cxnLst>
                <a:cxn ang="0">
                  <a:pos x="connsiteX0" y="connsiteY0"/>
                </a:cxn>
              </a:cxnLst>
              <a:pathLst>
                <a:path w="178600" h="178600">
                  <a:moveTo>
                    <a:pt x="0" y="12502"/>
                  </a:moveTo>
                  <a:lnTo>
                    <a:pt x="178600" y="12502"/>
                  </a:lnTo>
                  <a:lnTo>
                    <a:pt x="89300" y="166098"/>
                  </a:lnTo>
                  <a:close/>
                </a:path>
              </a:pathLst>
            </a:custGeom>
            <a:solidFill>
              <a:srgbClr val="464646"/>
            </a:solidFill>
            <a:ln w="7600" cap="flat">
              <a:solidFill>
                <a:srgbClr val="464646"/>
              </a:solidFill>
              <a:bevel/>
            </a:ln>
          </p:spPr>
        </p:sp>
        <p:sp>
          <p:nvSpPr>
            <p:cNvPr id="907" name="10-State Flag"/>
            <p:cNvSpPr/>
            <p:nvPr/>
          </p:nvSpPr>
          <p:spPr>
            <a:xfrm>
              <a:off x="5628041" y="5149450"/>
              <a:ext cx="178600" cy="178600"/>
            </a:xfrm>
            <a:custGeom>
              <a:avLst/>
              <a:gdLst>
                <a:gd name="connsiteX0" fmla="*/ 89300 w 178600"/>
                <a:gd name="connsiteY0" fmla="*/ 89300 h 178600"/>
              </a:gdLst>
              <a:ahLst/>
              <a:cxnLst>
                <a:cxn ang="0">
                  <a:pos x="connsiteX0" y="connsiteY0"/>
                </a:cxn>
              </a:cxnLst>
              <a:pathLst>
                <a:path w="178600" h="178600">
                  <a:moveTo>
                    <a:pt x="89300" y="12502"/>
                  </a:moveTo>
                  <a:lnTo>
                    <a:pt x="178600" y="166098"/>
                  </a:lnTo>
                  <a:lnTo>
                    <a:pt x="0" y="166098"/>
                  </a:lnTo>
                  <a:close/>
                </a:path>
              </a:pathLst>
            </a:custGeom>
            <a:solidFill>
              <a:srgbClr val="6AC5DB"/>
            </a:solidFill>
            <a:ln w="7600" cap="flat">
              <a:solidFill>
                <a:srgbClr val="6AC5DB"/>
              </a:solidFill>
              <a:bevel/>
            </a:ln>
          </p:spPr>
        </p:sp>
        <p:sp>
          <p:nvSpPr>
            <p:cNvPr id="914" name="10-State Flag"/>
            <p:cNvSpPr/>
            <p:nvPr/>
          </p:nvSpPr>
          <p:spPr>
            <a:xfrm>
              <a:off x="5628041" y="5499050"/>
              <a:ext cx="178600" cy="178600"/>
            </a:xfrm>
            <a:custGeom>
              <a:avLst/>
              <a:gdLst>
                <a:gd name="connsiteX0" fmla="*/ 89300 w 178600"/>
                <a:gd name="connsiteY0" fmla="*/ 89300 h 178600"/>
              </a:gdLst>
              <a:ahLst/>
              <a:cxnLst>
                <a:cxn ang="0">
                  <a:pos x="connsiteX0" y="connsiteY0"/>
                </a:cxn>
              </a:cxnLst>
              <a:pathLst>
                <a:path w="178600" h="178600">
                  <a:moveTo>
                    <a:pt x="89300" y="12502"/>
                  </a:moveTo>
                  <a:lnTo>
                    <a:pt x="178600" y="166098"/>
                  </a:lnTo>
                  <a:lnTo>
                    <a:pt x="0" y="166098"/>
                  </a:lnTo>
                  <a:close/>
                </a:path>
              </a:pathLst>
            </a:custGeom>
            <a:solidFill>
              <a:srgbClr val="6AC5DB"/>
            </a:solidFill>
            <a:ln w="7600" cap="flat">
              <a:solidFill>
                <a:srgbClr val="6AC5DB"/>
              </a:solidFill>
              <a:bevel/>
            </a:ln>
          </p:spPr>
        </p:sp>
        <p:sp>
          <p:nvSpPr>
            <p:cNvPr id="921" name="10-State Flag"/>
            <p:cNvSpPr/>
            <p:nvPr/>
          </p:nvSpPr>
          <p:spPr>
            <a:xfrm>
              <a:off x="5628041" y="5848650"/>
              <a:ext cx="178600" cy="178600"/>
            </a:xfrm>
            <a:custGeom>
              <a:avLst/>
              <a:gdLst>
                <a:gd name="connsiteX0" fmla="*/ 89300 w 178600"/>
                <a:gd name="connsiteY0" fmla="*/ 89300 h 178600"/>
              </a:gdLst>
              <a:ahLst/>
              <a:cxnLst>
                <a:cxn ang="0">
                  <a:pos x="connsiteX0" y="connsiteY0"/>
                </a:cxn>
              </a:cxnLst>
              <a:pathLst>
                <a:path w="178600" h="178600">
                  <a:moveTo>
                    <a:pt x="0" y="12502"/>
                  </a:moveTo>
                  <a:lnTo>
                    <a:pt x="178600" y="12502"/>
                  </a:lnTo>
                  <a:lnTo>
                    <a:pt x="89300" y="166098"/>
                  </a:lnTo>
                  <a:close/>
                </a:path>
              </a:pathLst>
            </a:custGeom>
            <a:solidFill>
              <a:srgbClr val="464646"/>
            </a:solidFill>
            <a:ln w="7600" cap="flat">
              <a:solidFill>
                <a:srgbClr val="464646"/>
              </a:solidFill>
              <a:bevel/>
            </a:ln>
          </p:spPr>
        </p:sp>
        <p:grpSp>
          <p:nvGrpSpPr>
            <p:cNvPr id="922" name="Yes/No"/>
            <p:cNvGrpSpPr/>
            <p:nvPr/>
          </p:nvGrpSpPr>
          <p:grpSpPr>
            <a:xfrm>
              <a:off x="8122756" y="4448350"/>
              <a:ext cx="182400" cy="182400"/>
              <a:chOff x="8122756" y="4448350"/>
              <a:chExt cx="182400" cy="182400"/>
            </a:xfrm>
          </p:grpSpPr>
          <p:grpSp>
            <p:nvGrpSpPr>
              <p:cNvPr id="930" name="Completed"/>
              <p:cNvGrpSpPr/>
              <p:nvPr/>
            </p:nvGrpSpPr>
            <p:grpSpPr>
              <a:xfrm>
                <a:off x="8122699" y="4448307"/>
                <a:ext cx="178234" cy="175073"/>
                <a:chOff x="8122699" y="4448307"/>
                <a:chExt cx="178234" cy="175073"/>
              </a:xfrm>
            </p:grpSpPr>
            <p:sp>
              <p:nvSpPr>
                <p:cNvPr id="931" name=""/>
                <p:cNvSpPr/>
                <p:nvPr/>
              </p:nvSpPr>
              <p:spPr>
                <a:xfrm>
                  <a:off x="8122699" y="4448307"/>
                  <a:ext cx="178234" cy="175073"/>
                </a:xfrm>
                <a:custGeom>
                  <a:avLst/>
                  <a:gdLst/>
                  <a:ahLst/>
                  <a:cxnLst/>
                  <a:pathLst>
                    <a:path w="178234" h="175073">
                      <a:moveTo>
                        <a:pt x="0" y="111624"/>
                      </a:moveTo>
                      <a:cubicBezTo>
                        <a:pt x="23439" y="96443"/>
                        <a:pt x="49482" y="81263"/>
                        <a:pt x="49482" y="81263"/>
                      </a:cubicBezTo>
                      <a:cubicBezTo>
                        <a:pt x="49482" y="81263"/>
                        <a:pt x="65108" y="114303"/>
                        <a:pt x="72053" y="129485"/>
                      </a:cubicBezTo>
                      <a:cubicBezTo>
                        <a:pt x="87679" y="87537"/>
                        <a:pt x="132820" y="17860"/>
                        <a:pt x="171017" y="0"/>
                      </a:cubicBezTo>
                      <a:cubicBezTo>
                        <a:pt x="168412" y="13395"/>
                        <a:pt x="168634" y="47499"/>
                        <a:pt x="178234" y="68038"/>
                      </a:cubicBezTo>
                      <a:cubicBezTo>
                        <a:pt x="158020" y="79636"/>
                        <a:pt x="111117" y="108945"/>
                        <a:pt x="75525" y="175073"/>
                      </a:cubicBezTo>
                      <a:cubicBezTo>
                        <a:pt x="52086" y="144665"/>
                        <a:pt x="20834" y="118768"/>
                        <a:pt x="0" y="111624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32" name=""/>
                <p:cNvSpPr/>
                <p:nvPr/>
              </p:nvSpPr>
              <p:spPr>
                <a:xfrm>
                  <a:off x="8211239" y="4463424"/>
                  <a:ext cx="77579" cy="97147"/>
                </a:xfrm>
                <a:custGeom>
                  <a:avLst/>
                  <a:gdLst/>
                  <a:ahLst/>
                  <a:cxnLst/>
                  <a:pathLst>
                    <a:path w="77579" h="97147">
                      <a:moveTo>
                        <a:pt x="0" y="94044"/>
                      </a:moveTo>
                      <a:cubicBezTo>
                        <a:pt x="8824" y="75782"/>
                        <a:pt x="48866" y="16763"/>
                        <a:pt x="73081" y="0"/>
                      </a:cubicBezTo>
                      <a:cubicBezTo>
                        <a:pt x="70975" y="10125"/>
                        <a:pt x="69761" y="32463"/>
                        <a:pt x="77579" y="47989"/>
                      </a:cubicBezTo>
                      <a:cubicBezTo>
                        <a:pt x="66725" y="51638"/>
                        <a:pt x="20574" y="97147"/>
                        <a:pt x="20574" y="97147"/>
                      </a:cubicBezTo>
                      <a:lnTo>
                        <a:pt x="0" y="9404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33" name=""/>
                <p:cNvSpPr/>
                <p:nvPr/>
              </p:nvSpPr>
              <p:spPr>
                <a:xfrm>
                  <a:off x="8137843" y="4541983"/>
                  <a:ext cx="49863" cy="42434"/>
                </a:xfrm>
                <a:custGeom>
                  <a:avLst/>
                  <a:gdLst/>
                  <a:ahLst/>
                  <a:cxnLst/>
                  <a:pathLst>
                    <a:path w="49863" h="42434">
                      <a:moveTo>
                        <a:pt x="0" y="17627"/>
                      </a:moveTo>
                      <a:cubicBezTo>
                        <a:pt x="18842" y="6152"/>
                        <a:pt x="30514" y="0"/>
                        <a:pt x="30514" y="0"/>
                      </a:cubicBezTo>
                      <a:cubicBezTo>
                        <a:pt x="30514" y="0"/>
                        <a:pt x="40829" y="17578"/>
                        <a:pt x="49344" y="32444"/>
                      </a:cubicBezTo>
                      <a:cubicBezTo>
                        <a:pt x="52386" y="37754"/>
                        <a:pt x="41242" y="47619"/>
                        <a:pt x="31948" y="39114"/>
                      </a:cubicBezTo>
                      <a:cubicBezTo>
                        <a:pt x="20509" y="28645"/>
                        <a:pt x="9233" y="20607"/>
                        <a:pt x="0" y="176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934" name="Yes/No"/>
            <p:cNvGrpSpPr/>
            <p:nvPr/>
          </p:nvGrpSpPr>
          <p:grpSpPr>
            <a:xfrm>
              <a:off x="8122756" y="4797950"/>
              <a:ext cx="182400" cy="182400"/>
              <a:chOff x="8122756" y="4797950"/>
              <a:chExt cx="182400" cy="182400"/>
            </a:xfrm>
          </p:grpSpPr>
          <p:grpSp>
            <p:nvGrpSpPr>
              <p:cNvPr id="935" name="Cancel"/>
              <p:cNvGrpSpPr/>
              <p:nvPr/>
            </p:nvGrpSpPr>
            <p:grpSpPr>
              <a:xfrm>
                <a:off x="8126886" y="4805254"/>
                <a:ext cx="178234" cy="175073"/>
                <a:chOff x="8126886" y="4805254"/>
                <a:chExt cx="178234" cy="175073"/>
              </a:xfrm>
            </p:grpSpPr>
            <p:sp>
              <p:nvSpPr>
                <p:cNvPr id="936" name=""/>
                <p:cNvSpPr/>
                <p:nvPr/>
              </p:nvSpPr>
              <p:spPr>
                <a:xfrm>
                  <a:off x="8129031" y="4805632"/>
                  <a:ext cx="176078" cy="174320"/>
                </a:xfrm>
                <a:custGeom>
                  <a:avLst/>
                  <a:gdLst/>
                  <a:ahLst/>
                  <a:cxnLst/>
                  <a:pathLst>
                    <a:path w="176078" h="174320">
                      <a:moveTo>
                        <a:pt x="32506" y="174320"/>
                      </a:moveTo>
                      <a:cubicBezTo>
                        <a:pt x="28143" y="158878"/>
                        <a:pt x="14987" y="147891"/>
                        <a:pt x="0" y="141182"/>
                      </a:cubicBezTo>
                      <a:cubicBezTo>
                        <a:pt x="57886" y="111062"/>
                        <a:pt x="123576" y="23292"/>
                        <a:pt x="157822" y="0"/>
                      </a:cubicBezTo>
                      <a:cubicBezTo>
                        <a:pt x="158218" y="19196"/>
                        <a:pt x="164960" y="34256"/>
                        <a:pt x="176078" y="49700"/>
                      </a:cubicBezTo>
                      <a:cubicBezTo>
                        <a:pt x="159513" y="58493"/>
                        <a:pt x="74939" y="116710"/>
                        <a:pt x="32506" y="174320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37" name=""/>
                <p:cNvSpPr/>
                <p:nvPr/>
              </p:nvSpPr>
              <p:spPr>
                <a:xfrm>
                  <a:off x="8231750" y="4816925"/>
                  <a:ext cx="64492" cy="68900"/>
                </a:xfrm>
                <a:custGeom>
                  <a:avLst/>
                  <a:gdLst/>
                  <a:ahLst/>
                  <a:cxnLst/>
                  <a:pathLst>
                    <a:path w="64492" h="68900">
                      <a:moveTo>
                        <a:pt x="0" y="54193"/>
                      </a:moveTo>
                      <a:cubicBezTo>
                        <a:pt x="9101" y="39510"/>
                        <a:pt x="28137" y="18802"/>
                        <a:pt x="49948" y="0"/>
                      </a:cubicBezTo>
                      <a:cubicBezTo>
                        <a:pt x="49948" y="8725"/>
                        <a:pt x="58087" y="24505"/>
                        <a:pt x="64492" y="36277"/>
                      </a:cubicBezTo>
                      <a:cubicBezTo>
                        <a:pt x="56293" y="41769"/>
                        <a:pt x="17033" y="68900"/>
                        <a:pt x="17033" y="68900"/>
                      </a:cubicBezTo>
                      <a:lnTo>
                        <a:pt x="0" y="5419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38" name=""/>
                <p:cNvSpPr/>
                <p:nvPr/>
              </p:nvSpPr>
              <p:spPr>
                <a:xfrm>
                  <a:off x="8126881" y="4805254"/>
                  <a:ext cx="177639" cy="175073"/>
                </a:xfrm>
                <a:custGeom>
                  <a:avLst/>
                  <a:gdLst/>
                  <a:ahLst/>
                  <a:cxnLst/>
                  <a:pathLst>
                    <a:path w="177639" h="175073">
                      <a:moveTo>
                        <a:pt x="17206" y="0"/>
                      </a:moveTo>
                      <a:cubicBezTo>
                        <a:pt x="57260" y="23324"/>
                        <a:pt x="124677" y="114814"/>
                        <a:pt x="177639" y="142805"/>
                      </a:cubicBezTo>
                      <a:cubicBezTo>
                        <a:pt x="165127" y="150205"/>
                        <a:pt x="157195" y="159241"/>
                        <a:pt x="151247" y="175073"/>
                      </a:cubicBezTo>
                      <a:cubicBezTo>
                        <a:pt x="116349" y="128744"/>
                        <a:pt x="57929" y="82870"/>
                        <a:pt x="0" y="50227"/>
                      </a:cubicBezTo>
                      <a:cubicBezTo>
                        <a:pt x="9622" y="35965"/>
                        <a:pt x="14034" y="18429"/>
                        <a:pt x="17206" y="0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39" name=""/>
                <p:cNvSpPr/>
                <p:nvPr/>
              </p:nvSpPr>
              <p:spPr>
                <a:xfrm>
                  <a:off x="8135972" y="4815027"/>
                  <a:ext cx="64443" cy="66876"/>
                </a:xfrm>
                <a:custGeom>
                  <a:avLst/>
                  <a:gdLst/>
                  <a:ahLst/>
                  <a:cxnLst/>
                  <a:pathLst>
                    <a:path w="64443" h="66876">
                      <a:moveTo>
                        <a:pt x="12081" y="0"/>
                      </a:moveTo>
                      <a:cubicBezTo>
                        <a:pt x="34289" y="13547"/>
                        <a:pt x="64443" y="50444"/>
                        <a:pt x="64443" y="50444"/>
                      </a:cubicBezTo>
                      <a:lnTo>
                        <a:pt x="46079" y="66876"/>
                      </a:lnTo>
                      <a:cubicBezTo>
                        <a:pt x="46079" y="66876"/>
                        <a:pt x="14240" y="45472"/>
                        <a:pt x="0" y="37654"/>
                      </a:cubicBezTo>
                      <a:cubicBezTo>
                        <a:pt x="6322" y="25588"/>
                        <a:pt x="11685" y="14677"/>
                        <a:pt x="1208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40" name=""/>
                <p:cNvSpPr/>
                <p:nvPr/>
              </p:nvSpPr>
              <p:spPr>
                <a:xfrm>
                  <a:off x="8139940" y="4917066"/>
                  <a:ext cx="57304" cy="51957"/>
                </a:xfrm>
                <a:custGeom>
                  <a:avLst/>
                  <a:gdLst/>
                  <a:ahLst/>
                  <a:cxnLst/>
                  <a:pathLst>
                    <a:path w="57304" h="51957">
                      <a:moveTo>
                        <a:pt x="0" y="29537"/>
                      </a:moveTo>
                      <a:cubicBezTo>
                        <a:pt x="7989" y="25149"/>
                        <a:pt x="42219" y="0"/>
                        <a:pt x="42219" y="0"/>
                      </a:cubicBezTo>
                      <a:lnTo>
                        <a:pt x="57304" y="13916"/>
                      </a:lnTo>
                      <a:cubicBezTo>
                        <a:pt x="57304" y="13916"/>
                        <a:pt x="32427" y="41522"/>
                        <a:pt x="23184" y="51957"/>
                      </a:cubicBezTo>
                      <a:cubicBezTo>
                        <a:pt x="19218" y="44789"/>
                        <a:pt x="10494" y="34247"/>
                        <a:pt x="0" y="295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41" name=""/>
                <p:cNvSpPr/>
                <p:nvPr/>
              </p:nvSpPr>
              <p:spPr>
                <a:xfrm>
                  <a:off x="8242835" y="4921494"/>
                  <a:ext cx="53140" cy="50169"/>
                </a:xfrm>
                <a:custGeom>
                  <a:avLst/>
                  <a:gdLst/>
                  <a:ahLst/>
                  <a:cxnLst/>
                  <a:pathLst>
                    <a:path w="53140" h="50169">
                      <a:moveTo>
                        <a:pt x="33708" y="50169"/>
                      </a:moveTo>
                      <a:cubicBezTo>
                        <a:pt x="24376" y="33977"/>
                        <a:pt x="0" y="12877"/>
                        <a:pt x="0" y="12878"/>
                      </a:cubicBezTo>
                      <a:lnTo>
                        <a:pt x="14413" y="0"/>
                      </a:lnTo>
                      <a:cubicBezTo>
                        <a:pt x="14413" y="0"/>
                        <a:pt x="46003" y="22913"/>
                        <a:pt x="53140" y="27604"/>
                      </a:cubicBezTo>
                      <a:cubicBezTo>
                        <a:pt x="45455" y="32294"/>
                        <a:pt x="37277" y="41115"/>
                        <a:pt x="33708" y="501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946" name="Yes/No"/>
            <p:cNvGrpSpPr/>
            <p:nvPr/>
          </p:nvGrpSpPr>
          <p:grpSpPr>
            <a:xfrm>
              <a:off x="8122756" y="5147550"/>
              <a:ext cx="182400" cy="182400"/>
              <a:chOff x="8122756" y="5147550"/>
              <a:chExt cx="182400" cy="182400"/>
            </a:xfrm>
          </p:grpSpPr>
          <p:grpSp>
            <p:nvGrpSpPr>
              <p:cNvPr id="954" name="Completed"/>
              <p:cNvGrpSpPr/>
              <p:nvPr/>
            </p:nvGrpSpPr>
            <p:grpSpPr>
              <a:xfrm>
                <a:off x="8122699" y="5147507"/>
                <a:ext cx="178234" cy="175073"/>
                <a:chOff x="8122699" y="5147507"/>
                <a:chExt cx="178234" cy="175073"/>
              </a:xfrm>
            </p:grpSpPr>
            <p:sp>
              <p:nvSpPr>
                <p:cNvPr id="955" name=""/>
                <p:cNvSpPr/>
                <p:nvPr/>
              </p:nvSpPr>
              <p:spPr>
                <a:xfrm>
                  <a:off x="8122699" y="5147507"/>
                  <a:ext cx="178234" cy="175073"/>
                </a:xfrm>
                <a:custGeom>
                  <a:avLst/>
                  <a:gdLst/>
                  <a:ahLst/>
                  <a:cxnLst/>
                  <a:pathLst>
                    <a:path w="178234" h="175073">
                      <a:moveTo>
                        <a:pt x="0" y="111624"/>
                      </a:moveTo>
                      <a:cubicBezTo>
                        <a:pt x="23439" y="96443"/>
                        <a:pt x="49482" y="81263"/>
                        <a:pt x="49482" y="81263"/>
                      </a:cubicBezTo>
                      <a:cubicBezTo>
                        <a:pt x="49482" y="81263"/>
                        <a:pt x="65108" y="114303"/>
                        <a:pt x="72053" y="129485"/>
                      </a:cubicBezTo>
                      <a:cubicBezTo>
                        <a:pt x="87679" y="87537"/>
                        <a:pt x="132820" y="17860"/>
                        <a:pt x="171017" y="0"/>
                      </a:cubicBezTo>
                      <a:cubicBezTo>
                        <a:pt x="168412" y="13395"/>
                        <a:pt x="168634" y="47499"/>
                        <a:pt x="178234" y="68038"/>
                      </a:cubicBezTo>
                      <a:cubicBezTo>
                        <a:pt x="158020" y="79636"/>
                        <a:pt x="111117" y="108945"/>
                        <a:pt x="75525" y="175073"/>
                      </a:cubicBezTo>
                      <a:cubicBezTo>
                        <a:pt x="52086" y="144665"/>
                        <a:pt x="20834" y="118768"/>
                        <a:pt x="0" y="111624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56" name=""/>
                <p:cNvSpPr/>
                <p:nvPr/>
              </p:nvSpPr>
              <p:spPr>
                <a:xfrm>
                  <a:off x="8211239" y="5162624"/>
                  <a:ext cx="77579" cy="97147"/>
                </a:xfrm>
                <a:custGeom>
                  <a:avLst/>
                  <a:gdLst/>
                  <a:ahLst/>
                  <a:cxnLst/>
                  <a:pathLst>
                    <a:path w="77579" h="97147">
                      <a:moveTo>
                        <a:pt x="0" y="94044"/>
                      </a:moveTo>
                      <a:cubicBezTo>
                        <a:pt x="8824" y="75782"/>
                        <a:pt x="48866" y="16763"/>
                        <a:pt x="73081" y="0"/>
                      </a:cubicBezTo>
                      <a:cubicBezTo>
                        <a:pt x="70975" y="10125"/>
                        <a:pt x="69761" y="32463"/>
                        <a:pt x="77579" y="47989"/>
                      </a:cubicBezTo>
                      <a:cubicBezTo>
                        <a:pt x="66725" y="51638"/>
                        <a:pt x="20574" y="97147"/>
                        <a:pt x="20574" y="97147"/>
                      </a:cubicBezTo>
                      <a:lnTo>
                        <a:pt x="0" y="9404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57" name=""/>
                <p:cNvSpPr/>
                <p:nvPr/>
              </p:nvSpPr>
              <p:spPr>
                <a:xfrm>
                  <a:off x="8137843" y="5241183"/>
                  <a:ext cx="49863" cy="42434"/>
                </a:xfrm>
                <a:custGeom>
                  <a:avLst/>
                  <a:gdLst/>
                  <a:ahLst/>
                  <a:cxnLst/>
                  <a:pathLst>
                    <a:path w="49863" h="42434">
                      <a:moveTo>
                        <a:pt x="0" y="17627"/>
                      </a:moveTo>
                      <a:cubicBezTo>
                        <a:pt x="18842" y="6152"/>
                        <a:pt x="30514" y="0"/>
                        <a:pt x="30514" y="0"/>
                      </a:cubicBezTo>
                      <a:cubicBezTo>
                        <a:pt x="30514" y="0"/>
                        <a:pt x="40829" y="17578"/>
                        <a:pt x="49344" y="32444"/>
                      </a:cubicBezTo>
                      <a:cubicBezTo>
                        <a:pt x="52386" y="37754"/>
                        <a:pt x="41242" y="47619"/>
                        <a:pt x="31948" y="39114"/>
                      </a:cubicBezTo>
                      <a:cubicBezTo>
                        <a:pt x="20509" y="28645"/>
                        <a:pt x="9233" y="20607"/>
                        <a:pt x="0" y="176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958" name="Yes/No"/>
            <p:cNvGrpSpPr/>
            <p:nvPr/>
          </p:nvGrpSpPr>
          <p:grpSpPr>
            <a:xfrm>
              <a:off x="8122756" y="5497150"/>
              <a:ext cx="182400" cy="182400"/>
              <a:chOff x="8122756" y="5497150"/>
              <a:chExt cx="182400" cy="182400"/>
            </a:xfrm>
          </p:grpSpPr>
          <p:grpSp>
            <p:nvGrpSpPr>
              <p:cNvPr id="966" name="Completed"/>
              <p:cNvGrpSpPr/>
              <p:nvPr/>
            </p:nvGrpSpPr>
            <p:grpSpPr>
              <a:xfrm>
                <a:off x="8122699" y="5497107"/>
                <a:ext cx="178234" cy="175073"/>
                <a:chOff x="8122699" y="5497107"/>
                <a:chExt cx="178234" cy="175073"/>
              </a:xfrm>
            </p:grpSpPr>
            <p:sp>
              <p:nvSpPr>
                <p:cNvPr id="967" name=""/>
                <p:cNvSpPr/>
                <p:nvPr/>
              </p:nvSpPr>
              <p:spPr>
                <a:xfrm>
                  <a:off x="8122699" y="5497107"/>
                  <a:ext cx="178234" cy="175073"/>
                </a:xfrm>
                <a:custGeom>
                  <a:avLst/>
                  <a:gdLst/>
                  <a:ahLst/>
                  <a:cxnLst/>
                  <a:pathLst>
                    <a:path w="178234" h="175073">
                      <a:moveTo>
                        <a:pt x="0" y="111624"/>
                      </a:moveTo>
                      <a:cubicBezTo>
                        <a:pt x="23439" y="96443"/>
                        <a:pt x="49482" y="81263"/>
                        <a:pt x="49482" y="81263"/>
                      </a:cubicBezTo>
                      <a:cubicBezTo>
                        <a:pt x="49482" y="81263"/>
                        <a:pt x="65108" y="114303"/>
                        <a:pt x="72053" y="129485"/>
                      </a:cubicBezTo>
                      <a:cubicBezTo>
                        <a:pt x="87679" y="87537"/>
                        <a:pt x="132820" y="17860"/>
                        <a:pt x="171017" y="0"/>
                      </a:cubicBezTo>
                      <a:cubicBezTo>
                        <a:pt x="168412" y="13395"/>
                        <a:pt x="168634" y="47499"/>
                        <a:pt x="178234" y="68038"/>
                      </a:cubicBezTo>
                      <a:cubicBezTo>
                        <a:pt x="158020" y="79636"/>
                        <a:pt x="111117" y="108945"/>
                        <a:pt x="75525" y="175073"/>
                      </a:cubicBezTo>
                      <a:cubicBezTo>
                        <a:pt x="52086" y="144665"/>
                        <a:pt x="20834" y="118768"/>
                        <a:pt x="0" y="111624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68" name=""/>
                <p:cNvSpPr/>
                <p:nvPr/>
              </p:nvSpPr>
              <p:spPr>
                <a:xfrm>
                  <a:off x="8211239" y="5512224"/>
                  <a:ext cx="77579" cy="97147"/>
                </a:xfrm>
                <a:custGeom>
                  <a:avLst/>
                  <a:gdLst/>
                  <a:ahLst/>
                  <a:cxnLst/>
                  <a:pathLst>
                    <a:path w="77579" h="97147">
                      <a:moveTo>
                        <a:pt x="0" y="94044"/>
                      </a:moveTo>
                      <a:cubicBezTo>
                        <a:pt x="8824" y="75782"/>
                        <a:pt x="48866" y="16763"/>
                        <a:pt x="73081" y="0"/>
                      </a:cubicBezTo>
                      <a:cubicBezTo>
                        <a:pt x="70975" y="10125"/>
                        <a:pt x="69761" y="32463"/>
                        <a:pt x="77579" y="47989"/>
                      </a:cubicBezTo>
                      <a:cubicBezTo>
                        <a:pt x="66725" y="51638"/>
                        <a:pt x="20574" y="97147"/>
                        <a:pt x="20574" y="97147"/>
                      </a:cubicBezTo>
                      <a:lnTo>
                        <a:pt x="0" y="9404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69" name=""/>
                <p:cNvSpPr/>
                <p:nvPr/>
              </p:nvSpPr>
              <p:spPr>
                <a:xfrm>
                  <a:off x="8137843" y="5590783"/>
                  <a:ext cx="49863" cy="42434"/>
                </a:xfrm>
                <a:custGeom>
                  <a:avLst/>
                  <a:gdLst/>
                  <a:ahLst/>
                  <a:cxnLst/>
                  <a:pathLst>
                    <a:path w="49863" h="42434">
                      <a:moveTo>
                        <a:pt x="0" y="17627"/>
                      </a:moveTo>
                      <a:cubicBezTo>
                        <a:pt x="18842" y="6152"/>
                        <a:pt x="30514" y="0"/>
                        <a:pt x="30514" y="0"/>
                      </a:cubicBezTo>
                      <a:cubicBezTo>
                        <a:pt x="30514" y="0"/>
                        <a:pt x="40829" y="17578"/>
                        <a:pt x="49344" y="32444"/>
                      </a:cubicBezTo>
                      <a:cubicBezTo>
                        <a:pt x="52386" y="37754"/>
                        <a:pt x="41242" y="47619"/>
                        <a:pt x="31948" y="39114"/>
                      </a:cubicBezTo>
                      <a:cubicBezTo>
                        <a:pt x="20509" y="28645"/>
                        <a:pt x="9233" y="20607"/>
                        <a:pt x="0" y="176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970" name="Yes/No"/>
            <p:cNvGrpSpPr/>
            <p:nvPr/>
          </p:nvGrpSpPr>
          <p:grpSpPr>
            <a:xfrm>
              <a:off x="8122756" y="5846750"/>
              <a:ext cx="182400" cy="182400"/>
              <a:chOff x="8122756" y="5846750"/>
              <a:chExt cx="182400" cy="182400"/>
            </a:xfrm>
          </p:grpSpPr>
          <p:grpSp>
            <p:nvGrpSpPr>
              <p:cNvPr id="971" name="Cancel"/>
              <p:cNvGrpSpPr/>
              <p:nvPr/>
            </p:nvGrpSpPr>
            <p:grpSpPr>
              <a:xfrm>
                <a:off x="8126886" y="5854054"/>
                <a:ext cx="178234" cy="175073"/>
                <a:chOff x="8126886" y="5854054"/>
                <a:chExt cx="178234" cy="175073"/>
              </a:xfrm>
            </p:grpSpPr>
            <p:sp>
              <p:nvSpPr>
                <p:cNvPr id="972" name=""/>
                <p:cNvSpPr/>
                <p:nvPr/>
              </p:nvSpPr>
              <p:spPr>
                <a:xfrm>
                  <a:off x="8129031" y="5854432"/>
                  <a:ext cx="176078" cy="174320"/>
                </a:xfrm>
                <a:custGeom>
                  <a:avLst/>
                  <a:gdLst/>
                  <a:ahLst/>
                  <a:cxnLst/>
                  <a:pathLst>
                    <a:path w="176078" h="174320">
                      <a:moveTo>
                        <a:pt x="32506" y="174320"/>
                      </a:moveTo>
                      <a:cubicBezTo>
                        <a:pt x="28143" y="158878"/>
                        <a:pt x="14987" y="147891"/>
                        <a:pt x="0" y="141182"/>
                      </a:cubicBezTo>
                      <a:cubicBezTo>
                        <a:pt x="57886" y="111062"/>
                        <a:pt x="123576" y="23292"/>
                        <a:pt x="157822" y="0"/>
                      </a:cubicBezTo>
                      <a:cubicBezTo>
                        <a:pt x="158218" y="19196"/>
                        <a:pt x="164960" y="34256"/>
                        <a:pt x="176078" y="49700"/>
                      </a:cubicBezTo>
                      <a:cubicBezTo>
                        <a:pt x="159513" y="58493"/>
                        <a:pt x="74939" y="116710"/>
                        <a:pt x="32506" y="174320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73" name=""/>
                <p:cNvSpPr/>
                <p:nvPr/>
              </p:nvSpPr>
              <p:spPr>
                <a:xfrm>
                  <a:off x="8231750" y="5865725"/>
                  <a:ext cx="64492" cy="68900"/>
                </a:xfrm>
                <a:custGeom>
                  <a:avLst/>
                  <a:gdLst/>
                  <a:ahLst/>
                  <a:cxnLst/>
                  <a:pathLst>
                    <a:path w="64492" h="68900">
                      <a:moveTo>
                        <a:pt x="0" y="54193"/>
                      </a:moveTo>
                      <a:cubicBezTo>
                        <a:pt x="9101" y="39510"/>
                        <a:pt x="28137" y="18802"/>
                        <a:pt x="49948" y="0"/>
                      </a:cubicBezTo>
                      <a:cubicBezTo>
                        <a:pt x="49948" y="8725"/>
                        <a:pt x="58087" y="24505"/>
                        <a:pt x="64492" y="36277"/>
                      </a:cubicBezTo>
                      <a:cubicBezTo>
                        <a:pt x="56293" y="41769"/>
                        <a:pt x="17033" y="68900"/>
                        <a:pt x="17033" y="68900"/>
                      </a:cubicBezTo>
                      <a:lnTo>
                        <a:pt x="0" y="5419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74" name=""/>
                <p:cNvSpPr/>
                <p:nvPr/>
              </p:nvSpPr>
              <p:spPr>
                <a:xfrm>
                  <a:off x="8126881" y="5854054"/>
                  <a:ext cx="177639" cy="175073"/>
                </a:xfrm>
                <a:custGeom>
                  <a:avLst/>
                  <a:gdLst/>
                  <a:ahLst/>
                  <a:cxnLst/>
                  <a:pathLst>
                    <a:path w="177639" h="175073">
                      <a:moveTo>
                        <a:pt x="17206" y="0"/>
                      </a:moveTo>
                      <a:cubicBezTo>
                        <a:pt x="57260" y="23324"/>
                        <a:pt x="124677" y="114814"/>
                        <a:pt x="177639" y="142805"/>
                      </a:cubicBezTo>
                      <a:cubicBezTo>
                        <a:pt x="165127" y="150205"/>
                        <a:pt x="157195" y="159241"/>
                        <a:pt x="151247" y="175073"/>
                      </a:cubicBezTo>
                      <a:cubicBezTo>
                        <a:pt x="116349" y="128744"/>
                        <a:pt x="57929" y="82870"/>
                        <a:pt x="0" y="50227"/>
                      </a:cubicBezTo>
                      <a:cubicBezTo>
                        <a:pt x="9622" y="35965"/>
                        <a:pt x="14034" y="18429"/>
                        <a:pt x="17206" y="0"/>
                      </a:cubicBezTo>
                      <a:close/>
                    </a:path>
                  </a:pathLst>
                </a:custGeom>
                <a:solidFill>
                  <a:srgbClr val="6AC5DB"/>
                </a:solidFill>
                <a:ln w="7600" cap="flat">
                  <a:solidFill>
                    <a:srgbClr val="6AC5DB"/>
                  </a:solidFill>
                  <a:bevel/>
                </a:ln>
              </p:spPr>
            </p:sp>
            <p:sp>
              <p:nvSpPr>
                <p:cNvPr id="975" name=""/>
                <p:cNvSpPr/>
                <p:nvPr/>
              </p:nvSpPr>
              <p:spPr>
                <a:xfrm>
                  <a:off x="8135972" y="5863827"/>
                  <a:ext cx="64443" cy="66876"/>
                </a:xfrm>
                <a:custGeom>
                  <a:avLst/>
                  <a:gdLst/>
                  <a:ahLst/>
                  <a:cxnLst/>
                  <a:pathLst>
                    <a:path w="64443" h="66876">
                      <a:moveTo>
                        <a:pt x="12081" y="0"/>
                      </a:moveTo>
                      <a:cubicBezTo>
                        <a:pt x="34289" y="13547"/>
                        <a:pt x="64443" y="50444"/>
                        <a:pt x="64443" y="50444"/>
                      </a:cubicBezTo>
                      <a:lnTo>
                        <a:pt x="46079" y="66876"/>
                      </a:lnTo>
                      <a:cubicBezTo>
                        <a:pt x="46079" y="66876"/>
                        <a:pt x="14240" y="45472"/>
                        <a:pt x="0" y="37654"/>
                      </a:cubicBezTo>
                      <a:cubicBezTo>
                        <a:pt x="6322" y="25588"/>
                        <a:pt x="11685" y="14677"/>
                        <a:pt x="1208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76" name=""/>
                <p:cNvSpPr/>
                <p:nvPr/>
              </p:nvSpPr>
              <p:spPr>
                <a:xfrm>
                  <a:off x="8139940" y="5965866"/>
                  <a:ext cx="57304" cy="51957"/>
                </a:xfrm>
                <a:custGeom>
                  <a:avLst/>
                  <a:gdLst/>
                  <a:ahLst/>
                  <a:cxnLst/>
                  <a:pathLst>
                    <a:path w="57304" h="51957">
                      <a:moveTo>
                        <a:pt x="0" y="29537"/>
                      </a:moveTo>
                      <a:cubicBezTo>
                        <a:pt x="7989" y="25149"/>
                        <a:pt x="42219" y="0"/>
                        <a:pt x="42219" y="0"/>
                      </a:cubicBezTo>
                      <a:lnTo>
                        <a:pt x="57304" y="13916"/>
                      </a:lnTo>
                      <a:cubicBezTo>
                        <a:pt x="57304" y="13916"/>
                        <a:pt x="32427" y="41522"/>
                        <a:pt x="23184" y="51957"/>
                      </a:cubicBezTo>
                      <a:cubicBezTo>
                        <a:pt x="19218" y="44789"/>
                        <a:pt x="10494" y="34247"/>
                        <a:pt x="0" y="295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977" name=""/>
                <p:cNvSpPr/>
                <p:nvPr/>
              </p:nvSpPr>
              <p:spPr>
                <a:xfrm>
                  <a:off x="8242835" y="5970294"/>
                  <a:ext cx="53140" cy="50169"/>
                </a:xfrm>
                <a:custGeom>
                  <a:avLst/>
                  <a:gdLst/>
                  <a:ahLst/>
                  <a:cxnLst/>
                  <a:pathLst>
                    <a:path w="53140" h="50169">
                      <a:moveTo>
                        <a:pt x="33708" y="50169"/>
                      </a:moveTo>
                      <a:cubicBezTo>
                        <a:pt x="24376" y="33977"/>
                        <a:pt x="0" y="12877"/>
                        <a:pt x="0" y="12878"/>
                      </a:cubicBezTo>
                      <a:lnTo>
                        <a:pt x="14413" y="0"/>
                      </a:lnTo>
                      <a:cubicBezTo>
                        <a:pt x="14413" y="0"/>
                        <a:pt x="46003" y="22913"/>
                        <a:pt x="53140" y="27604"/>
                      </a:cubicBezTo>
                      <a:cubicBezTo>
                        <a:pt x="45455" y="32294"/>
                        <a:pt x="37277" y="41115"/>
                        <a:pt x="33708" y="501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FFFFF">
                        <a:alpha val="4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2015-07-15T01:52:50Z</dcterms:created>
  <dcterms:modified xsi:type="dcterms:W3CDTF">2015-07-15T01:52:50Z</dcterms:modified>
</cp:coreProperties>
</file>