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3"/>
  </p:sldMasterIdLst>
  <p:notesMasterIdLst>
    <p:notesMasterId r:id="rId5"/>
  </p:notesMasterIdLst>
  <p:sldIdLst>
    <p:sldId id="1598" r:id="rId4"/>
    <p:sldId id="1656" r:id="rId6"/>
    <p:sldId id="1675" r:id="rId7"/>
    <p:sldId id="1688" r:id="rId8"/>
    <p:sldId id="1689" r:id="rId9"/>
    <p:sldId id="1608" r:id="rId10"/>
    <p:sldId id="1635" r:id="rId11"/>
    <p:sldId id="1607" r:id="rId12"/>
    <p:sldId id="1606" r:id="rId13"/>
    <p:sldId id="1669" r:id="rId14"/>
    <p:sldId id="1670" r:id="rId15"/>
    <p:sldId id="1672" r:id="rId16"/>
    <p:sldId id="1673" r:id="rId17"/>
    <p:sldId id="1674" r:id="rId18"/>
  </p:sldIdLst>
  <p:sldSz cx="12192000" cy="6858000"/>
  <p:notesSz cx="6858000" cy="9144000"/>
  <p:embeddedFontLst>
    <p:embeddedFont>
      <p:font typeface="微软雅黑" panose="020B0503020204020204" pitchFamily="34" charset="-122"/>
      <p:regular r:id="rId22"/>
    </p:embeddedFont>
    <p:embeddedFont>
      <p:font typeface="Candara" panose="020E0502030303020204" charset="0"/>
      <p:regular r:id="rId23"/>
      <p:bold r:id="rId24"/>
      <p:italic r:id="rId25"/>
      <p:boldItalic r:id="rId26"/>
    </p:embeddedFont>
    <p:embeddedFont>
      <p:font typeface="Impact" panose="020B0806030902050204" pitchFamily="34" charset="0"/>
      <p:regular r:id="rId27"/>
    </p:embeddedFont>
    <p:embeddedFont>
      <p:font typeface="Calibri" panose="020F0502020204030204" pitchFamily="34" charset="0"/>
      <p:regular r:id="rId28"/>
      <p:bold r:id="rId29"/>
      <p:italic r:id="rId30"/>
      <p:boldItalic r:id="rId31"/>
    </p:embeddedFont>
    <p:embeddedFont>
      <p:font typeface="等线" panose="02010600030101010101" charset="-122"/>
      <p:regular r:id="rId32"/>
    </p:embeddedFont>
    <p:embeddedFont>
      <p:font typeface="黑体" panose="02010609060101010101" charset="-122"/>
      <p:regular r:id="rId33"/>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936" y="40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gs" Target="tags/tag165.xml"/><Relationship Id="rId33" Type="http://schemas.openxmlformats.org/officeDocument/2006/relationships/font" Target="fonts/font12.fntdata"/><Relationship Id="rId32" Type="http://schemas.openxmlformats.org/officeDocument/2006/relationships/font" Target="fonts/font11.fntdata"/><Relationship Id="rId31" Type="http://schemas.openxmlformats.org/officeDocument/2006/relationships/font" Target="fonts/font10.fntdata"/><Relationship Id="rId30" Type="http://schemas.openxmlformats.org/officeDocument/2006/relationships/font" Target="fonts/font9.fntdata"/><Relationship Id="rId3" Type="http://schemas.openxmlformats.org/officeDocument/2006/relationships/slideMaster" Target="slideMasters/slideMaster2.xml"/><Relationship Id="rId29" Type="http://schemas.openxmlformats.org/officeDocument/2006/relationships/font" Target="fonts/font8.fntdata"/><Relationship Id="rId28" Type="http://schemas.openxmlformats.org/officeDocument/2006/relationships/font" Target="fonts/font7.fntdata"/><Relationship Id="rId27" Type="http://schemas.openxmlformats.org/officeDocument/2006/relationships/font" Target="fonts/font6.fntdata"/><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A8AE0-E938-4BEA-9069-C4408C19989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4BECF-F545-4850-8ED3-B582BD59DD8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1.png"/><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2.png"/><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image" Target="../media/image2.png"/><Relationship Id="rId2" Type="http://schemas.openxmlformats.org/officeDocument/2006/relationships/tags" Target="../tags/tag18.xml"/><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0" Type="http://schemas.openxmlformats.org/officeDocument/2006/relationships/tags" Target="../tags/tag40.xm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56.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image" Target="../media/image3.png"/><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4639" name="矩形 4638"/>
          <p:cNvSpPr/>
          <p:nvPr>
            <p:custDataLst>
              <p:tags r:id="rId2"/>
            </p:custDataLst>
          </p:nvPr>
        </p:nvSpPr>
        <p:spPr>
          <a:xfrm>
            <a:off x="0" y="-199117"/>
            <a:ext cx="12192000" cy="31855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 name="图片 1"/>
          <p:cNvPicPr>
            <a:picLocks noChangeAspect="1"/>
          </p:cNvPicPr>
          <p:nvPr>
            <p:custDataLst>
              <p:tags r:id="rId3"/>
            </p:custDataLst>
          </p:nvPr>
        </p:nvPicPr>
        <p:blipFill>
          <a:blip r:embed="rId4"/>
          <a:stretch>
            <a:fillRect/>
          </a:stretch>
        </p:blipFill>
        <p:spPr>
          <a:xfrm>
            <a:off x="2480759" y="3109932"/>
            <a:ext cx="7230483" cy="3194581"/>
          </a:xfrm>
          <a:prstGeom prst="rect">
            <a:avLst/>
          </a:prstGeom>
        </p:spPr>
      </p:pic>
      <p:sp>
        <p:nvSpPr>
          <p:cNvPr id="9801" name="副标题 2"/>
          <p:cNvSpPr>
            <a:spLocks noGrp="1"/>
          </p:cNvSpPr>
          <p:nvPr>
            <p:ph type="subTitle" idx="1" hasCustomPrompt="1"/>
            <p:custDataLst>
              <p:tags r:id="rId5"/>
            </p:custDataLst>
          </p:nvPr>
        </p:nvSpPr>
        <p:spPr>
          <a:xfrm>
            <a:off x="2595948" y="1574109"/>
            <a:ext cx="7011348" cy="454387"/>
          </a:xfrm>
        </p:spPr>
        <p:txBody>
          <a:bodyPr anchor="t" anchorCtr="0">
            <a:normAutofit/>
          </a:bodyPr>
          <a:lstStyle>
            <a:lvl1pPr marL="0" indent="0" algn="ctr">
              <a:lnSpc>
                <a:spcPct val="120000"/>
              </a:lnSpc>
              <a:buNone/>
              <a:defRPr sz="240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9802" name="标题 1"/>
          <p:cNvSpPr>
            <a:spLocks noGrp="1"/>
          </p:cNvSpPr>
          <p:nvPr>
            <p:ph type="ctrTitle" hasCustomPrompt="1"/>
            <p:custDataLst>
              <p:tags r:id="rId6"/>
            </p:custDataLst>
          </p:nvPr>
        </p:nvSpPr>
        <p:spPr>
          <a:xfrm>
            <a:off x="2595948" y="819804"/>
            <a:ext cx="7011348" cy="693456"/>
          </a:xfrm>
        </p:spPr>
        <p:txBody>
          <a:bodyPr anchor="b" anchorCtr="0">
            <a:normAutofit/>
          </a:bodyPr>
          <a:lstStyle>
            <a:lvl1pPr algn="ctr">
              <a:lnSpc>
                <a:spcPct val="120000"/>
              </a:lnSpc>
              <a:defRPr sz="4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单击此处编辑标题</a:t>
            </a:r>
            <a:endParaRPr lang="zh-CN" altLang="en-US" dirty="0"/>
          </a:p>
        </p:txBody>
      </p:sp>
      <p:sp>
        <p:nvSpPr>
          <p:cNvPr id="4" name="文本占位符 3"/>
          <p:cNvSpPr>
            <a:spLocks noGrp="1"/>
          </p:cNvSpPr>
          <p:nvPr>
            <p:ph type="body" sz="quarter" idx="10" hasCustomPrompt="1"/>
            <p:custDataLst>
              <p:tags r:id="rId7"/>
            </p:custDataLst>
          </p:nvPr>
        </p:nvSpPr>
        <p:spPr>
          <a:xfrm>
            <a:off x="5108452" y="2137725"/>
            <a:ext cx="2048252" cy="396000"/>
          </a:xfrm>
        </p:spPr>
        <p:txBody>
          <a:bodyPr anchor="ctr" anchorCtr="0">
            <a:normAutofit/>
          </a:bodyPr>
          <a:lstStyle>
            <a:lvl1pPr marL="0" indent="0" algn="ctr">
              <a:lnSpc>
                <a:spcPct val="120000"/>
              </a:lnSpc>
              <a:buNone/>
              <a:defRPr sz="18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r>
              <a:rPr lang="zh-CN" altLang="en-US" dirty="0"/>
              <a:t>编辑文本</a:t>
            </a:r>
            <a:endParaRPr lang="zh-CN" altLang="en-US" dirty="0"/>
          </a:p>
        </p:txBody>
      </p:sp>
      <p:sp>
        <p:nvSpPr>
          <p:cNvPr id="6" name="文本占位符 5"/>
          <p:cNvSpPr>
            <a:spLocks noGrp="1"/>
          </p:cNvSpPr>
          <p:nvPr>
            <p:ph type="body" sz="quarter" idx="11" hasCustomPrompt="1"/>
            <p:custDataLst>
              <p:tags r:id="rId8"/>
            </p:custDataLst>
          </p:nvPr>
        </p:nvSpPr>
        <p:spPr>
          <a:xfrm>
            <a:off x="5108452" y="2590393"/>
            <a:ext cx="2048252" cy="396000"/>
          </a:xfrm>
        </p:spPr>
        <p:txBody>
          <a:bodyPr anchor="ctr" anchorCtr="0">
            <a:normAutofit/>
          </a:bodyPr>
          <a:lstStyle>
            <a:lvl1pPr marL="0" indent="0" algn="ctr">
              <a:lnSpc>
                <a:spcPct val="120000"/>
              </a:lnSpc>
              <a:buNone/>
              <a:defRPr sz="18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r>
              <a:rPr lang="zh-CN" altLang="en-US" dirty="0"/>
              <a:t>编辑文本</a:t>
            </a:r>
            <a:endParaRPr lang="en-US" altLang="zh-CN" dirty="0"/>
          </a:p>
        </p:txBody>
      </p:sp>
      <p:sp>
        <p:nvSpPr>
          <p:cNvPr id="3" name="日期占位符 2"/>
          <p:cNvSpPr>
            <a:spLocks noGrp="1"/>
          </p:cNvSpPr>
          <p:nvPr>
            <p:ph type="dt" sz="half" idx="12"/>
            <p:custDataLst>
              <p:tags r:id="rId9"/>
            </p:custDataLst>
          </p:nvPr>
        </p:nvSpPr>
        <p:spPr/>
        <p:txBody>
          <a:bodyPr/>
          <a:lstStyle>
            <a:lvl1pPr>
              <a:defRPr>
                <a:latin typeface="微软雅黑" panose="020B0503020204020204" pitchFamily="34" charset="-122"/>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3"/>
            <p:custDataLst>
              <p:tags r:id="rId10"/>
            </p:custDataLst>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4"/>
            <p:custDataLst>
              <p:tags r:id="rId11"/>
            </p:custDataLst>
          </p:nvPr>
        </p:nvSpPr>
        <p:spPr/>
        <p:txBody>
          <a:bodyPr/>
          <a:lstStyle>
            <a:lvl1pPr>
              <a:defRPr>
                <a:latin typeface="微软雅黑" panose="020B0503020204020204" pitchFamily="34" charset="-122"/>
                <a:ea typeface="微软雅黑" panose="020B0503020204020204" pitchFamily="34" charset="-122"/>
              </a:defRPr>
            </a:lvl1pPr>
          </a:lstStyle>
          <a:p>
            <a:fld id="{49AE70B2-8BF9-45C0-BB95-33D1B9D3A854}" type="slidenum">
              <a:rPr lang="zh-CN" altLang="en-US" smtClean="0"/>
            </a:fld>
            <a:endParaRPr lang="zh-CN" altLang="en-US" dirty="0"/>
          </a:p>
        </p:txBody>
      </p:sp>
      <p:sp>
        <p:nvSpPr>
          <p:cNvPr id="8" name="KSO_TEMPLATE" hidden="1"/>
          <p:cNvSpPr/>
          <p:nvPr>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a:picLocks noChangeAspect="1"/>
          </p:cNvPicPr>
          <p:nvPr>
            <p:custDataLst>
              <p:tags r:id="rId2"/>
            </p:custDataLst>
          </p:nvPr>
        </p:nvPicPr>
        <p:blipFill rotWithShape="1">
          <a:blip r:embed="rId3"/>
          <a:srcRect l="23850" r="58204" b="42792"/>
          <a:stretch>
            <a:fillRect/>
          </a:stretch>
        </p:blipFill>
        <p:spPr>
          <a:xfrm>
            <a:off x="0" y="276226"/>
            <a:ext cx="1605675" cy="1593130"/>
          </a:xfrm>
          <a:prstGeom prst="rect">
            <a:avLst/>
          </a:prstGeom>
        </p:spPr>
      </p:pic>
      <p:sp>
        <p:nvSpPr>
          <p:cNvPr id="2" name="标题 1"/>
          <p:cNvSpPr>
            <a:spLocks noGrp="1"/>
          </p:cNvSpPr>
          <p:nvPr>
            <p:ph type="title"/>
            <p:custDataLst>
              <p:tags r:id="rId4"/>
            </p:custDataLst>
          </p:nvPr>
        </p:nvSpPr>
        <p:spPr>
          <a:xfrm>
            <a:off x="876000" y="334800"/>
            <a:ext cx="10440000" cy="1368000"/>
          </a:xfrm>
        </p:spPr>
        <p:txBody>
          <a:bodyPr>
            <a:normAutofit/>
          </a:bodyPr>
          <a:lstStyle>
            <a:lvl1pPr>
              <a:defRPr sz="4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内容占位符 2"/>
          <p:cNvSpPr>
            <a:spLocks noGrp="1"/>
          </p:cNvSpPr>
          <p:nvPr>
            <p:ph idx="1"/>
            <p:custDataLst>
              <p:tags r:id="rId5"/>
            </p:custDataLst>
          </p:nvPr>
        </p:nvSpPr>
        <p:spPr>
          <a:xfrm>
            <a:off x="876000" y="1852295"/>
            <a:ext cx="10440000" cy="4320000"/>
          </a:xfrm>
        </p:spPr>
        <p:txBody>
          <a:bodyPr/>
          <a:lstStyle>
            <a:lvl1pPr>
              <a:defRPr>
                <a:solidFill>
                  <a:schemeClr val="tx1">
                    <a:lumMod val="65000"/>
                    <a:lumOff val="35000"/>
                  </a:schemeClr>
                </a:solidFill>
                <a:latin typeface="微软雅黑" panose="020B0503020204020204" pitchFamily="34" charset="-122"/>
                <a:ea typeface="微软雅黑" panose="020B0503020204020204" pitchFamily="34" charset="-122"/>
              </a:defRPr>
            </a:lvl1pPr>
            <a:lvl2pPr>
              <a:defRPr>
                <a:solidFill>
                  <a:schemeClr val="tx1">
                    <a:lumMod val="65000"/>
                    <a:lumOff val="35000"/>
                  </a:schemeClr>
                </a:solidFill>
                <a:latin typeface="微软雅黑" panose="020B0503020204020204" pitchFamily="34" charset="-122"/>
                <a:ea typeface="微软雅黑" panose="020B0503020204020204" pitchFamily="34" charset="-122"/>
              </a:defRPr>
            </a:lvl2pPr>
            <a:lvl3pPr>
              <a:defRPr>
                <a:solidFill>
                  <a:schemeClr val="tx1">
                    <a:lumMod val="65000"/>
                    <a:lumOff val="35000"/>
                  </a:schemeClr>
                </a:solidFill>
                <a:latin typeface="微软雅黑" panose="020B0503020204020204" pitchFamily="34" charset="-122"/>
                <a:ea typeface="微软雅黑" panose="020B0503020204020204" pitchFamily="34" charset="-122"/>
              </a:defRPr>
            </a:lvl3pPr>
            <a:lvl4pPr>
              <a:defRPr>
                <a:solidFill>
                  <a:schemeClr val="tx1">
                    <a:lumMod val="65000"/>
                    <a:lumOff val="35000"/>
                  </a:schemeClr>
                </a:solidFill>
                <a:latin typeface="微软雅黑" panose="020B0503020204020204" pitchFamily="34" charset="-122"/>
                <a:ea typeface="微软雅黑" panose="020B0503020204020204" pitchFamily="34" charset="-122"/>
              </a:defRPr>
            </a:lvl4pPr>
            <a:lvl5pPr>
              <a:defRPr>
                <a:solidFill>
                  <a:schemeClr val="tx1">
                    <a:lumMod val="65000"/>
                    <a:lumOff val="35000"/>
                  </a:schemeClr>
                </a:solidFill>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8"/>
          <p:cNvSpPr>
            <a:spLocks noGrp="1"/>
          </p:cNvSpPr>
          <p:nvPr>
            <p:ph type="dt" sz="half" idx="10"/>
            <p:custDataLst>
              <p:tags r:id="rId6"/>
            </p:custDataLst>
          </p:nvPr>
        </p:nvSpPr>
        <p:spPr/>
        <p:txBody>
          <a:bodyPr/>
          <a:lstStyle>
            <a:lvl1pPr>
              <a:defRPr>
                <a:latin typeface="微软雅黑" panose="020B0503020204020204" pitchFamily="34" charset="-122"/>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0" name="页脚占位符 9"/>
          <p:cNvSpPr>
            <a:spLocks noGrp="1"/>
          </p:cNvSpPr>
          <p:nvPr>
            <p:ph type="ftr" sz="quarter" idx="11"/>
            <p:custDataLst>
              <p:tags r:id="rId7"/>
            </p:custDataLst>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dirty="0"/>
          </a:p>
        </p:txBody>
      </p:sp>
      <p:sp>
        <p:nvSpPr>
          <p:cNvPr id="11" name="灯片编号占位符 10"/>
          <p:cNvSpPr>
            <a:spLocks noGrp="1"/>
          </p:cNvSpPr>
          <p:nvPr>
            <p:ph type="sldNum" sz="quarter" idx="12"/>
            <p:custDataLst>
              <p:tags r:id="rId8"/>
            </p:custDataLst>
          </p:nvPr>
        </p:nvSpPr>
        <p:spPr/>
        <p:txBody>
          <a:bodyPr/>
          <a:lstStyle>
            <a:lvl1pPr>
              <a:defRPr>
                <a:latin typeface="微软雅黑" panose="020B0503020204020204" pitchFamily="34" charset="-122"/>
                <a:ea typeface="微软雅黑" panose="020B0503020204020204" pitchFamily="34" charset="-122"/>
              </a:defRPr>
            </a:lvl1pPr>
          </a:lstStyle>
          <a:p>
            <a:fld id="{49AE70B2-8BF9-45C0-BB95-33D1B9D3A854}" type="slidenum">
              <a:rPr lang="zh-CN" altLang="en-US" smtClean="0"/>
            </a:fld>
            <a:endParaRPr lang="zh-CN" altLang="en-US" dirty="0"/>
          </a:p>
        </p:txBody>
      </p:sp>
      <p:sp>
        <p:nvSpPr>
          <p:cNvPr id="4" name="KSO_TEMPLATE" hidden="1"/>
          <p:cNvSpPr/>
          <p:nvPr>
            <p:custDataLst>
              <p:tags r:id="rId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5" name="图片 4"/>
          <p:cNvPicPr>
            <a:picLocks noChangeAspect="1"/>
          </p:cNvPicPr>
          <p:nvPr>
            <p:custDataLst>
              <p:tags r:id="rId2"/>
            </p:custDataLst>
          </p:nvPr>
        </p:nvPicPr>
        <p:blipFill>
          <a:blip r:embed="rId3"/>
          <a:stretch>
            <a:fillRect/>
          </a:stretch>
        </p:blipFill>
        <p:spPr>
          <a:xfrm>
            <a:off x="663993" y="1244377"/>
            <a:ext cx="10864014" cy="3407959"/>
          </a:xfrm>
          <a:prstGeom prst="rect">
            <a:avLst/>
          </a:prstGeom>
        </p:spPr>
      </p:pic>
      <p:sp>
        <p:nvSpPr>
          <p:cNvPr id="20" name="标题 1"/>
          <p:cNvSpPr>
            <a:spLocks noGrp="1"/>
          </p:cNvSpPr>
          <p:nvPr>
            <p:ph type="title" hasCustomPrompt="1"/>
            <p:custDataLst>
              <p:tags r:id="rId4"/>
            </p:custDataLst>
          </p:nvPr>
        </p:nvSpPr>
        <p:spPr>
          <a:xfrm>
            <a:off x="5622854" y="2339893"/>
            <a:ext cx="4941387" cy="656792"/>
          </a:xfrm>
        </p:spPr>
        <p:txBody>
          <a:bodyPr anchor="b" anchorCtr="0">
            <a:normAutofit/>
          </a:bodyPr>
          <a:lstStyle>
            <a:lvl1pPr algn="l">
              <a:lnSpc>
                <a:spcPct val="90000"/>
              </a:lnSpc>
              <a:defRPr sz="4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单击此处编辑标题</a:t>
            </a:r>
            <a:endParaRPr lang="zh-CN" altLang="en-US" dirty="0"/>
          </a:p>
        </p:txBody>
      </p:sp>
      <p:sp>
        <p:nvSpPr>
          <p:cNvPr id="21" name="文本占位符 2"/>
          <p:cNvSpPr>
            <a:spLocks noGrp="1"/>
          </p:cNvSpPr>
          <p:nvPr>
            <p:ph type="body" idx="1" hasCustomPrompt="1"/>
            <p:custDataLst>
              <p:tags r:id="rId5"/>
            </p:custDataLst>
          </p:nvPr>
        </p:nvSpPr>
        <p:spPr>
          <a:xfrm>
            <a:off x="5622854" y="3072885"/>
            <a:ext cx="4941387" cy="1315909"/>
          </a:xfrm>
        </p:spPr>
        <p:txBody>
          <a:bodyPr anchor="t">
            <a:normAutofit/>
          </a:bodyPr>
          <a:lstStyle>
            <a:lvl1pPr marL="0" indent="0" algn="l">
              <a:lnSpc>
                <a:spcPct val="90000"/>
              </a:lnSpc>
              <a:buNone/>
              <a:defRPr sz="240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单击此处编辑副标题</a:t>
            </a:r>
            <a:endParaRPr lang="zh-CN" altLang="en-US" dirty="0"/>
          </a:p>
        </p:txBody>
      </p:sp>
      <p:sp>
        <p:nvSpPr>
          <p:cNvPr id="2" name="日期占位符 1"/>
          <p:cNvSpPr>
            <a:spLocks noGrp="1"/>
          </p:cNvSpPr>
          <p:nvPr>
            <p:ph type="dt" sz="half" idx="10"/>
            <p:custDataLst>
              <p:tags r:id="rId6"/>
            </p:custDataLst>
          </p:nvPr>
        </p:nvSpPr>
        <p:spPr/>
        <p:txBody>
          <a:bodyPr/>
          <a:lstStyle>
            <a:lvl1pPr>
              <a:defRPr>
                <a:latin typeface="微软雅黑" panose="020B0503020204020204" pitchFamily="34" charset="-122"/>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7"/>
            </p:custDataLst>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dirty="0"/>
          </a:p>
        </p:txBody>
      </p:sp>
      <p:sp>
        <p:nvSpPr>
          <p:cNvPr id="4" name="灯片编号占位符 3"/>
          <p:cNvSpPr>
            <a:spLocks noGrp="1"/>
          </p:cNvSpPr>
          <p:nvPr>
            <p:ph type="sldNum" sz="quarter" idx="12"/>
            <p:custDataLst>
              <p:tags r:id="rId8"/>
            </p:custDataLst>
          </p:nvPr>
        </p:nvSpPr>
        <p:spPr/>
        <p:txBody>
          <a:bodyPr/>
          <a:lstStyle>
            <a:lvl1pPr>
              <a:defRPr>
                <a:latin typeface="微软雅黑" panose="020B0503020204020204" pitchFamily="34" charset="-122"/>
                <a:ea typeface="微软雅黑" panose="020B0503020204020204" pitchFamily="34" charset="-122"/>
              </a:defRPr>
            </a:lvl1pPr>
          </a:lstStyle>
          <a:p>
            <a:fld id="{49AE70B2-8BF9-45C0-BB95-33D1B9D3A854}" type="slidenum">
              <a:rPr lang="zh-CN" altLang="en-US" smtClean="0"/>
            </a:fld>
            <a:endParaRPr lang="zh-CN" altLang="en-US" dirty="0"/>
          </a:p>
        </p:txBody>
      </p:sp>
      <p:sp>
        <p:nvSpPr>
          <p:cNvPr id="6" name="KSO_TEMPLATE" hidden="1"/>
          <p:cNvSpPr/>
          <p:nvPr>
            <p:custDataLst>
              <p:tags r:id="rId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a:bodyPr>
          <a:lstStyle>
            <a:lvl1pPr>
              <a:defRPr sz="40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874712" y="1854200"/>
            <a:ext cx="5112000" cy="4321175"/>
          </a:xfrm>
        </p:spPr>
        <p:txBody>
          <a:bodyPr/>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custDataLst>
              <p:tags r:id="rId4"/>
            </p:custDataLst>
          </p:nvPr>
        </p:nvSpPr>
        <p:spPr>
          <a:xfrm>
            <a:off x="6198600" y="1854200"/>
            <a:ext cx="5112000" cy="4321175"/>
          </a:xfrm>
        </p:spPr>
        <p:txBody>
          <a:bodyPr/>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lvl1pPr>
              <a:defRPr>
                <a:latin typeface="微软雅黑" panose="020B0503020204020204" pitchFamily="34" charset="-122"/>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7"/>
            </p:custDataLst>
          </p:nvPr>
        </p:nvSpPr>
        <p:spPr/>
        <p:txBody>
          <a:bodyPr/>
          <a:lstStyle>
            <a:lvl1pPr>
              <a:defRPr>
                <a:latin typeface="微软雅黑" panose="020B0503020204020204" pitchFamily="34" charset="-122"/>
                <a:ea typeface="微软雅黑" panose="020B0503020204020204" pitchFamily="34" charset="-122"/>
              </a:defRPr>
            </a:lvl1pPr>
          </a:lstStyle>
          <a:p>
            <a:fld id="{49AE70B2-8BF9-45C0-BB95-33D1B9D3A854}" type="slidenum">
              <a:rPr lang="zh-CN" altLang="en-US" smtClean="0"/>
            </a:fld>
            <a:endParaRPr lang="zh-CN" altLang="en-US"/>
          </a:p>
        </p:txBody>
      </p:sp>
      <p:sp>
        <p:nvSpPr>
          <p:cNvPr id="8" name="KSO_TEMPLATE" hidden="1"/>
          <p:cNvSpPr/>
          <p:nvPr>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74800" y="334800"/>
            <a:ext cx="10440000" cy="1368000"/>
          </a:xfrm>
        </p:spPr>
        <p:txBody>
          <a:bodyPr>
            <a:normAutofit/>
          </a:bodyPr>
          <a:lstStyle>
            <a:lvl1pPr>
              <a:defRPr sz="4000"/>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874713" y="1854298"/>
            <a:ext cx="5112000" cy="72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4"/>
            </p:custDataLst>
          </p:nvPr>
        </p:nvSpPr>
        <p:spPr>
          <a:xfrm>
            <a:off x="874712" y="2716271"/>
            <a:ext cx="5112000" cy="34560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custDataLst>
              <p:tags r:id="rId5"/>
            </p:custDataLst>
          </p:nvPr>
        </p:nvSpPr>
        <p:spPr>
          <a:xfrm>
            <a:off x="6195764" y="1854298"/>
            <a:ext cx="5112000" cy="72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6"/>
            </p:custDataLst>
          </p:nvPr>
        </p:nvSpPr>
        <p:spPr>
          <a:xfrm>
            <a:off x="6195760" y="2716271"/>
            <a:ext cx="5112001" cy="34560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10" name="KSO_TEMPLATE" hidden="1"/>
          <p:cNvSpPr/>
          <p:nvPr>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a:bodyPr>
          <a:lstStyle>
            <a:lvl1pPr>
              <a:defRPr sz="4000"/>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6"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5" name="KSO_TEMPLATE" hidden="1"/>
          <p:cNvSpPr/>
          <p:nvPr>
            <p:custDataLst>
              <p:tags r:id="rId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74800" y="334800"/>
            <a:ext cx="4176000" cy="1620000"/>
          </a:xfrm>
        </p:spPr>
        <p:txBody>
          <a:bodyPr anchor="t" anchorCtr="0">
            <a:normAutofit/>
          </a:bodyPr>
          <a:lstStyle>
            <a:lvl1pPr>
              <a:defRPr sz="4000"/>
            </a:lvl1pPr>
          </a:lstStyle>
          <a:p>
            <a:r>
              <a:rPr lang="zh-CN" altLang="en-US" dirty="0"/>
              <a:t>单击此处编辑母版标题样式</a:t>
            </a:r>
            <a:endParaRPr lang="zh-CN" altLang="en-US" dirty="0"/>
          </a:p>
        </p:txBody>
      </p:sp>
      <p:sp>
        <p:nvSpPr>
          <p:cNvPr id="3" name="图片占位符 2"/>
          <p:cNvSpPr>
            <a:spLocks noGrp="1" noChangeAspect="1"/>
          </p:cNvSpPr>
          <p:nvPr>
            <p:ph type="pic" idx="1"/>
            <p:custDataLst>
              <p:tags r:id="rId3"/>
            </p:custDataLst>
          </p:nvPr>
        </p:nvSpPr>
        <p:spPr>
          <a:xfrm>
            <a:off x="5193525" y="334800"/>
            <a:ext cx="6120000" cy="583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custDataLst>
              <p:tags r:id="rId4"/>
            </p:custDataLst>
          </p:nvPr>
        </p:nvSpPr>
        <p:spPr>
          <a:xfrm>
            <a:off x="874800" y="2111473"/>
            <a:ext cx="4176000" cy="40536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
        <p:nvSpPr>
          <p:cNvPr id="8" name="KSO_TEMPLATE" hidden="1"/>
          <p:cNvSpPr/>
          <p:nvPr>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9795909" y="333375"/>
            <a:ext cx="1512000" cy="5832000"/>
          </a:xfrm>
        </p:spPr>
        <p:txBody>
          <a:bodyPr vert="eaVert">
            <a:normAutofit/>
          </a:bodyPr>
          <a:lstStyle>
            <a:lvl1pPr>
              <a:defRPr sz="36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custDataLst>
              <p:tags r:id="rId3"/>
            </p:custDataLst>
          </p:nvPr>
        </p:nvSpPr>
        <p:spPr>
          <a:xfrm>
            <a:off x="874800" y="334800"/>
            <a:ext cx="8784000" cy="5832000"/>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874713" y="333375"/>
            <a:ext cx="10440000" cy="5832475"/>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795" name="矩形 794"/>
          <p:cNvSpPr/>
          <p:nvPr>
            <p:custDataLst>
              <p:tags r:id="rId2"/>
            </p:custDataLst>
          </p:nvPr>
        </p:nvSpPr>
        <p:spPr>
          <a:xfrm>
            <a:off x="0" y="3670612"/>
            <a:ext cx="12192000" cy="31855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 name="图片 1"/>
          <p:cNvPicPr>
            <a:picLocks noChangeAspect="1"/>
          </p:cNvPicPr>
          <p:nvPr>
            <p:custDataLst>
              <p:tags r:id="rId3"/>
            </p:custDataLst>
          </p:nvPr>
        </p:nvPicPr>
        <p:blipFill>
          <a:blip r:embed="rId4"/>
          <a:stretch>
            <a:fillRect/>
          </a:stretch>
        </p:blipFill>
        <p:spPr>
          <a:xfrm>
            <a:off x="2480759" y="476031"/>
            <a:ext cx="7230483" cy="3194581"/>
          </a:xfrm>
          <a:prstGeom prst="rect">
            <a:avLst/>
          </a:prstGeom>
        </p:spPr>
      </p:pic>
      <p:sp>
        <p:nvSpPr>
          <p:cNvPr id="13" name="标题 1"/>
          <p:cNvSpPr>
            <a:spLocks noGrp="1"/>
          </p:cNvSpPr>
          <p:nvPr>
            <p:ph type="ctrTitle" hasCustomPrompt="1"/>
            <p:custDataLst>
              <p:tags r:id="rId5"/>
            </p:custDataLst>
          </p:nvPr>
        </p:nvSpPr>
        <p:spPr>
          <a:xfrm>
            <a:off x="2244875" y="4394447"/>
            <a:ext cx="7702250" cy="1358285"/>
          </a:xfrm>
        </p:spPr>
        <p:txBody>
          <a:bodyPr anchor="ctr" anchorCtr="0">
            <a:normAutofit/>
          </a:bodyPr>
          <a:lstStyle>
            <a:lvl1pPr marL="0" indent="0" algn="ctr">
              <a:lnSpc>
                <a:spcPct val="120000"/>
              </a:lnSpc>
              <a:buFont typeface="Arial" panose="020B0604020202020204" pitchFamily="34" charset="0"/>
              <a:buNone/>
              <a:defRPr sz="6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9"/>
            <p:custDataLst>
              <p:tags r:id="rId6"/>
            </p:custDataLst>
          </p:nvPr>
        </p:nvSpPr>
        <p:spPr/>
        <p:txBody>
          <a:bodyPr/>
          <a:lstStyle>
            <a:lvl1pPr>
              <a:defRPr>
                <a:latin typeface="微软雅黑" panose="020B0503020204020204" pitchFamily="34" charset="-122"/>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20"/>
            <p:custDataLst>
              <p:tags r:id="rId7"/>
            </p:custDataLst>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21"/>
            <p:custDataLst>
              <p:tags r:id="rId8"/>
            </p:custDataLst>
          </p:nvPr>
        </p:nvSpPr>
        <p:spPr/>
        <p:txBody>
          <a:bodyPr/>
          <a:lstStyle>
            <a:lvl1pPr>
              <a:defRPr>
                <a:latin typeface="微软雅黑" panose="020B0503020204020204" pitchFamily="34" charset="-122"/>
                <a:ea typeface="微软雅黑" panose="020B0503020204020204" pitchFamily="34" charset="-122"/>
              </a:defRPr>
            </a:lvl1pPr>
          </a:lstStyle>
          <a:p>
            <a:fld id="{49AE70B2-8BF9-45C0-BB95-33D1B9D3A854}" type="slidenum">
              <a:rPr lang="zh-CN" altLang="en-US" smtClean="0"/>
            </a:fld>
            <a:endParaRPr lang="zh-CN" altLang="en-US" dirty="0"/>
          </a:p>
        </p:txBody>
      </p:sp>
      <p:sp>
        <p:nvSpPr>
          <p:cNvPr id="6" name="KSO_TEMPLATE" hidden="1"/>
          <p:cNvSpPr/>
          <p:nvPr>
            <p:custDataLst>
              <p:tags r:id="rId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9" Type="http://schemas.openxmlformats.org/officeDocument/2006/relationships/theme" Target="../theme/theme2.xml"/><Relationship Id="rId18" Type="http://schemas.openxmlformats.org/officeDocument/2006/relationships/image" Target="../media/image4.png"/><Relationship Id="rId17" Type="http://schemas.openxmlformats.org/officeDocument/2006/relationships/tags" Target="../tags/tag80.xml"/><Relationship Id="rId16" Type="http://schemas.openxmlformats.org/officeDocument/2006/relationships/tags" Target="../tags/tag79.xml"/><Relationship Id="rId15" Type="http://schemas.openxmlformats.org/officeDocument/2006/relationships/tags" Target="../tags/tag78.xml"/><Relationship Id="rId14" Type="http://schemas.openxmlformats.org/officeDocument/2006/relationships/tags" Target="../tags/tag77.xml"/><Relationship Id="rId13" Type="http://schemas.openxmlformats.org/officeDocument/2006/relationships/tags" Target="../tags/tag76.xml"/><Relationship Id="rId12" Type="http://schemas.openxmlformats.org/officeDocument/2006/relationships/tags" Target="../tags/tag7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76000" y="333375"/>
            <a:ext cx="10440000" cy="1366838"/>
          </a:xfrm>
          <a:prstGeom prst="rect">
            <a:avLst/>
          </a:prstGeom>
        </p:spPr>
        <p:txBody>
          <a:bodyPr vert="horz" lIns="91440" tIns="45720" rIns="91440" bIns="4680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876000" y="1854000"/>
            <a:ext cx="10440000" cy="4320000"/>
          </a:xfrm>
          <a:prstGeom prst="rect">
            <a:avLst/>
          </a:prstGeom>
        </p:spPr>
        <p:txBody>
          <a:bodyPr vert="horz" lIns="91440" tIns="45720" rIns="9144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6800" rtlCol="0" anchor="ctr">
            <a:normAutofit/>
          </a:bodyPr>
          <a:lstStyle>
            <a:lvl1pPr algn="l">
              <a:lnSpc>
                <a:spcPct val="120000"/>
              </a:lnSpc>
              <a:defRPr sz="1200">
                <a:solidFill>
                  <a:schemeClr val="tx1">
                    <a:tint val="75000"/>
                  </a:schemeClr>
                </a:solidFill>
                <a:latin typeface="微软雅黑" panose="020B0503020204020204" pitchFamily="34" charset="-122"/>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6800" rtlCol="0" anchor="ctr">
            <a:normAutofit/>
          </a:bodyPr>
          <a:lstStyle>
            <a:lvl1pPr algn="ctr">
              <a:lnSpc>
                <a:spcPct val="120000"/>
              </a:lnSpc>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6800" rtlCol="0" anchor="ctr">
            <a:normAutofit/>
          </a:bodyPr>
          <a:lstStyle>
            <a:lvl1pPr algn="r">
              <a:lnSpc>
                <a:spcPct val="120000"/>
              </a:lnSpc>
              <a:defRPr sz="1200">
                <a:solidFill>
                  <a:schemeClr val="tx1">
                    <a:tint val="75000"/>
                  </a:schemeClr>
                </a:solidFill>
                <a:latin typeface="微软雅黑" panose="020B0503020204020204" pitchFamily="34" charset="-122"/>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8" name="图片 7"/>
          <p:cNvPicPr>
            <a:picLocks noChangeAspect="1"/>
          </p:cNvPicPr>
          <p:nvPr userDrawn="1"/>
        </p:nvPicPr>
        <p:blipFill>
          <a:blip r:embed="rId18"/>
          <a:stretch>
            <a:fillRect/>
          </a:stretch>
        </p:blipFill>
        <p:spPr>
          <a:xfrm>
            <a:off x="76200" y="66040"/>
            <a:ext cx="1255395" cy="305435"/>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120000"/>
        </a:lnSpc>
        <a:spcBef>
          <a:spcPct val="0"/>
        </a:spcBef>
        <a:buNone/>
        <a:defRPr sz="40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tags" Target="../tags/tag84.xml"/><Relationship Id="rId4" Type="http://schemas.openxmlformats.org/officeDocument/2006/relationships/hyperlink" Target="http://www.edrawsoft.com/de/mindmaster/" TargetMode="External"/><Relationship Id="rId3" Type="http://schemas.openxmlformats.org/officeDocument/2006/relationships/tags" Target="../tags/tag83.xml"/><Relationship Id="rId2" Type="http://schemas.openxmlformats.org/officeDocument/2006/relationships/tags" Target="../tags/tag82.xml"/><Relationship Id="rId12" Type="http://schemas.openxmlformats.org/officeDocument/2006/relationships/notesSlide" Target="../notesSlides/notesSlide1.xml"/><Relationship Id="rId11" Type="http://schemas.openxmlformats.org/officeDocument/2006/relationships/slideLayout" Target="../slideLayouts/slideLayout2.xml"/><Relationship Id="rId10" Type="http://schemas.openxmlformats.org/officeDocument/2006/relationships/tags" Target="../tags/tag85.xml"/><Relationship Id="rId1" Type="http://schemas.openxmlformats.org/officeDocument/2006/relationships/tags" Target="../tags/tag81.xml"/></Relationships>
</file>

<file path=ppt/slides/_rels/slide2.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0" Type="http://schemas.openxmlformats.org/officeDocument/2006/relationships/notesSlide" Target="../notesSlides/notesSlide2.xml"/><Relationship Id="rId4" Type="http://schemas.openxmlformats.org/officeDocument/2006/relationships/tags" Target="../tags/tag89.xml"/><Relationship Id="rId39" Type="http://schemas.openxmlformats.org/officeDocument/2006/relationships/slideLayout" Target="../slideLayouts/slideLayout8.xml"/><Relationship Id="rId38" Type="http://schemas.openxmlformats.org/officeDocument/2006/relationships/tags" Target="../tags/tag121.xml"/><Relationship Id="rId37" Type="http://schemas.openxmlformats.org/officeDocument/2006/relationships/image" Target="../media/image10.png"/><Relationship Id="rId36" Type="http://schemas.openxmlformats.org/officeDocument/2006/relationships/tags" Target="../tags/tag120.xml"/><Relationship Id="rId35" Type="http://schemas.openxmlformats.org/officeDocument/2006/relationships/image" Target="../media/image9.png"/><Relationship Id="rId34" Type="http://schemas.openxmlformats.org/officeDocument/2006/relationships/tags" Target="../tags/tag119.xml"/><Relationship Id="rId33" Type="http://schemas.openxmlformats.org/officeDocument/2006/relationships/tags" Target="../tags/tag118.xml"/><Relationship Id="rId32" Type="http://schemas.openxmlformats.org/officeDocument/2006/relationships/tags" Target="../tags/tag117.xml"/><Relationship Id="rId31" Type="http://schemas.openxmlformats.org/officeDocument/2006/relationships/tags" Target="../tags/tag116.xml"/><Relationship Id="rId30" Type="http://schemas.openxmlformats.org/officeDocument/2006/relationships/tags" Target="../tags/tag115.xml"/><Relationship Id="rId3" Type="http://schemas.openxmlformats.org/officeDocument/2006/relationships/tags" Target="../tags/tag88.xml"/><Relationship Id="rId29" Type="http://schemas.openxmlformats.org/officeDocument/2006/relationships/tags" Target="../tags/tag114.xml"/><Relationship Id="rId28" Type="http://schemas.openxmlformats.org/officeDocument/2006/relationships/tags" Target="../tags/tag113.xml"/><Relationship Id="rId27" Type="http://schemas.openxmlformats.org/officeDocument/2006/relationships/tags" Target="../tags/tag112.xml"/><Relationship Id="rId26" Type="http://schemas.openxmlformats.org/officeDocument/2006/relationships/tags" Target="../tags/tag111.xml"/><Relationship Id="rId25" Type="http://schemas.openxmlformats.org/officeDocument/2006/relationships/tags" Target="../tags/tag110.xml"/><Relationship Id="rId24" Type="http://schemas.openxmlformats.org/officeDocument/2006/relationships/tags" Target="../tags/tag109.xml"/><Relationship Id="rId23" Type="http://schemas.openxmlformats.org/officeDocument/2006/relationships/tags" Target="../tags/tag108.xml"/><Relationship Id="rId22" Type="http://schemas.openxmlformats.org/officeDocument/2006/relationships/tags" Target="../tags/tag107.xml"/><Relationship Id="rId21" Type="http://schemas.openxmlformats.org/officeDocument/2006/relationships/tags" Target="../tags/tag106.xml"/><Relationship Id="rId20" Type="http://schemas.openxmlformats.org/officeDocument/2006/relationships/tags" Target="../tags/tag105.xml"/><Relationship Id="rId2" Type="http://schemas.openxmlformats.org/officeDocument/2006/relationships/tags" Target="../tags/tag87.xml"/><Relationship Id="rId19" Type="http://schemas.openxmlformats.org/officeDocument/2006/relationships/tags" Target="../tags/tag104.xml"/><Relationship Id="rId18" Type="http://schemas.openxmlformats.org/officeDocument/2006/relationships/tags" Target="../tags/tag103.xml"/><Relationship Id="rId17" Type="http://schemas.openxmlformats.org/officeDocument/2006/relationships/tags" Target="../tags/tag102.xml"/><Relationship Id="rId16" Type="http://schemas.openxmlformats.org/officeDocument/2006/relationships/tags" Target="../tags/tag101.xml"/><Relationship Id="rId15" Type="http://schemas.openxmlformats.org/officeDocument/2006/relationships/tags" Target="../tags/tag100.xml"/><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tags" Target="../tags/tag86.xml"/></Relationships>
</file>

<file path=ppt/slides/_rels/slide3.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9" Type="http://schemas.openxmlformats.org/officeDocument/2006/relationships/notesSlide" Target="../notesSlides/notesSlide3.xml"/><Relationship Id="rId18" Type="http://schemas.openxmlformats.org/officeDocument/2006/relationships/slideLayout" Target="../slideLayouts/slideLayout8.xml"/><Relationship Id="rId17" Type="http://schemas.openxmlformats.org/officeDocument/2006/relationships/tags" Target="../tags/tag138.xml"/><Relationship Id="rId16" Type="http://schemas.openxmlformats.org/officeDocument/2006/relationships/tags" Target="../tags/tag137.xml"/><Relationship Id="rId15" Type="http://schemas.openxmlformats.org/officeDocument/2006/relationships/tags" Target="../tags/tag136.xml"/><Relationship Id="rId14" Type="http://schemas.openxmlformats.org/officeDocument/2006/relationships/tags" Target="../tags/tag135.xml"/><Relationship Id="rId13" Type="http://schemas.openxmlformats.org/officeDocument/2006/relationships/tags" Target="../tags/tag134.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tags" Target="../tags/tag12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8.xml"/><Relationship Id="rId2" Type="http://schemas.openxmlformats.org/officeDocument/2006/relationships/tags" Target="../tags/tag139.xml"/><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8.xml"/><Relationship Id="rId3" Type="http://schemas.openxmlformats.org/officeDocument/2006/relationships/tags" Target="../tags/tag142.xml"/><Relationship Id="rId2" Type="http://schemas.openxmlformats.org/officeDocument/2006/relationships/image" Target="../media/image13.png"/><Relationship Id="rId1" Type="http://schemas.openxmlformats.org/officeDocument/2006/relationships/tags" Target="../tags/tag14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tags" Target="../tags/tag143.xml"/><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8.xml"/><Relationship Id="rId7" Type="http://schemas.openxmlformats.org/officeDocument/2006/relationships/tags" Target="../tags/tag14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tags" Target="../tags/tag147.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8.xml"/><Relationship Id="rId3" Type="http://schemas.openxmlformats.org/officeDocument/2006/relationships/tags" Target="../tags/tag150.xml"/><Relationship Id="rId2" Type="http://schemas.openxmlformats.org/officeDocument/2006/relationships/image" Target="../media/image17.png"/><Relationship Id="rId1" Type="http://schemas.openxmlformats.org/officeDocument/2006/relationships/tags" Target="../tags/tag149.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image" Target="../media/image18.png"/><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8.xml"/><Relationship Id="rId3" Type="http://schemas.openxmlformats.org/officeDocument/2006/relationships/tags" Target="../tags/tag156.xml"/><Relationship Id="rId2" Type="http://schemas.openxmlformats.org/officeDocument/2006/relationships/image" Target="../media/image19.png"/><Relationship Id="rId1" Type="http://schemas.openxmlformats.org/officeDocument/2006/relationships/tags" Target="../tags/tag155.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8.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image" Target="../media/image20.png"/><Relationship Id="rId1" Type="http://schemas.openxmlformats.org/officeDocument/2006/relationships/tags" Target="../tags/tag157.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8.xml"/><Relationship Id="rId3" Type="http://schemas.openxmlformats.org/officeDocument/2006/relationships/tags" Target="../tags/tag161.xml"/><Relationship Id="rId2" Type="http://schemas.openxmlformats.org/officeDocument/2006/relationships/image" Target="../media/image21.png"/><Relationship Id="rId1" Type="http://schemas.openxmlformats.org/officeDocument/2006/relationships/tags" Target="../tags/tag160.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2.xml"/><Relationship Id="rId5" Type="http://schemas.openxmlformats.org/officeDocument/2006/relationships/tags" Target="../tags/tag164.xml"/><Relationship Id="rId4" Type="http://schemas.openxmlformats.org/officeDocument/2006/relationships/hyperlink" Target="http://www.edrawsoft.com/de/mindmaster/" TargetMode="External"/><Relationship Id="rId3" Type="http://schemas.openxmlformats.org/officeDocument/2006/relationships/tags" Target="../tags/tag163.xml"/><Relationship Id="rId2" Type="http://schemas.openxmlformats.org/officeDocument/2006/relationships/image" Target="../media/image7.png"/><Relationship Id="rId1" Type="http://schemas.openxmlformats.org/officeDocument/2006/relationships/tags" Target="../tags/tag1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custDataLst>
              <p:tags r:id="rId1"/>
            </p:custDataLst>
          </p:nvPr>
        </p:nvSpPr>
        <p:spPr>
          <a:xfrm>
            <a:off x="2595880" y="1715770"/>
            <a:ext cx="7011035" cy="553720"/>
          </a:xfrm>
        </p:spPr>
        <p:txBody>
          <a:bodyPr>
            <a:noAutofit/>
          </a:bodyPr>
          <a:lstStyle/>
          <a:p>
            <a:r>
              <a:rPr lang="en-US" altLang="zh-CN" sz="1200" dirty="0">
                <a:cs typeface="Candara" panose="020E0502030303020204" charset="0"/>
              </a:rPr>
              <a:t>Cross-platform Mind Mapping Software for Windows</a:t>
            </a:r>
            <a:r>
              <a:rPr lang="de-DE" altLang="en-US" sz="1200" dirty="0">
                <a:cs typeface="Candara" panose="020E0502030303020204" charset="0"/>
              </a:rPr>
              <a:t>,</a:t>
            </a:r>
            <a:r>
              <a:rPr lang="en-US" altLang="zh-CN" sz="1200" dirty="0">
                <a:cs typeface="Candara" panose="020E0502030303020204" charset="0"/>
              </a:rPr>
              <a:t> </a:t>
            </a:r>
            <a:r>
              <a:rPr lang="en-US" altLang="zh-CN" sz="1200" dirty="0">
                <a:cs typeface="Candara" panose="020E0502030303020204" charset="0"/>
                <a:sym typeface="+mn-ea"/>
              </a:rPr>
              <a:t>Mac </a:t>
            </a:r>
            <a:r>
              <a:rPr lang="en-US" altLang="zh-CN" sz="1200" dirty="0">
                <a:cs typeface="Candara" panose="020E0502030303020204" charset="0"/>
              </a:rPr>
              <a:t>a</a:t>
            </a:r>
            <a:r>
              <a:rPr lang="en-US" altLang="zh-CN" sz="1200" dirty="0">
                <a:cs typeface="Candara" panose="020E0502030303020204" charset="0"/>
              </a:rPr>
              <a:t>nd Linux</a:t>
            </a:r>
            <a:endParaRPr lang="en-US" altLang="zh-CN" sz="1200" dirty="0">
              <a:cs typeface="Candara" panose="020E0502030303020204" charset="0"/>
            </a:endParaRPr>
          </a:p>
        </p:txBody>
      </p:sp>
      <p:sp>
        <p:nvSpPr>
          <p:cNvPr id="4" name="标题 3"/>
          <p:cNvSpPr>
            <a:spLocks noGrp="1"/>
          </p:cNvSpPr>
          <p:nvPr>
            <p:ph type="ctrTitle"/>
            <p:custDataLst>
              <p:tags r:id="rId2"/>
            </p:custDataLst>
          </p:nvPr>
        </p:nvSpPr>
        <p:spPr/>
        <p:txBody>
          <a:bodyPr>
            <a:normAutofit fontScale="90000"/>
          </a:bodyPr>
          <a:lstStyle/>
          <a:p>
            <a:r>
              <a:rPr lang="de-DE" altLang="en-US" dirty="0">
                <a:solidFill>
                  <a:schemeClr val="tx1">
                    <a:lumMod val="65000"/>
                    <a:lumOff val="35000"/>
                  </a:schemeClr>
                </a:solidFill>
              </a:rPr>
              <a:t>   </a:t>
            </a:r>
            <a:r>
              <a:rPr lang="en-US" altLang="zh-CN" dirty="0">
                <a:solidFill>
                  <a:schemeClr val="tx1">
                    <a:lumMod val="65000"/>
                    <a:lumOff val="35000"/>
                  </a:schemeClr>
                </a:solidFill>
              </a:rPr>
              <a:t>MindMaster</a:t>
            </a:r>
            <a:endParaRPr lang="en-US" altLang="zh-CN" dirty="0">
              <a:solidFill>
                <a:schemeClr val="tx1">
                  <a:lumMod val="65000"/>
                  <a:lumOff val="35000"/>
                </a:schemeClr>
              </a:solidFill>
            </a:endParaRPr>
          </a:p>
        </p:txBody>
      </p:sp>
      <p:sp>
        <p:nvSpPr>
          <p:cNvPr id="6" name="文本占位符 5"/>
          <p:cNvSpPr>
            <a:spLocks noGrp="1"/>
          </p:cNvSpPr>
          <p:nvPr>
            <p:ph type="body" sz="quarter" idx="10"/>
            <p:custDataLst>
              <p:tags r:id="rId3"/>
            </p:custDataLst>
          </p:nvPr>
        </p:nvSpPr>
        <p:spPr>
          <a:xfrm>
            <a:off x="5108575" y="2165985"/>
            <a:ext cx="2162175" cy="424180"/>
          </a:xfrm>
        </p:spPr>
        <p:txBody>
          <a:bodyPr>
            <a:noAutofit/>
          </a:bodyPr>
          <a:lstStyle/>
          <a:p>
            <a:r>
              <a:rPr lang="en-US" altLang="zh-CN" sz="1000" dirty="0">
                <a:solidFill>
                  <a:schemeClr val="tx1"/>
                </a:solidFill>
                <a:latin typeface="Candara" panose="020E0502030303020204" charset="0"/>
                <a:cs typeface="Candara" panose="020E0502030303020204" charset="0"/>
                <a:hlinkClick r:id="rId4"/>
              </a:rPr>
              <a:t>www.edrawsoft.com/mindmaster/</a:t>
            </a:r>
            <a:endParaRPr lang="en-US" altLang="zh-CN" sz="1000" dirty="0">
              <a:solidFill>
                <a:schemeClr val="tx1"/>
              </a:solidFill>
              <a:latin typeface="Candara" panose="020E0502030303020204" charset="0"/>
              <a:cs typeface="Candara" panose="020E0502030303020204" charset="0"/>
              <a:hlinkClick r:id="rId4"/>
            </a:endParaRPr>
          </a:p>
        </p:txBody>
      </p:sp>
      <p:sp>
        <p:nvSpPr>
          <p:cNvPr id="7" name="文本占位符 6"/>
          <p:cNvSpPr>
            <a:spLocks noGrp="1"/>
          </p:cNvSpPr>
          <p:nvPr>
            <p:ph type="body" sz="quarter" idx="11"/>
            <p:custDataLst>
              <p:tags r:id="rId5"/>
            </p:custDataLst>
          </p:nvPr>
        </p:nvSpPr>
        <p:spPr>
          <a:xfrm>
            <a:off x="5108575" y="2590165"/>
            <a:ext cx="2030095" cy="396240"/>
          </a:xfrm>
        </p:spPr>
        <p:txBody>
          <a:bodyPr>
            <a:normAutofit fontScale="40000"/>
          </a:bodyPr>
          <a:lstStyle/>
          <a:p>
            <a:r>
              <a:rPr lang="de-DE" altLang="zh-CN" dirty="0">
                <a:solidFill>
                  <a:schemeClr val="tx1">
                    <a:lumMod val="65000"/>
                    <a:lumOff val="35000"/>
                  </a:schemeClr>
                </a:solidFill>
              </a:rPr>
              <a:t>SHENZHEN EDRAW SOFTWARE CO.,LTD.</a:t>
            </a:r>
            <a:endParaRPr lang="de-DE" altLang="zh-CN" dirty="0">
              <a:solidFill>
                <a:schemeClr val="tx1">
                  <a:lumMod val="65000"/>
                  <a:lumOff val="35000"/>
                </a:schemeClr>
              </a:solidFill>
            </a:endParaRPr>
          </a:p>
        </p:txBody>
      </p:sp>
      <p:pic>
        <p:nvPicPr>
          <p:cNvPr id="2" name="图片 1" descr="001"/>
          <p:cNvPicPr>
            <a:picLocks noChangeAspect="1"/>
          </p:cNvPicPr>
          <p:nvPr/>
        </p:nvPicPr>
        <p:blipFill>
          <a:blip r:embed="rId6"/>
          <a:stretch>
            <a:fillRect/>
          </a:stretch>
        </p:blipFill>
        <p:spPr>
          <a:xfrm>
            <a:off x="5039995" y="2283460"/>
            <a:ext cx="188595" cy="194945"/>
          </a:xfrm>
          <a:prstGeom prst="rect">
            <a:avLst/>
          </a:prstGeom>
        </p:spPr>
      </p:pic>
      <p:pic>
        <p:nvPicPr>
          <p:cNvPr id="14" name="图片 13"/>
          <p:cNvPicPr>
            <a:picLocks noChangeAspect="1"/>
          </p:cNvPicPr>
          <p:nvPr/>
        </p:nvPicPr>
        <p:blipFill>
          <a:blip r:embed="rId7"/>
          <a:stretch>
            <a:fillRect/>
          </a:stretch>
        </p:blipFill>
        <p:spPr>
          <a:xfrm>
            <a:off x="5039995" y="2700655"/>
            <a:ext cx="188595" cy="174625"/>
          </a:xfrm>
          <a:prstGeom prst="rect">
            <a:avLst/>
          </a:prstGeom>
        </p:spPr>
      </p:pic>
      <p:pic>
        <p:nvPicPr>
          <p:cNvPr id="18" name="图片 17"/>
          <p:cNvPicPr>
            <a:picLocks noChangeAspect="1"/>
          </p:cNvPicPr>
          <p:nvPr/>
        </p:nvPicPr>
        <p:blipFill>
          <a:blip r:embed="rId8"/>
          <a:stretch>
            <a:fillRect/>
          </a:stretch>
        </p:blipFill>
        <p:spPr>
          <a:xfrm>
            <a:off x="4306570" y="4750435"/>
            <a:ext cx="1654810" cy="869950"/>
          </a:xfrm>
          <a:prstGeom prst="rect">
            <a:avLst/>
          </a:prstGeom>
        </p:spPr>
      </p:pic>
      <p:pic>
        <p:nvPicPr>
          <p:cNvPr id="8" name="图片 7" descr="128x128"/>
          <p:cNvPicPr>
            <a:picLocks noChangeAspect="1"/>
          </p:cNvPicPr>
          <p:nvPr/>
        </p:nvPicPr>
        <p:blipFill>
          <a:blip r:embed="rId9"/>
          <a:stretch>
            <a:fillRect/>
          </a:stretch>
        </p:blipFill>
        <p:spPr>
          <a:xfrm>
            <a:off x="4028440" y="819785"/>
            <a:ext cx="755015" cy="755015"/>
          </a:xfrm>
          <a:prstGeom prst="rect">
            <a:avLst/>
          </a:prstGeom>
        </p:spPr>
      </p:pic>
    </p:spTree>
    <p:custDataLst>
      <p:tags r:id="rId10"/>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圆角矩形 187"/>
          <p:cNvSpPr/>
          <p:nvPr>
            <p:custDataLst>
              <p:tags r:id="rId1"/>
            </p:custDataLst>
          </p:nvPr>
        </p:nvSpPr>
        <p:spPr bwMode="auto">
          <a:xfrm>
            <a:off x="6319520" y="1186815"/>
            <a:ext cx="4546600" cy="414020"/>
          </a:xfrm>
          <a:prstGeom prst="roundRect">
            <a:avLst/>
          </a:prstGeom>
          <a:noFill/>
          <a:ln w="9525">
            <a:solidFill>
              <a:schemeClr val="bg1">
                <a:lumMod val="75000"/>
              </a:schemeClr>
            </a:solidFill>
            <a:round/>
          </a:ln>
        </p:spPr>
        <p:txBody>
          <a:bodyPr rot="0" spcFirstLastPara="0" vert="horz" wrap="square" lIns="91440" tIns="45720" rIns="91440" bIns="45720" anchor="ctr" anchorCtr="0" forceAA="0" compatLnSpc="1">
            <a:normAutofit/>
          </a:bodyPr>
          <a:p>
            <a:pPr algn="r">
              <a:lnSpc>
                <a:spcPct val="130000"/>
              </a:lnSpc>
            </a:pPr>
            <a:endParaRPr lang="en-US" altLang="zh-CN" sz="1100" dirty="0">
              <a:latin typeface="微软雅黑" panose="020B0503020204020204" pitchFamily="34" charset="-122"/>
              <a:ea typeface="微软雅黑" panose="020B0503020204020204" pitchFamily="34" charset="-122"/>
            </a:endParaRPr>
          </a:p>
        </p:txBody>
      </p:sp>
      <p:sp>
        <p:nvSpPr>
          <p:cNvPr id="189" name="梯形 188"/>
          <p:cNvSpPr/>
          <p:nvPr>
            <p:custDataLst>
              <p:tags r:id="rId2"/>
            </p:custDataLst>
          </p:nvPr>
        </p:nvSpPr>
        <p:spPr bwMode="auto">
          <a:xfrm flipV="1">
            <a:off x="6513195" y="1600835"/>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190" name="梯形 189"/>
          <p:cNvSpPr/>
          <p:nvPr>
            <p:custDataLst>
              <p:tags r:id="rId3"/>
            </p:custDataLst>
          </p:nvPr>
        </p:nvSpPr>
        <p:spPr bwMode="auto">
          <a:xfrm>
            <a:off x="6513195" y="1117600"/>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191" name="矩形 190"/>
          <p:cNvSpPr/>
          <p:nvPr>
            <p:custDataLst>
              <p:tags r:id="rId4"/>
            </p:custDataLst>
          </p:nvPr>
        </p:nvSpPr>
        <p:spPr bwMode="auto">
          <a:xfrm>
            <a:off x="6623685" y="1117600"/>
            <a:ext cx="552450" cy="552450"/>
          </a:xfrm>
          <a:prstGeom prst="rect">
            <a:avLst/>
          </a:prstGeom>
          <a:solidFill>
            <a:schemeClr val="bg1">
              <a:lumMod val="95000"/>
            </a:schemeClr>
          </a:solidFill>
          <a:ln w="19050">
            <a:noFill/>
            <a:round/>
          </a:ln>
        </p:spPr>
        <p:txBody>
          <a:bodyPr rot="0" spcFirstLastPara="0" vert="horz" wrap="square" lIns="91440" tIns="45720" rIns="91440" bIns="45720" anchor="ctr" anchorCtr="1" forceAA="0" compatLnSpc="1">
            <a:normAutofit/>
          </a:bodyPr>
          <a:p>
            <a:pPr algn="ctr"/>
            <a:r>
              <a:rPr lang="en-US" altLang="zh-CN" sz="2000" dirty="0">
                <a:solidFill>
                  <a:schemeClr val="accent2"/>
                </a:solidFill>
                <a:latin typeface="Impact" panose="020B0806030902050204" pitchFamily="34" charset="0"/>
                <a:ea typeface="微软雅黑" panose="020B0503020204020204" pitchFamily="34" charset="-122"/>
              </a:rPr>
              <a:t>01</a:t>
            </a:r>
            <a:endParaRPr lang="en-US" altLang="zh-CN" sz="2000" dirty="0">
              <a:solidFill>
                <a:schemeClr val="accent2"/>
              </a:solidFill>
              <a:latin typeface="Impact" panose="020B0806030902050204" pitchFamily="34" charset="0"/>
              <a:ea typeface="微软雅黑" panose="020B0503020204020204" pitchFamily="34" charset="-122"/>
            </a:endParaRPr>
          </a:p>
        </p:txBody>
      </p:sp>
      <p:sp>
        <p:nvSpPr>
          <p:cNvPr id="192" name="圆角矩形 191"/>
          <p:cNvSpPr/>
          <p:nvPr>
            <p:custDataLst>
              <p:tags r:id="rId5"/>
            </p:custDataLst>
          </p:nvPr>
        </p:nvSpPr>
        <p:spPr bwMode="auto">
          <a:xfrm>
            <a:off x="6319520" y="1972945"/>
            <a:ext cx="4546600" cy="414020"/>
          </a:xfrm>
          <a:prstGeom prst="roundRect">
            <a:avLst/>
          </a:prstGeom>
          <a:noFill/>
          <a:ln w="9525">
            <a:solidFill>
              <a:schemeClr val="bg1">
                <a:lumMod val="75000"/>
              </a:schemeClr>
            </a:solidFill>
            <a:round/>
          </a:ln>
        </p:spPr>
        <p:txBody>
          <a:bodyPr rot="0" spcFirstLastPara="0" vert="horz" wrap="square" lIns="91440" tIns="45720" rIns="91440" bIns="45720" anchor="ctr" anchorCtr="0" forceAA="0" compatLnSpc="1">
            <a:normAutofit/>
          </a:bodyPr>
          <a:p>
            <a:pPr algn="r">
              <a:lnSpc>
                <a:spcPct val="130000"/>
              </a:lnSpc>
            </a:pPr>
            <a:endParaRPr lang="en-US" altLang="zh-CN" sz="1100" dirty="0">
              <a:latin typeface="微软雅黑" panose="020B0503020204020204" pitchFamily="34" charset="-122"/>
              <a:ea typeface="微软雅黑" panose="020B0503020204020204" pitchFamily="34" charset="-122"/>
            </a:endParaRPr>
          </a:p>
        </p:txBody>
      </p:sp>
      <p:sp>
        <p:nvSpPr>
          <p:cNvPr id="193" name="梯形 192"/>
          <p:cNvSpPr/>
          <p:nvPr>
            <p:custDataLst>
              <p:tags r:id="rId6"/>
            </p:custDataLst>
          </p:nvPr>
        </p:nvSpPr>
        <p:spPr bwMode="auto">
          <a:xfrm flipV="1">
            <a:off x="6513195" y="2386965"/>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194" name="梯形 193"/>
          <p:cNvSpPr/>
          <p:nvPr>
            <p:custDataLst>
              <p:tags r:id="rId7"/>
            </p:custDataLst>
          </p:nvPr>
        </p:nvSpPr>
        <p:spPr bwMode="auto">
          <a:xfrm>
            <a:off x="6513195" y="1903730"/>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195" name="矩形 194"/>
          <p:cNvSpPr/>
          <p:nvPr>
            <p:custDataLst>
              <p:tags r:id="rId8"/>
            </p:custDataLst>
          </p:nvPr>
        </p:nvSpPr>
        <p:spPr bwMode="auto">
          <a:xfrm>
            <a:off x="6623685" y="1903730"/>
            <a:ext cx="552450" cy="552450"/>
          </a:xfrm>
          <a:prstGeom prst="rect">
            <a:avLst/>
          </a:prstGeom>
          <a:solidFill>
            <a:schemeClr val="bg1">
              <a:lumMod val="95000"/>
            </a:schemeClr>
          </a:solidFill>
          <a:ln w="19050">
            <a:noFill/>
            <a:round/>
          </a:ln>
        </p:spPr>
        <p:txBody>
          <a:bodyPr rot="0" spcFirstLastPara="0" vert="horz" wrap="square" lIns="91440" tIns="45720" rIns="91440" bIns="45720" anchor="ctr" anchorCtr="1" forceAA="0" compatLnSpc="1">
            <a:normAutofit/>
          </a:bodyPr>
          <a:p>
            <a:pPr algn="ctr"/>
            <a:r>
              <a:rPr lang="en-US" altLang="zh-CN" sz="2000" dirty="0">
                <a:solidFill>
                  <a:schemeClr val="accent1"/>
                </a:solidFill>
                <a:latin typeface="Impact" panose="020B0806030902050204" pitchFamily="34" charset="0"/>
                <a:ea typeface="微软雅黑" panose="020B0503020204020204" pitchFamily="34" charset="-122"/>
              </a:rPr>
              <a:t>02</a:t>
            </a:r>
            <a:endParaRPr lang="en-US" altLang="zh-CN" sz="2000" dirty="0">
              <a:solidFill>
                <a:schemeClr val="accent1"/>
              </a:solidFill>
              <a:latin typeface="Impact" panose="020B0806030902050204" pitchFamily="34" charset="0"/>
              <a:ea typeface="微软雅黑" panose="020B0503020204020204" pitchFamily="34" charset="-122"/>
            </a:endParaRPr>
          </a:p>
        </p:txBody>
      </p:sp>
      <p:sp>
        <p:nvSpPr>
          <p:cNvPr id="196" name="圆角矩形 195"/>
          <p:cNvSpPr/>
          <p:nvPr>
            <p:custDataLst>
              <p:tags r:id="rId9"/>
            </p:custDataLst>
          </p:nvPr>
        </p:nvSpPr>
        <p:spPr bwMode="auto">
          <a:xfrm>
            <a:off x="6319520" y="2771775"/>
            <a:ext cx="4546600" cy="414020"/>
          </a:xfrm>
          <a:prstGeom prst="roundRect">
            <a:avLst/>
          </a:prstGeom>
          <a:noFill/>
          <a:ln w="9525">
            <a:solidFill>
              <a:schemeClr val="bg1">
                <a:lumMod val="75000"/>
              </a:schemeClr>
            </a:solidFill>
            <a:round/>
          </a:ln>
        </p:spPr>
        <p:txBody>
          <a:bodyPr rot="0" spcFirstLastPara="0" vert="horz" wrap="square" lIns="91440" tIns="45720" rIns="91440" bIns="45720" anchor="ctr" anchorCtr="0" forceAA="0" compatLnSpc="1">
            <a:normAutofit/>
          </a:bodyPr>
          <a:p>
            <a:pPr algn="r">
              <a:lnSpc>
                <a:spcPct val="130000"/>
              </a:lnSpc>
            </a:pPr>
            <a:endParaRPr lang="en-US" altLang="zh-CN" sz="1100" dirty="0">
              <a:latin typeface="微软雅黑" panose="020B0503020204020204" pitchFamily="34" charset="-122"/>
              <a:ea typeface="微软雅黑" panose="020B0503020204020204" pitchFamily="34" charset="-122"/>
            </a:endParaRPr>
          </a:p>
        </p:txBody>
      </p:sp>
      <p:sp>
        <p:nvSpPr>
          <p:cNvPr id="197" name="梯形 196"/>
          <p:cNvSpPr/>
          <p:nvPr>
            <p:custDataLst>
              <p:tags r:id="rId10"/>
            </p:custDataLst>
          </p:nvPr>
        </p:nvSpPr>
        <p:spPr bwMode="auto">
          <a:xfrm flipV="1">
            <a:off x="6513195" y="3211195"/>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198" name="梯形 197"/>
          <p:cNvSpPr/>
          <p:nvPr>
            <p:custDataLst>
              <p:tags r:id="rId11"/>
            </p:custDataLst>
          </p:nvPr>
        </p:nvSpPr>
        <p:spPr bwMode="auto">
          <a:xfrm>
            <a:off x="6513195" y="2702560"/>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199" name="矩形 198"/>
          <p:cNvSpPr/>
          <p:nvPr>
            <p:custDataLst>
              <p:tags r:id="rId12"/>
            </p:custDataLst>
          </p:nvPr>
        </p:nvSpPr>
        <p:spPr bwMode="auto">
          <a:xfrm>
            <a:off x="6623685" y="2727960"/>
            <a:ext cx="552450" cy="552450"/>
          </a:xfrm>
          <a:prstGeom prst="rect">
            <a:avLst/>
          </a:prstGeom>
          <a:solidFill>
            <a:schemeClr val="bg1">
              <a:lumMod val="95000"/>
            </a:schemeClr>
          </a:solidFill>
          <a:ln w="19050">
            <a:noFill/>
            <a:round/>
          </a:ln>
        </p:spPr>
        <p:txBody>
          <a:bodyPr rot="0" spcFirstLastPara="0" vert="horz" wrap="square" lIns="91440" tIns="45720" rIns="91440" bIns="45720" anchor="ctr" anchorCtr="1" forceAA="0" compatLnSpc="1">
            <a:normAutofit/>
          </a:bodyPr>
          <a:p>
            <a:pPr algn="ctr"/>
            <a:r>
              <a:rPr lang="en-US" altLang="zh-CN" sz="2000" dirty="0">
                <a:solidFill>
                  <a:schemeClr val="accent2"/>
                </a:solidFill>
                <a:latin typeface="Impact" panose="020B0806030902050204" pitchFamily="34" charset="0"/>
                <a:ea typeface="微软雅黑" panose="020B0503020204020204" pitchFamily="34" charset="-122"/>
              </a:rPr>
              <a:t>03</a:t>
            </a:r>
            <a:endParaRPr lang="en-US" altLang="zh-CN" sz="2000" dirty="0">
              <a:solidFill>
                <a:schemeClr val="accent2"/>
              </a:solidFill>
              <a:latin typeface="Impact" panose="020B0806030902050204" pitchFamily="34" charset="0"/>
              <a:ea typeface="微软雅黑" panose="020B0503020204020204" pitchFamily="34" charset="-122"/>
            </a:endParaRPr>
          </a:p>
        </p:txBody>
      </p:sp>
      <p:sp>
        <p:nvSpPr>
          <p:cNvPr id="200" name="圆角矩形 199"/>
          <p:cNvSpPr/>
          <p:nvPr>
            <p:custDataLst>
              <p:tags r:id="rId13"/>
            </p:custDataLst>
          </p:nvPr>
        </p:nvSpPr>
        <p:spPr bwMode="auto">
          <a:xfrm>
            <a:off x="6319520" y="3570605"/>
            <a:ext cx="4546600" cy="414020"/>
          </a:xfrm>
          <a:prstGeom prst="roundRect">
            <a:avLst/>
          </a:prstGeom>
          <a:noFill/>
          <a:ln w="9525">
            <a:solidFill>
              <a:schemeClr val="bg1">
                <a:lumMod val="75000"/>
              </a:schemeClr>
            </a:solidFill>
            <a:round/>
          </a:ln>
        </p:spPr>
        <p:txBody>
          <a:bodyPr rot="0" spcFirstLastPara="0" vert="horz" wrap="square" lIns="91440" tIns="45720" rIns="91440" bIns="45720" anchor="ctr" anchorCtr="0" forceAA="0" compatLnSpc="1">
            <a:normAutofit/>
          </a:bodyPr>
          <a:p>
            <a:pPr algn="r">
              <a:lnSpc>
                <a:spcPct val="130000"/>
              </a:lnSpc>
            </a:pPr>
            <a:endParaRPr lang="en-US" altLang="zh-CN" sz="1100" dirty="0">
              <a:latin typeface="微软雅黑" panose="020B0503020204020204" pitchFamily="34" charset="-122"/>
              <a:ea typeface="微软雅黑" panose="020B0503020204020204" pitchFamily="34" charset="-122"/>
            </a:endParaRPr>
          </a:p>
        </p:txBody>
      </p:sp>
      <p:sp>
        <p:nvSpPr>
          <p:cNvPr id="201" name="梯形 200"/>
          <p:cNvSpPr/>
          <p:nvPr>
            <p:custDataLst>
              <p:tags r:id="rId14"/>
            </p:custDataLst>
          </p:nvPr>
        </p:nvSpPr>
        <p:spPr bwMode="auto">
          <a:xfrm flipV="1">
            <a:off x="6513195" y="4010025"/>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02" name="梯形 201"/>
          <p:cNvSpPr/>
          <p:nvPr>
            <p:custDataLst>
              <p:tags r:id="rId15"/>
            </p:custDataLst>
          </p:nvPr>
        </p:nvSpPr>
        <p:spPr bwMode="auto">
          <a:xfrm>
            <a:off x="6513195" y="3501390"/>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03" name="矩形 202"/>
          <p:cNvSpPr/>
          <p:nvPr>
            <p:custDataLst>
              <p:tags r:id="rId16"/>
            </p:custDataLst>
          </p:nvPr>
        </p:nvSpPr>
        <p:spPr bwMode="auto">
          <a:xfrm>
            <a:off x="6623685" y="3526790"/>
            <a:ext cx="552450" cy="552450"/>
          </a:xfrm>
          <a:prstGeom prst="rect">
            <a:avLst/>
          </a:prstGeom>
          <a:solidFill>
            <a:schemeClr val="bg1">
              <a:lumMod val="95000"/>
            </a:schemeClr>
          </a:solidFill>
          <a:ln w="19050">
            <a:noFill/>
            <a:round/>
          </a:ln>
        </p:spPr>
        <p:txBody>
          <a:bodyPr rot="0" spcFirstLastPara="0" vert="horz" wrap="square" lIns="91440" tIns="45720" rIns="91440" bIns="45720" anchor="ctr" anchorCtr="1" forceAA="0" compatLnSpc="1">
            <a:normAutofit/>
          </a:bodyPr>
          <a:p>
            <a:pPr algn="ctr"/>
            <a:r>
              <a:rPr lang="en-US" altLang="zh-CN" sz="2000" dirty="0">
                <a:solidFill>
                  <a:schemeClr val="accent1"/>
                </a:solidFill>
                <a:latin typeface="Impact" panose="020B0806030902050204" pitchFamily="34" charset="0"/>
                <a:ea typeface="微软雅黑" panose="020B0503020204020204" pitchFamily="34" charset="-122"/>
              </a:rPr>
              <a:t>04</a:t>
            </a:r>
            <a:endParaRPr lang="en-US" altLang="zh-CN" sz="2000" dirty="0">
              <a:solidFill>
                <a:schemeClr val="accent1"/>
              </a:solidFill>
              <a:latin typeface="Impact" panose="020B0806030902050204" pitchFamily="34" charset="0"/>
              <a:ea typeface="微软雅黑" panose="020B0503020204020204" pitchFamily="34" charset="-122"/>
            </a:endParaRPr>
          </a:p>
        </p:txBody>
      </p:sp>
      <p:sp>
        <p:nvSpPr>
          <p:cNvPr id="204" name="圆角矩形 203"/>
          <p:cNvSpPr/>
          <p:nvPr>
            <p:custDataLst>
              <p:tags r:id="rId17"/>
            </p:custDataLst>
          </p:nvPr>
        </p:nvSpPr>
        <p:spPr bwMode="auto">
          <a:xfrm>
            <a:off x="6319520" y="4363085"/>
            <a:ext cx="4546600" cy="414020"/>
          </a:xfrm>
          <a:prstGeom prst="roundRect">
            <a:avLst/>
          </a:prstGeom>
          <a:noFill/>
          <a:ln w="9525">
            <a:solidFill>
              <a:schemeClr val="accent5"/>
            </a:solidFill>
            <a:round/>
          </a:ln>
        </p:spPr>
        <p:txBody>
          <a:bodyPr rot="0" spcFirstLastPara="0" vert="horz" wrap="square" lIns="91440" tIns="45720" rIns="91440" bIns="45720" anchor="ctr" anchorCtr="0" forceAA="0" compatLnSpc="1">
            <a:normAutofit/>
          </a:bodyPr>
          <a:p>
            <a:pPr algn="r">
              <a:lnSpc>
                <a:spcPct val="130000"/>
              </a:lnSpc>
            </a:pPr>
            <a:endParaRPr lang="en-US" altLang="zh-CN" sz="1100" dirty="0">
              <a:latin typeface="微软雅黑" panose="020B0503020204020204" pitchFamily="34" charset="-122"/>
              <a:ea typeface="微软雅黑" panose="020B0503020204020204" pitchFamily="34" charset="-122"/>
            </a:endParaRPr>
          </a:p>
        </p:txBody>
      </p:sp>
      <p:sp>
        <p:nvSpPr>
          <p:cNvPr id="205" name="梯形 204"/>
          <p:cNvSpPr/>
          <p:nvPr>
            <p:custDataLst>
              <p:tags r:id="rId18"/>
            </p:custDataLst>
          </p:nvPr>
        </p:nvSpPr>
        <p:spPr bwMode="auto">
          <a:xfrm flipV="1">
            <a:off x="6513195" y="4789805"/>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06" name="梯形 205"/>
          <p:cNvSpPr/>
          <p:nvPr>
            <p:custDataLst>
              <p:tags r:id="rId19"/>
            </p:custDataLst>
          </p:nvPr>
        </p:nvSpPr>
        <p:spPr bwMode="auto">
          <a:xfrm>
            <a:off x="6513195" y="4293870"/>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07" name="矩形 206"/>
          <p:cNvSpPr/>
          <p:nvPr>
            <p:custDataLst>
              <p:tags r:id="rId20"/>
            </p:custDataLst>
          </p:nvPr>
        </p:nvSpPr>
        <p:spPr bwMode="auto">
          <a:xfrm>
            <a:off x="6623685" y="4306570"/>
            <a:ext cx="552450" cy="552450"/>
          </a:xfrm>
          <a:prstGeom prst="rect">
            <a:avLst/>
          </a:prstGeom>
          <a:solidFill>
            <a:schemeClr val="bg1">
              <a:lumMod val="95000"/>
            </a:schemeClr>
          </a:solidFill>
          <a:ln w="19050">
            <a:noFill/>
            <a:round/>
          </a:ln>
        </p:spPr>
        <p:txBody>
          <a:bodyPr rot="0" spcFirstLastPara="0" vert="horz" wrap="square" lIns="91440" tIns="45720" rIns="91440" bIns="45720" anchor="ctr" anchorCtr="1" forceAA="0" compatLnSpc="1">
            <a:normAutofit/>
          </a:bodyPr>
          <a:p>
            <a:pPr algn="ctr"/>
            <a:r>
              <a:rPr lang="en-US" altLang="zh-CN" sz="2000" dirty="0">
                <a:solidFill>
                  <a:schemeClr val="accent2"/>
                </a:solidFill>
                <a:latin typeface="Impact" panose="020B0806030902050204" pitchFamily="34" charset="0"/>
                <a:ea typeface="微软雅黑" panose="020B0503020204020204" pitchFamily="34" charset="-122"/>
              </a:rPr>
              <a:t>05</a:t>
            </a:r>
            <a:endParaRPr lang="en-US" altLang="zh-CN" sz="2000" dirty="0">
              <a:solidFill>
                <a:schemeClr val="accent2"/>
              </a:solidFill>
              <a:latin typeface="Impact" panose="020B0806030902050204" pitchFamily="34" charset="0"/>
              <a:ea typeface="微软雅黑" panose="020B0503020204020204" pitchFamily="34" charset="-122"/>
            </a:endParaRPr>
          </a:p>
        </p:txBody>
      </p:sp>
      <p:sp>
        <p:nvSpPr>
          <p:cNvPr id="208" name="圆角矩形 207"/>
          <p:cNvSpPr/>
          <p:nvPr>
            <p:custDataLst>
              <p:tags r:id="rId21"/>
            </p:custDataLst>
          </p:nvPr>
        </p:nvSpPr>
        <p:spPr bwMode="auto">
          <a:xfrm>
            <a:off x="6319520" y="5149215"/>
            <a:ext cx="4546600" cy="414020"/>
          </a:xfrm>
          <a:prstGeom prst="roundRect">
            <a:avLst/>
          </a:prstGeom>
          <a:noFill/>
          <a:ln w="9525">
            <a:solidFill>
              <a:schemeClr val="bg1">
                <a:lumMod val="75000"/>
              </a:schemeClr>
            </a:solidFill>
            <a:round/>
          </a:ln>
        </p:spPr>
        <p:txBody>
          <a:bodyPr rot="0" spcFirstLastPara="0" vert="horz" wrap="square" lIns="91440" tIns="45720" rIns="91440" bIns="45720" anchor="ctr" anchorCtr="0" forceAA="0" compatLnSpc="1">
            <a:normAutofit/>
          </a:bodyPr>
          <a:p>
            <a:pPr algn="r">
              <a:lnSpc>
                <a:spcPct val="130000"/>
              </a:lnSpc>
            </a:pPr>
            <a:endParaRPr lang="en-US" altLang="zh-CN" sz="1100" dirty="0">
              <a:latin typeface="微软雅黑" panose="020B0503020204020204" pitchFamily="34" charset="-122"/>
              <a:ea typeface="微软雅黑" panose="020B0503020204020204" pitchFamily="34" charset="-122"/>
            </a:endParaRPr>
          </a:p>
        </p:txBody>
      </p:sp>
      <p:sp>
        <p:nvSpPr>
          <p:cNvPr id="209" name="梯形 208"/>
          <p:cNvSpPr/>
          <p:nvPr>
            <p:custDataLst>
              <p:tags r:id="rId22"/>
            </p:custDataLst>
          </p:nvPr>
        </p:nvSpPr>
        <p:spPr bwMode="auto">
          <a:xfrm flipV="1">
            <a:off x="6513195" y="5601335"/>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10" name="梯形 209"/>
          <p:cNvSpPr/>
          <p:nvPr>
            <p:custDataLst>
              <p:tags r:id="rId23"/>
            </p:custDataLst>
          </p:nvPr>
        </p:nvSpPr>
        <p:spPr bwMode="auto">
          <a:xfrm>
            <a:off x="6513195" y="5080000"/>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11" name="矩形 210"/>
          <p:cNvSpPr/>
          <p:nvPr>
            <p:custDataLst>
              <p:tags r:id="rId24"/>
            </p:custDataLst>
          </p:nvPr>
        </p:nvSpPr>
        <p:spPr bwMode="auto">
          <a:xfrm>
            <a:off x="6623685" y="5118100"/>
            <a:ext cx="552450" cy="552450"/>
          </a:xfrm>
          <a:prstGeom prst="rect">
            <a:avLst/>
          </a:prstGeom>
          <a:solidFill>
            <a:schemeClr val="bg1">
              <a:lumMod val="95000"/>
            </a:schemeClr>
          </a:solidFill>
          <a:ln w="19050">
            <a:noFill/>
            <a:round/>
          </a:ln>
        </p:spPr>
        <p:txBody>
          <a:bodyPr rot="0" spcFirstLastPara="0" vert="horz" wrap="square" lIns="91440" tIns="45720" rIns="91440" bIns="45720" anchor="ctr" anchorCtr="1" forceAA="0" compatLnSpc="1">
            <a:normAutofit/>
          </a:bodyPr>
          <a:p>
            <a:pPr algn="ctr"/>
            <a:r>
              <a:rPr lang="en-US" altLang="zh-CN" sz="2000" dirty="0">
                <a:solidFill>
                  <a:schemeClr val="accent1"/>
                </a:solidFill>
                <a:latin typeface="Impact" panose="020B0806030902050204" pitchFamily="34" charset="0"/>
                <a:ea typeface="微软雅黑" panose="020B0503020204020204" pitchFamily="34" charset="-122"/>
              </a:rPr>
              <a:t>06</a:t>
            </a:r>
            <a:endParaRPr lang="en-US" altLang="zh-CN" sz="2000" dirty="0">
              <a:solidFill>
                <a:schemeClr val="accent1"/>
              </a:solidFill>
              <a:latin typeface="Impact" panose="020B0806030902050204" pitchFamily="34" charset="0"/>
              <a:ea typeface="微软雅黑" panose="020B0503020204020204" pitchFamily="34" charset="-122"/>
            </a:endParaRPr>
          </a:p>
        </p:txBody>
      </p:sp>
      <p:sp>
        <p:nvSpPr>
          <p:cNvPr id="212" name="文本框 211"/>
          <p:cNvSpPr txBox="1"/>
          <p:nvPr>
            <p:custDataLst>
              <p:tags r:id="rId25"/>
            </p:custDataLst>
          </p:nvPr>
        </p:nvSpPr>
        <p:spPr>
          <a:xfrm>
            <a:off x="7286625" y="1209675"/>
            <a:ext cx="3481705" cy="368300"/>
          </a:xfrm>
          <a:prstGeom prst="rect">
            <a:avLst/>
          </a:prstGeom>
          <a:noFill/>
        </p:spPr>
        <p:txBody>
          <a:bodyPr wrap="square" rtlCol="0">
            <a:normAutofit/>
          </a:bodyPr>
          <a:p>
            <a:pPr marL="0" indent="0" algn="l">
              <a:lnSpc>
                <a:spcPct val="100000"/>
              </a:lnSpc>
              <a:spcBef>
                <a:spcPts val="0"/>
              </a:spcBef>
              <a:spcAft>
                <a:spcPts val="0"/>
              </a:spcAft>
            </a:pPr>
            <a:r>
              <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rPr>
              <a:t>Easy Mind Mapping</a:t>
            </a:r>
            <a:endPar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endParaRPr>
          </a:p>
        </p:txBody>
      </p:sp>
      <p:sp>
        <p:nvSpPr>
          <p:cNvPr id="213" name="文本框 212"/>
          <p:cNvSpPr txBox="1"/>
          <p:nvPr>
            <p:custDataLst>
              <p:tags r:id="rId26"/>
            </p:custDataLst>
          </p:nvPr>
        </p:nvSpPr>
        <p:spPr>
          <a:xfrm>
            <a:off x="7286625" y="1995805"/>
            <a:ext cx="3481705" cy="368300"/>
          </a:xfrm>
          <a:prstGeom prst="rect">
            <a:avLst/>
          </a:prstGeom>
          <a:noFill/>
        </p:spPr>
        <p:txBody>
          <a:bodyPr wrap="square" rtlCol="0">
            <a:normAutofit/>
            <a:scene3d>
              <a:camera prst="orthographicFront"/>
              <a:lightRig rig="threePt" dir="t"/>
            </a:scene3d>
          </a:bodyPr>
          <a:p>
            <a:pPr marL="0" indent="0" algn="l">
              <a:lnSpc>
                <a:spcPct val="100000"/>
              </a:lnSpc>
              <a:spcBef>
                <a:spcPts val="0"/>
              </a:spcBef>
              <a:spcAft>
                <a:spcPts val="0"/>
              </a:spcAft>
            </a:pPr>
            <a:r>
              <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rPr>
              <a:t>Powerful Presentation</a:t>
            </a:r>
            <a:endParaRPr lang="en-US" altLang="zh-CN" sz="1600" i="1" dirty="0">
              <a:solidFill>
                <a:schemeClr val="tx1">
                  <a:lumMod val="65000"/>
                  <a:lumOff val="35000"/>
                </a:schemeClr>
              </a:solidFill>
              <a:effectLst/>
              <a:latin typeface="Candara" panose="020E0502030303020204" charset="0"/>
              <a:ea typeface="微软雅黑" panose="020B0503020204020204" pitchFamily="34" charset="-122"/>
              <a:cs typeface="Candara" panose="020E0502030303020204" charset="0"/>
              <a:sym typeface="+mn-ea"/>
            </a:endParaRPr>
          </a:p>
        </p:txBody>
      </p:sp>
      <p:sp>
        <p:nvSpPr>
          <p:cNvPr id="214" name="文本框 213"/>
          <p:cNvSpPr txBox="1"/>
          <p:nvPr>
            <p:custDataLst>
              <p:tags r:id="rId27"/>
            </p:custDataLst>
          </p:nvPr>
        </p:nvSpPr>
        <p:spPr>
          <a:xfrm>
            <a:off x="7286625" y="2794635"/>
            <a:ext cx="3481705" cy="368300"/>
          </a:xfrm>
          <a:prstGeom prst="rect">
            <a:avLst/>
          </a:prstGeom>
          <a:noFill/>
        </p:spPr>
        <p:txBody>
          <a:bodyPr wrap="square" rtlCol="0">
            <a:normAutofit/>
            <a:scene3d>
              <a:camera prst="orthographicFront"/>
              <a:lightRig rig="threePt" dir="t"/>
            </a:scene3d>
          </a:bodyPr>
          <a:p>
            <a:pPr marL="0" indent="0" algn="l">
              <a:lnSpc>
                <a:spcPct val="100000"/>
              </a:lnSpc>
              <a:spcBef>
                <a:spcPts val="0"/>
              </a:spcBef>
              <a:spcAft>
                <a:spcPts val="0"/>
              </a:spcAft>
            </a:pPr>
            <a:r>
              <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rPr>
              <a:t>Brainstorming</a:t>
            </a:r>
            <a:endParaRPr lang="en-US" altLang="zh-CN"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endParaRPr>
          </a:p>
        </p:txBody>
      </p:sp>
      <p:sp>
        <p:nvSpPr>
          <p:cNvPr id="215" name="文本框 214"/>
          <p:cNvSpPr txBox="1"/>
          <p:nvPr>
            <p:custDataLst>
              <p:tags r:id="rId28"/>
            </p:custDataLst>
          </p:nvPr>
        </p:nvSpPr>
        <p:spPr>
          <a:xfrm>
            <a:off x="7232650" y="3606165"/>
            <a:ext cx="3757295" cy="368300"/>
          </a:xfrm>
          <a:prstGeom prst="rect">
            <a:avLst/>
          </a:prstGeom>
          <a:noFill/>
        </p:spPr>
        <p:txBody>
          <a:bodyPr wrap="square" rtlCol="0">
            <a:normAutofit fontScale="80000"/>
            <a:scene3d>
              <a:camera prst="orthographicFront"/>
              <a:lightRig rig="threePt" dir="t"/>
            </a:scene3d>
          </a:bodyPr>
          <a:p>
            <a:pPr marL="0" algn="l">
              <a:lnSpc>
                <a:spcPct val="100000"/>
              </a:lnSpc>
              <a:spcBef>
                <a:spcPts val="0"/>
              </a:spcBef>
              <a:spcAft>
                <a:spcPts val="0"/>
              </a:spcAft>
              <a:buClrTx/>
              <a:buSzTx/>
              <a:buFontTx/>
            </a:pPr>
            <a:r>
              <a:rPr lang="en-US" altLang="zh-CN" i="1" dirty="0">
                <a:gradFill>
                  <a:gsLst>
                    <a:gs pos="21000">
                      <a:srgbClr val="53575C"/>
                    </a:gs>
                    <a:gs pos="88000">
                      <a:srgbClr val="C5C7CA"/>
                    </a:gs>
                  </a:gsLst>
                  <a:lin ang="5400000"/>
                </a:gradFill>
                <a:effectLst/>
                <a:latin typeface="Candara" panose="020E0502030303020204" charset="0"/>
                <a:ea typeface="微软雅黑" panose="020B0503020204020204" pitchFamily="34" charset="-122"/>
                <a:cs typeface="Candara" panose="020E0502030303020204" charset="0"/>
              </a:rPr>
              <a:t> </a:t>
            </a:r>
            <a:r>
              <a:rPr lang="en-US" altLang="zh-CN"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rPr>
              <a:t>Gantt Chart Mode for Project Management</a:t>
            </a:r>
            <a:endParaRPr lang="en-US" altLang="zh-CN" b="0" i="1" dirty="0">
              <a:solidFill>
                <a:schemeClr val="tx1">
                  <a:lumMod val="75000"/>
                  <a:lumOff val="25000"/>
                </a:schemeClr>
              </a:solidFill>
              <a:latin typeface="Candara" panose="020E0502030303020204" charset="0"/>
              <a:ea typeface="微软雅黑" panose="020B0503020204020204" pitchFamily="34" charset="-122"/>
              <a:cs typeface="Candara" panose="020E0502030303020204" charset="0"/>
            </a:endParaRPr>
          </a:p>
          <a:p>
            <a:pPr marL="0" indent="0" algn="l">
              <a:lnSpc>
                <a:spcPct val="100000"/>
              </a:lnSpc>
              <a:spcBef>
                <a:spcPts val="0"/>
              </a:spcBef>
              <a:spcAft>
                <a:spcPts val="0"/>
              </a:spcAft>
            </a:pPr>
            <a:endParaRPr lang="en-US" altLang="zh-CN" i="1" dirty="0">
              <a:gradFill>
                <a:gsLst>
                  <a:gs pos="21000">
                    <a:srgbClr val="53575C"/>
                  </a:gs>
                  <a:gs pos="88000">
                    <a:srgbClr val="C5C7CA"/>
                  </a:gs>
                </a:gsLst>
                <a:lin ang="5400000"/>
              </a:gradFill>
              <a:effectLst/>
              <a:latin typeface="Candara" panose="020E0502030303020204" charset="0"/>
              <a:ea typeface="微软雅黑" panose="020B0503020204020204" pitchFamily="34" charset="-122"/>
              <a:cs typeface="Candara" panose="020E0502030303020204" charset="0"/>
            </a:endParaRPr>
          </a:p>
        </p:txBody>
      </p:sp>
      <p:sp>
        <p:nvSpPr>
          <p:cNvPr id="216" name="文本框 215"/>
          <p:cNvSpPr txBox="1"/>
          <p:nvPr>
            <p:custDataLst>
              <p:tags r:id="rId29"/>
            </p:custDataLst>
          </p:nvPr>
        </p:nvSpPr>
        <p:spPr>
          <a:xfrm>
            <a:off x="7287260" y="4385945"/>
            <a:ext cx="3481705" cy="368300"/>
          </a:xfrm>
          <a:prstGeom prst="rect">
            <a:avLst/>
          </a:prstGeom>
          <a:noFill/>
        </p:spPr>
        <p:txBody>
          <a:bodyPr wrap="square" rtlCol="0">
            <a:normAutofit fontScale="80000"/>
            <a:scene3d>
              <a:camera prst="orthographicFront"/>
              <a:lightRig rig="threePt" dir="t"/>
            </a:scene3d>
          </a:bodyPr>
          <a:p>
            <a:pPr marL="0" algn="l">
              <a:lnSpc>
                <a:spcPct val="100000"/>
              </a:lnSpc>
              <a:spcBef>
                <a:spcPts val="0"/>
              </a:spcBef>
              <a:spcAft>
                <a:spcPts val="0"/>
              </a:spcAft>
              <a:buClrTx/>
              <a:buSzTx/>
              <a:buFontTx/>
            </a:pPr>
            <a:r>
              <a:rPr lang="en-US" altLang="zh-CN"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rPr>
              <a:t>Export to Graphics, PDF, Office, Html, SVG...</a:t>
            </a:r>
            <a:endParaRPr lang="en-US" altLang="zh-CN"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endParaRPr>
          </a:p>
          <a:p>
            <a:pPr marL="0" indent="0" algn="l">
              <a:lnSpc>
                <a:spcPct val="100000"/>
              </a:lnSpc>
              <a:spcBef>
                <a:spcPts val="0"/>
              </a:spcBef>
              <a:spcAft>
                <a:spcPts val="0"/>
              </a:spcAft>
            </a:pPr>
            <a:endParaRPr lang="en-US" altLang="zh-CN" i="1" dirty="0">
              <a:gradFill>
                <a:gsLst>
                  <a:gs pos="21000">
                    <a:srgbClr val="53575C"/>
                  </a:gs>
                  <a:gs pos="88000">
                    <a:srgbClr val="C5C7CA"/>
                  </a:gs>
                </a:gsLst>
                <a:lin ang="5400000"/>
              </a:gradFill>
              <a:effectLst/>
              <a:latin typeface="Candara" panose="020E0502030303020204" charset="0"/>
              <a:ea typeface="微软雅黑" panose="020B0503020204020204" pitchFamily="34" charset="-122"/>
              <a:cs typeface="Candara" panose="020E0502030303020204" charset="0"/>
            </a:endParaRPr>
          </a:p>
        </p:txBody>
      </p:sp>
      <p:sp>
        <p:nvSpPr>
          <p:cNvPr id="217" name="文本框 216"/>
          <p:cNvSpPr txBox="1"/>
          <p:nvPr>
            <p:custDataLst>
              <p:tags r:id="rId30"/>
            </p:custDataLst>
          </p:nvPr>
        </p:nvSpPr>
        <p:spPr>
          <a:xfrm>
            <a:off x="7286625" y="5172075"/>
            <a:ext cx="3481705" cy="368300"/>
          </a:xfrm>
          <a:prstGeom prst="rect">
            <a:avLst/>
          </a:prstGeom>
          <a:noFill/>
        </p:spPr>
        <p:txBody>
          <a:bodyPr wrap="square" rtlCol="0">
            <a:normAutofit/>
            <a:scene3d>
              <a:camera prst="orthographicFront"/>
              <a:lightRig rig="threePt" dir="t"/>
            </a:scene3d>
          </a:bodyPr>
          <a:p>
            <a:pPr marL="0" algn="l">
              <a:lnSpc>
                <a:spcPct val="100000"/>
              </a:lnSpc>
              <a:spcBef>
                <a:spcPts val="0"/>
              </a:spcBef>
              <a:spcAft>
                <a:spcPts val="0"/>
              </a:spcAft>
              <a:buClrTx/>
              <a:buSzTx/>
              <a:buFontTx/>
            </a:pPr>
            <a:r>
              <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rPr>
              <a:t>Team Cloud Collaboration</a:t>
            </a:r>
            <a:endPar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endParaRPr>
          </a:p>
        </p:txBody>
      </p:sp>
      <p:sp>
        <p:nvSpPr>
          <p:cNvPr id="218" name="圆角矩形 217"/>
          <p:cNvSpPr/>
          <p:nvPr>
            <p:custDataLst>
              <p:tags r:id="rId31"/>
            </p:custDataLst>
          </p:nvPr>
        </p:nvSpPr>
        <p:spPr bwMode="auto">
          <a:xfrm>
            <a:off x="6360795" y="5941060"/>
            <a:ext cx="4546600" cy="414020"/>
          </a:xfrm>
          <a:prstGeom prst="roundRect">
            <a:avLst/>
          </a:prstGeom>
          <a:noFill/>
          <a:ln w="9525">
            <a:solidFill>
              <a:schemeClr val="accent5"/>
            </a:solidFill>
            <a:round/>
          </a:ln>
        </p:spPr>
        <p:txBody>
          <a:bodyPr rot="0" spcFirstLastPara="0" vert="horz" wrap="square" lIns="91440" tIns="45720" rIns="91440" bIns="45720" anchor="ctr" anchorCtr="0" forceAA="0" compatLnSpc="1">
            <a:normAutofit/>
          </a:bodyPr>
          <a:p>
            <a:pPr algn="r">
              <a:lnSpc>
                <a:spcPct val="130000"/>
              </a:lnSpc>
            </a:pPr>
            <a:endParaRPr lang="en-US" altLang="zh-CN" sz="1100" dirty="0">
              <a:latin typeface="微软雅黑" panose="020B0503020204020204" pitchFamily="34" charset="-122"/>
              <a:ea typeface="微软雅黑" panose="020B0503020204020204" pitchFamily="34" charset="-122"/>
            </a:endParaRPr>
          </a:p>
        </p:txBody>
      </p:sp>
      <p:sp>
        <p:nvSpPr>
          <p:cNvPr id="221" name="梯形 220"/>
          <p:cNvSpPr/>
          <p:nvPr>
            <p:custDataLst>
              <p:tags r:id="rId32"/>
            </p:custDataLst>
          </p:nvPr>
        </p:nvSpPr>
        <p:spPr bwMode="auto">
          <a:xfrm>
            <a:off x="6497320" y="5864225"/>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22" name="梯形 221"/>
          <p:cNvSpPr/>
          <p:nvPr>
            <p:custDataLst>
              <p:tags r:id="rId33"/>
            </p:custDataLst>
          </p:nvPr>
        </p:nvSpPr>
        <p:spPr bwMode="auto">
          <a:xfrm flipV="1">
            <a:off x="6506845" y="6355080"/>
            <a:ext cx="773430" cy="69215"/>
          </a:xfrm>
          <a:prstGeom prst="trapezoid">
            <a:avLst>
              <a:gd name="adj" fmla="val 154634"/>
            </a:avLst>
          </a:prstGeom>
          <a:solidFill>
            <a:schemeClr val="bg1">
              <a:lumMod val="65000"/>
            </a:schemeClr>
          </a:solidFill>
          <a:ln w="19050">
            <a:noFill/>
            <a:round/>
          </a:ln>
        </p:spPr>
        <p:txBody>
          <a:bodyPr wrap="square" lIns="91440" tIns="45720" rIns="91440" bIns="45720" anchor="ctr">
            <a:normAutofit fontScale="25000" lnSpcReduction="20000"/>
          </a:bodyPr>
          <a:p>
            <a:pPr algn="ctr"/>
            <a:endParaRPr dirty="0">
              <a:latin typeface="微软雅黑" panose="020B0503020204020204" pitchFamily="34" charset="-122"/>
            </a:endParaRPr>
          </a:p>
        </p:txBody>
      </p:sp>
      <p:sp>
        <p:nvSpPr>
          <p:cNvPr id="220" name="矩形 219"/>
          <p:cNvSpPr/>
          <p:nvPr>
            <p:custDataLst>
              <p:tags r:id="rId34"/>
            </p:custDataLst>
          </p:nvPr>
        </p:nvSpPr>
        <p:spPr bwMode="auto">
          <a:xfrm>
            <a:off x="6598285" y="5871845"/>
            <a:ext cx="552450" cy="552450"/>
          </a:xfrm>
          <a:prstGeom prst="rect">
            <a:avLst/>
          </a:prstGeom>
          <a:solidFill>
            <a:schemeClr val="bg1">
              <a:lumMod val="95000"/>
            </a:schemeClr>
          </a:solidFill>
          <a:ln w="19050">
            <a:noFill/>
            <a:round/>
          </a:ln>
        </p:spPr>
        <p:txBody>
          <a:bodyPr rot="0" spcFirstLastPara="0" vert="horz" wrap="square" lIns="91440" tIns="45720" rIns="91440" bIns="45720" anchor="ctr" anchorCtr="1" forceAA="0" compatLnSpc="1">
            <a:normAutofit/>
          </a:bodyPr>
          <a:p>
            <a:pPr algn="ctr"/>
            <a:r>
              <a:rPr lang="en-US" altLang="zh-CN" sz="2000" dirty="0">
                <a:solidFill>
                  <a:schemeClr val="accent2"/>
                </a:solidFill>
                <a:latin typeface="Impact" panose="020B0806030902050204" pitchFamily="34" charset="0"/>
                <a:ea typeface="微软雅黑" panose="020B0503020204020204" pitchFamily="34" charset="-122"/>
              </a:rPr>
              <a:t>07</a:t>
            </a:r>
            <a:endParaRPr lang="en-US" altLang="zh-CN" sz="2000" dirty="0">
              <a:solidFill>
                <a:schemeClr val="accent2"/>
              </a:solidFill>
              <a:latin typeface="Impact" panose="020B0806030902050204" pitchFamily="34" charset="0"/>
              <a:ea typeface="微软雅黑" panose="020B0503020204020204" pitchFamily="34" charset="-122"/>
            </a:endParaRPr>
          </a:p>
        </p:txBody>
      </p:sp>
      <p:sp>
        <p:nvSpPr>
          <p:cNvPr id="224" name="文本框 223"/>
          <p:cNvSpPr txBox="1"/>
          <p:nvPr/>
        </p:nvSpPr>
        <p:spPr>
          <a:xfrm>
            <a:off x="7287260" y="5962650"/>
            <a:ext cx="3571240" cy="337185"/>
          </a:xfrm>
          <a:prstGeom prst="rect">
            <a:avLst/>
          </a:prstGeom>
          <a:noFill/>
        </p:spPr>
        <p:txBody>
          <a:bodyPr wrap="square" rtlCol="0">
            <a:spAutoFit/>
            <a:scene3d>
              <a:camera prst="orthographicFront"/>
              <a:lightRig rig="threePt" dir="t"/>
            </a:scene3d>
          </a:bodyPr>
          <a:p>
            <a:pPr algn="l">
              <a:spcBef>
                <a:spcPts val="0"/>
              </a:spcBef>
              <a:spcAft>
                <a:spcPts val="0"/>
              </a:spcAft>
              <a:buClrTx/>
              <a:buSzTx/>
              <a:buFontTx/>
            </a:pPr>
            <a:r>
              <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rPr>
              <a:t>MindMaster Community </a:t>
            </a:r>
            <a:endParaRPr lang="en-US" altLang="zh-CN" sz="1600" i="1" dirty="0">
              <a:solidFill>
                <a:schemeClr val="tx1">
                  <a:lumMod val="65000"/>
                  <a:lumOff val="35000"/>
                </a:schemeClr>
              </a:solidFill>
              <a:latin typeface="Candara" panose="020E0502030303020204" charset="0"/>
              <a:ea typeface="微软雅黑" panose="020B0503020204020204" pitchFamily="34" charset="-122"/>
              <a:cs typeface="Candara" panose="020E0502030303020204" charset="0"/>
              <a:sym typeface="+mn-ea"/>
            </a:endParaRPr>
          </a:p>
        </p:txBody>
      </p:sp>
      <p:pic>
        <p:nvPicPr>
          <p:cNvPr id="7" name="图片 6"/>
          <p:cNvPicPr>
            <a:picLocks noChangeAspect="1"/>
          </p:cNvPicPr>
          <p:nvPr/>
        </p:nvPicPr>
        <p:blipFill>
          <a:blip r:embed="rId35"/>
          <a:stretch>
            <a:fillRect/>
          </a:stretch>
        </p:blipFill>
        <p:spPr>
          <a:xfrm>
            <a:off x="686435" y="2412365"/>
            <a:ext cx="5400675" cy="3095625"/>
          </a:xfrm>
          <a:prstGeom prst="rect">
            <a:avLst/>
          </a:prstGeom>
        </p:spPr>
      </p:pic>
      <p:sp>
        <p:nvSpPr>
          <p:cNvPr id="6" name="标题 3"/>
          <p:cNvSpPr>
            <a:spLocks noGrp="1"/>
          </p:cNvSpPr>
          <p:nvPr>
            <p:custDataLst>
              <p:tags r:id="rId36"/>
            </p:custDataLst>
          </p:nvPr>
        </p:nvSpPr>
        <p:spPr>
          <a:xfrm>
            <a:off x="726440" y="1686560"/>
            <a:ext cx="4996180" cy="334645"/>
          </a:xfrm>
          <a:prstGeom prst="rect">
            <a:avLst/>
          </a:prstGeom>
        </p:spPr>
        <p:txBody>
          <a:bodyPr vert="horz" lIns="91440" tIns="45720" rIns="91440" bIns="46800" rtlCol="0" anchor="b" anchorCtr="0">
            <a:noAutofit/>
          </a:bodyPr>
          <a:lstStyle>
            <a:lvl1pPr algn="l" defTabSz="914400" rtl="0" eaLnBrk="1" latinLnBrk="0" hangingPunct="1">
              <a:lnSpc>
                <a:spcPct val="90000"/>
              </a:lnSpc>
              <a:spcBef>
                <a:spcPct val="0"/>
              </a:spcBef>
              <a:buNone/>
              <a:defRPr sz="40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algn="ctr">
              <a:lnSpc>
                <a:spcPct val="150000"/>
              </a:lnSpc>
            </a:pPr>
            <a:r>
              <a:rPr lang="en-US" altLang="zh-CN" sz="2000" i="1" dirty="0">
                <a:cs typeface="Candara" panose="020E0502030303020204" charset="0"/>
                <a:sym typeface="+mn-ea"/>
              </a:rPr>
              <a:t>MindMaster </a:t>
            </a:r>
            <a:r>
              <a:rPr lang="en-US" sz="2000" i="1" dirty="0">
                <a:cs typeface="Candara" panose="020E0502030303020204" charset="0"/>
                <a:sym typeface="+mn-ea"/>
              </a:rPr>
              <a:t>Functions</a:t>
            </a:r>
            <a:r>
              <a:rPr lang="zh-CN" altLang="en-US" sz="2000" i="1" dirty="0">
                <a:cs typeface="Candara" panose="020E0502030303020204" charset="0"/>
                <a:sym typeface="+mn-ea"/>
              </a:rPr>
              <a:t> </a:t>
            </a:r>
            <a:r>
              <a:rPr lang="en-US" altLang="zh-CN" sz="2000" i="1" dirty="0">
                <a:cs typeface="Candara" panose="020E0502030303020204" charset="0"/>
                <a:sym typeface="+mn-ea"/>
              </a:rPr>
              <a:t>/ Features</a:t>
            </a:r>
            <a:endParaRPr lang="en-US" altLang="zh-CN" sz="2000" i="1" dirty="0">
              <a:cs typeface="Candara" panose="020E0502030303020204" charset="0"/>
              <a:sym typeface="+mn-ea"/>
            </a:endParaRPr>
          </a:p>
        </p:txBody>
      </p:sp>
      <p:pic>
        <p:nvPicPr>
          <p:cNvPr id="3" name="图片 2"/>
          <p:cNvPicPr>
            <a:picLocks noChangeAspect="1"/>
          </p:cNvPicPr>
          <p:nvPr/>
        </p:nvPicPr>
        <p:blipFill>
          <a:blip r:embed="rId37"/>
          <a:stretch>
            <a:fillRect/>
          </a:stretch>
        </p:blipFill>
        <p:spPr>
          <a:xfrm>
            <a:off x="1257935" y="2524125"/>
            <a:ext cx="4219575" cy="2647950"/>
          </a:xfrm>
          <a:prstGeom prst="rect">
            <a:avLst/>
          </a:prstGeom>
        </p:spPr>
      </p:pic>
    </p:spTree>
    <p:custDataLst>
      <p:tags r:id="rId3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接连接符 19"/>
          <p:cNvCxnSpPr/>
          <p:nvPr>
            <p:custDataLst>
              <p:tags r:id="rId1"/>
            </p:custDataLst>
          </p:nvPr>
        </p:nvCxnSpPr>
        <p:spPr>
          <a:xfrm>
            <a:off x="1393974" y="2187931"/>
            <a:ext cx="4626610" cy="0"/>
          </a:xfrm>
          <a:prstGeom prst="line">
            <a:avLst/>
          </a:prstGeom>
          <a:ln>
            <a:solidFill>
              <a:schemeClr val="accent1">
                <a:alpha val="44000"/>
              </a:schemeClr>
            </a:solidFill>
          </a:ln>
        </p:spPr>
        <p:style>
          <a:lnRef idx="1">
            <a:schemeClr val="accent1"/>
          </a:lnRef>
          <a:fillRef idx="0">
            <a:schemeClr val="accent1"/>
          </a:fillRef>
          <a:effectRef idx="0">
            <a:schemeClr val="accent1"/>
          </a:effectRef>
          <a:fontRef idx="minor">
            <a:schemeClr val="tx1"/>
          </a:fontRef>
        </p:style>
      </p:cxnSp>
      <p:sp>
        <p:nvSpPr>
          <p:cNvPr id="22" name="文本框 29"/>
          <p:cNvSpPr txBox="1"/>
          <p:nvPr>
            <p:custDataLst>
              <p:tags r:id="rId2"/>
            </p:custDataLst>
          </p:nvPr>
        </p:nvSpPr>
        <p:spPr>
          <a:xfrm>
            <a:off x="1393975" y="1785341"/>
            <a:ext cx="4626610" cy="414985"/>
          </a:xfrm>
          <a:prstGeom prst="rect">
            <a:avLst/>
          </a:prstGeom>
          <a:noFill/>
        </p:spPr>
        <p:txBody>
          <a:bodyPr wrap="square" rtlCol="0">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20000"/>
              </a:lnSpc>
            </a:pPr>
            <a:r>
              <a:rPr lang="en-US"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Quick Mapping</a:t>
            </a:r>
            <a:endParaRPr lang="en-US"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23" name="文本框 30"/>
          <p:cNvSpPr txBox="1"/>
          <p:nvPr>
            <p:custDataLst>
              <p:tags r:id="rId3"/>
            </p:custDataLst>
          </p:nvPr>
        </p:nvSpPr>
        <p:spPr>
          <a:xfrm>
            <a:off x="1393975" y="2235556"/>
            <a:ext cx="4626610" cy="1030471"/>
          </a:xfrm>
          <a:prstGeom prst="rect">
            <a:avLst/>
          </a:prstGeom>
          <a:noFill/>
        </p:spPr>
        <p:txBody>
          <a:bodyPr wrap="square" rtlCol="0"/>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60000"/>
              </a:lnSpc>
            </a:pP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You can either click on the floating buttons and context menus, or using quick keyboard shortcuts to create mind maps. The speed can be as fast as word typing.</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24" name="椭圆 23"/>
          <p:cNvSpPr/>
          <p:nvPr>
            <p:custDataLst>
              <p:tags r:id="rId4"/>
            </p:custDataLst>
          </p:nvPr>
        </p:nvSpPr>
        <p:spPr>
          <a:xfrm>
            <a:off x="967889" y="1911706"/>
            <a:ext cx="281940" cy="28194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solidFill>
                <a:latin typeface="微软雅黑" panose="020B0503020204020204" pitchFamily="34" charset="-122"/>
                <a:ea typeface="微软雅黑" panose="020B0503020204020204" pitchFamily="34" charset="-122"/>
              </a:rPr>
              <a:t>1</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cxnSp>
        <p:nvCxnSpPr>
          <p:cNvPr id="26" name="直接连接符 25"/>
          <p:cNvCxnSpPr/>
          <p:nvPr>
            <p:custDataLst>
              <p:tags r:id="rId5"/>
            </p:custDataLst>
          </p:nvPr>
        </p:nvCxnSpPr>
        <p:spPr>
          <a:xfrm>
            <a:off x="6624237" y="2172150"/>
            <a:ext cx="4626610" cy="0"/>
          </a:xfrm>
          <a:prstGeom prst="line">
            <a:avLst/>
          </a:prstGeom>
          <a:ln>
            <a:solidFill>
              <a:schemeClr val="accent1">
                <a:alpha val="44000"/>
              </a:schemeClr>
            </a:solidFill>
          </a:ln>
        </p:spPr>
        <p:style>
          <a:lnRef idx="1">
            <a:schemeClr val="accent1"/>
          </a:lnRef>
          <a:fillRef idx="0">
            <a:schemeClr val="accent1"/>
          </a:fillRef>
          <a:effectRef idx="0">
            <a:schemeClr val="accent1"/>
          </a:effectRef>
          <a:fontRef idx="minor">
            <a:schemeClr val="tx1"/>
          </a:fontRef>
        </p:style>
      </p:cxnSp>
      <p:sp>
        <p:nvSpPr>
          <p:cNvPr id="27" name="文本框 29"/>
          <p:cNvSpPr txBox="1"/>
          <p:nvPr>
            <p:custDataLst>
              <p:tags r:id="rId6"/>
            </p:custDataLst>
          </p:nvPr>
        </p:nvSpPr>
        <p:spPr>
          <a:xfrm>
            <a:off x="6624238" y="1772735"/>
            <a:ext cx="4626610" cy="414985"/>
          </a:xfrm>
          <a:prstGeom prst="rect">
            <a:avLst/>
          </a:prstGeom>
          <a:noFill/>
        </p:spPr>
        <p:txBody>
          <a:bodyPr wrap="square" rtlCol="0">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20000"/>
              </a:lnSpc>
            </a:pPr>
            <a:r>
              <a:rPr lang="en-US"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sym typeface="+mn-ea"/>
              </a:rPr>
              <a:t>Various Ways to Enrich  Your Map</a:t>
            </a:r>
            <a:endParaRPr lang="zh-CN" altLang="de-DE"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28" name="文本框 30"/>
          <p:cNvSpPr txBox="1"/>
          <p:nvPr>
            <p:custDataLst>
              <p:tags r:id="rId7"/>
            </p:custDataLst>
          </p:nvPr>
        </p:nvSpPr>
        <p:spPr>
          <a:xfrm>
            <a:off x="6624238" y="2219775"/>
            <a:ext cx="4626610" cy="1046247"/>
          </a:xfrm>
          <a:prstGeom prst="rect">
            <a:avLst/>
          </a:prstGeom>
          <a:noFill/>
        </p:spPr>
        <p:txBody>
          <a:bodyPr wrap="square" rtlCol="0"/>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60000"/>
              </a:lnSpc>
            </a:pPr>
            <a:r>
              <a:rPr lang="en-US" altLang="zh-CN" sz="1200" dirty="0">
                <a:latin typeface="Candara" panose="020E0502030303020204" charset="0"/>
                <a:ea typeface="微软雅黑" panose="020B0503020204020204" pitchFamily="34" charset="-122"/>
                <a:cs typeface="Candara" panose="020E0502030303020204" charset="0"/>
                <a:sym typeface="+mn-ea"/>
              </a:rPr>
              <a:t>It supports to add  hyperlinks, attachments, notes, commentss, tags, marks, cliparts, and pictures and so on to the mind map, so that the ideas and content can be better represented.</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a:p>
            <a:pPr>
              <a:lnSpc>
                <a:spcPct val="160000"/>
              </a:lnSpc>
            </a:pP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29" name="椭圆 28"/>
          <p:cNvSpPr/>
          <p:nvPr>
            <p:custDataLst>
              <p:tags r:id="rId8"/>
            </p:custDataLst>
          </p:nvPr>
        </p:nvSpPr>
        <p:spPr>
          <a:xfrm>
            <a:off x="6198152" y="1895925"/>
            <a:ext cx="281940" cy="28194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solidFill>
                <a:latin typeface="微软雅黑" panose="020B0503020204020204" pitchFamily="34" charset="-122"/>
                <a:ea typeface="微软雅黑" panose="020B0503020204020204" pitchFamily="34" charset="-122"/>
              </a:rPr>
              <a:t>2</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cxnSp>
        <p:nvCxnSpPr>
          <p:cNvPr id="31" name="直接连接符 30"/>
          <p:cNvCxnSpPr/>
          <p:nvPr>
            <p:custDataLst>
              <p:tags r:id="rId9"/>
            </p:custDataLst>
          </p:nvPr>
        </p:nvCxnSpPr>
        <p:spPr>
          <a:xfrm>
            <a:off x="1393973" y="4168193"/>
            <a:ext cx="4626610" cy="0"/>
          </a:xfrm>
          <a:prstGeom prst="line">
            <a:avLst/>
          </a:prstGeom>
          <a:ln>
            <a:solidFill>
              <a:schemeClr val="accent1">
                <a:alpha val="44000"/>
              </a:schemeClr>
            </a:solidFill>
          </a:ln>
        </p:spPr>
        <p:style>
          <a:lnRef idx="1">
            <a:schemeClr val="accent1"/>
          </a:lnRef>
          <a:fillRef idx="0">
            <a:schemeClr val="accent1"/>
          </a:fillRef>
          <a:effectRef idx="0">
            <a:schemeClr val="accent1"/>
          </a:effectRef>
          <a:fontRef idx="minor">
            <a:schemeClr val="tx1"/>
          </a:fontRef>
        </p:style>
      </p:cxnSp>
      <p:sp>
        <p:nvSpPr>
          <p:cNvPr id="33" name="文本框 29"/>
          <p:cNvSpPr txBox="1"/>
          <p:nvPr>
            <p:custDataLst>
              <p:tags r:id="rId10"/>
            </p:custDataLst>
          </p:nvPr>
        </p:nvSpPr>
        <p:spPr>
          <a:xfrm>
            <a:off x="1393974" y="3758618"/>
            <a:ext cx="4626610" cy="414985"/>
          </a:xfrm>
          <a:prstGeom prst="rect">
            <a:avLst/>
          </a:prstGeom>
          <a:noFill/>
        </p:spPr>
        <p:txBody>
          <a:bodyPr wrap="square" rtlCol="0">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20000"/>
              </a:lnSpc>
            </a:pPr>
            <a:r>
              <a:rPr lang="en-US"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sym typeface="+mn-ea"/>
              </a:rPr>
              <a:t>Multiple Layouts to Apply</a:t>
            </a:r>
            <a:endParaRPr lang="en-US"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sym typeface="+mn-ea"/>
            </a:endParaRPr>
          </a:p>
        </p:txBody>
      </p:sp>
      <p:sp>
        <p:nvSpPr>
          <p:cNvPr id="34" name="文本框 30"/>
          <p:cNvSpPr txBox="1"/>
          <p:nvPr>
            <p:custDataLst>
              <p:tags r:id="rId11"/>
            </p:custDataLst>
          </p:nvPr>
        </p:nvSpPr>
        <p:spPr>
          <a:xfrm>
            <a:off x="1393974" y="4199942"/>
            <a:ext cx="4626610" cy="1029600"/>
          </a:xfrm>
          <a:prstGeom prst="rect">
            <a:avLst/>
          </a:prstGeom>
          <a:noFill/>
        </p:spPr>
        <p:txBody>
          <a:bodyPr wrap="square" rtlCol="0">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60000"/>
              </a:lnSpc>
            </a:pP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The layout is not limited to the traditional radiation style. You can change to many different layouts freely, such as the tree, fishbone, timeline, bubble style, etc.  </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35" name="椭圆 34"/>
          <p:cNvSpPr/>
          <p:nvPr>
            <p:custDataLst>
              <p:tags r:id="rId12"/>
            </p:custDataLst>
          </p:nvPr>
        </p:nvSpPr>
        <p:spPr>
          <a:xfrm>
            <a:off x="967888" y="3891968"/>
            <a:ext cx="281940" cy="28194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solidFill>
                <a:latin typeface="微软雅黑" panose="020B0503020204020204" pitchFamily="34" charset="-122"/>
                <a:ea typeface="微软雅黑" panose="020B0503020204020204" pitchFamily="34" charset="-122"/>
              </a:rPr>
              <a:t>3</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cxnSp>
        <p:nvCxnSpPr>
          <p:cNvPr id="37" name="直接连接符 36"/>
          <p:cNvCxnSpPr/>
          <p:nvPr>
            <p:custDataLst>
              <p:tags r:id="rId13"/>
            </p:custDataLst>
          </p:nvPr>
        </p:nvCxnSpPr>
        <p:spPr>
          <a:xfrm>
            <a:off x="6624236" y="4152412"/>
            <a:ext cx="4626610" cy="0"/>
          </a:xfrm>
          <a:prstGeom prst="line">
            <a:avLst/>
          </a:prstGeom>
          <a:ln>
            <a:solidFill>
              <a:schemeClr val="accent1">
                <a:alpha val="44000"/>
              </a:schemeClr>
            </a:solidFill>
          </a:ln>
        </p:spPr>
        <p:style>
          <a:lnRef idx="1">
            <a:schemeClr val="accent1"/>
          </a:lnRef>
          <a:fillRef idx="0">
            <a:schemeClr val="accent1"/>
          </a:fillRef>
          <a:effectRef idx="0">
            <a:schemeClr val="accent1"/>
          </a:effectRef>
          <a:fontRef idx="minor">
            <a:schemeClr val="tx1"/>
          </a:fontRef>
        </p:style>
      </p:cxnSp>
      <p:sp>
        <p:nvSpPr>
          <p:cNvPr id="38" name="文本框 29"/>
          <p:cNvSpPr txBox="1"/>
          <p:nvPr>
            <p:custDataLst>
              <p:tags r:id="rId14"/>
            </p:custDataLst>
          </p:nvPr>
        </p:nvSpPr>
        <p:spPr>
          <a:xfrm>
            <a:off x="6624237" y="3749822"/>
            <a:ext cx="4626610" cy="414985"/>
          </a:xfrm>
          <a:prstGeom prst="rect">
            <a:avLst/>
          </a:prstGeom>
          <a:noFill/>
        </p:spPr>
        <p:txBody>
          <a:bodyPr wrap="square" rtlCol="0">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20000"/>
              </a:lnSpc>
            </a:pPr>
            <a:r>
              <a:rPr lang="en-US"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sym typeface="+mn-ea"/>
              </a:rPr>
              <a:t>30 Themes to Choose </a:t>
            </a:r>
            <a:r>
              <a:rPr lang="de-DE"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sym typeface="+mn-ea"/>
              </a:rPr>
              <a:t> </a:t>
            </a:r>
            <a:endParaRPr lang="de-DE" altLang="zh-CN" sz="16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39" name="文本框 30"/>
          <p:cNvSpPr txBox="1"/>
          <p:nvPr>
            <p:custDataLst>
              <p:tags r:id="rId15"/>
            </p:custDataLst>
          </p:nvPr>
        </p:nvSpPr>
        <p:spPr>
          <a:xfrm>
            <a:off x="6624237" y="4200036"/>
            <a:ext cx="4626610" cy="1029600"/>
          </a:xfrm>
          <a:prstGeom prst="rect">
            <a:avLst/>
          </a:prstGeom>
          <a:noFill/>
        </p:spPr>
        <p:txBody>
          <a:bodyPr wrap="square" rtlCol="0">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60000"/>
              </a:lnSpc>
            </a:pPr>
            <a:r>
              <a:rPr lang="en-US" altLang="zh-CN" sz="1200" dirty="0">
                <a:latin typeface="Candara" panose="020E0502030303020204" charset="0"/>
                <a:ea typeface="微软雅黑" panose="020B0503020204020204" pitchFamily="34" charset="-122"/>
                <a:cs typeface="Candara" panose="020E0502030303020204" charset="0"/>
                <a:sym typeface="+mn-ea"/>
              </a:rPr>
              <a:t>With 30+ themes for you to choose from, you can easily get an ideal style to fit your requirements. You can also ustomize the colors, shapes, background, connector lines, layout according to the needs.</a:t>
            </a:r>
            <a:endParaRPr lang="zh-CN" altLang="en-US" sz="1200" dirty="0">
              <a:latin typeface="Candara" panose="020E0502030303020204" charset="0"/>
              <a:ea typeface="微软雅黑" panose="020B0503020204020204" pitchFamily="34" charset="-122"/>
              <a:cs typeface="Candara" panose="020E0502030303020204" charset="0"/>
            </a:endParaRPr>
          </a:p>
          <a:p>
            <a:pPr>
              <a:lnSpc>
                <a:spcPct val="160000"/>
              </a:lnSpc>
            </a:pPr>
            <a:endParaRPr lang="de-DE"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60000"/>
              </a:lnSpc>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椭圆 39"/>
          <p:cNvSpPr/>
          <p:nvPr>
            <p:custDataLst>
              <p:tags r:id="rId16"/>
            </p:custDataLst>
          </p:nvPr>
        </p:nvSpPr>
        <p:spPr>
          <a:xfrm>
            <a:off x="6198151" y="3876187"/>
            <a:ext cx="281940" cy="28194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solidFill>
                <a:latin typeface="微软雅黑" panose="020B0503020204020204" pitchFamily="34" charset="-122"/>
                <a:ea typeface="微软雅黑" panose="020B0503020204020204" pitchFamily="34" charset="-122"/>
              </a:rPr>
              <a:t>4</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967740" y="755015"/>
            <a:ext cx="10361930" cy="368300"/>
          </a:xfrm>
          <a:prstGeom prst="rect">
            <a:avLst/>
          </a:prstGeom>
          <a:noFill/>
        </p:spPr>
        <p:txBody>
          <a:bodyPr wrap="square" rtlCol="0">
            <a:spAutoFit/>
          </a:bodyPr>
          <a:p>
            <a:pPr algn="l"/>
            <a:r>
              <a:rPr lang="en-US" altLang="zh-C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01. Amazingly </a:t>
            </a:r>
            <a:r>
              <a:rPr lang="en-US">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Easy Mind Mapping Experience</a:t>
            </a:r>
            <a:endParaRPr lang="en-US">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spTree>
    <p:custDataLst>
      <p:tags r:id="rId17"/>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矩形 150"/>
          <p:cNvSpPr/>
          <p:nvPr/>
        </p:nvSpPr>
        <p:spPr>
          <a:xfrm>
            <a:off x="3685540" y="446405"/>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3" name="文本框 2"/>
          <p:cNvSpPr txBox="1"/>
          <p:nvPr/>
        </p:nvSpPr>
        <p:spPr>
          <a:xfrm>
            <a:off x="3717290" y="428625"/>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Various Layouts</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pic>
        <p:nvPicPr>
          <p:cNvPr id="2" name="图片 1"/>
          <p:cNvPicPr>
            <a:picLocks noChangeAspect="1"/>
          </p:cNvPicPr>
          <p:nvPr/>
        </p:nvPicPr>
        <p:blipFill>
          <a:blip r:embed="rId1"/>
          <a:stretch>
            <a:fillRect/>
          </a:stretch>
        </p:blipFill>
        <p:spPr>
          <a:xfrm>
            <a:off x="414020" y="1185545"/>
            <a:ext cx="11363325" cy="5229225"/>
          </a:xfrm>
          <a:prstGeom prst="rect">
            <a:avLst/>
          </a:prstGeom>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矩形 150"/>
          <p:cNvSpPr/>
          <p:nvPr/>
        </p:nvSpPr>
        <p:spPr>
          <a:xfrm>
            <a:off x="3685540" y="446405"/>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3" name="文本框 2"/>
          <p:cNvSpPr txBox="1"/>
          <p:nvPr/>
        </p:nvSpPr>
        <p:spPr>
          <a:xfrm>
            <a:off x="3717290" y="428625"/>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Various Themes</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pic>
        <p:nvPicPr>
          <p:cNvPr id="4" name="图片 3"/>
          <p:cNvPicPr>
            <a:picLocks noChangeAspect="1"/>
          </p:cNvPicPr>
          <p:nvPr/>
        </p:nvPicPr>
        <p:blipFill>
          <a:blip r:embed="rId1"/>
          <a:stretch>
            <a:fillRect/>
          </a:stretch>
        </p:blipFill>
        <p:spPr>
          <a:xfrm>
            <a:off x="1209675" y="1137920"/>
            <a:ext cx="9658350" cy="5324475"/>
          </a:xfrm>
          <a:prstGeom prst="rect">
            <a:avLst/>
          </a:prstGeom>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8" name="直接连接符 147"/>
          <p:cNvCxnSpPr/>
          <p:nvPr>
            <p:custDataLst>
              <p:tags r:id="rId1"/>
            </p:custDataLst>
          </p:nvPr>
        </p:nvCxnSpPr>
        <p:spPr>
          <a:xfrm>
            <a:off x="706075" y="6599409"/>
            <a:ext cx="10779488"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150" name="图片 149"/>
          <p:cNvPicPr>
            <a:picLocks noChangeAspect="1"/>
          </p:cNvPicPr>
          <p:nvPr/>
        </p:nvPicPr>
        <p:blipFill>
          <a:blip r:embed="rId2"/>
          <a:stretch>
            <a:fillRect/>
          </a:stretch>
        </p:blipFill>
        <p:spPr>
          <a:xfrm>
            <a:off x="2061845" y="1144905"/>
            <a:ext cx="8068310" cy="5210175"/>
          </a:xfrm>
          <a:prstGeom prst="rect">
            <a:avLst/>
          </a:prstGeom>
        </p:spPr>
      </p:pic>
      <p:sp>
        <p:nvSpPr>
          <p:cNvPr id="151" name="矩形 150"/>
          <p:cNvSpPr/>
          <p:nvPr/>
        </p:nvSpPr>
        <p:spPr>
          <a:xfrm>
            <a:off x="3685540" y="446405"/>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3" name="文本框 2"/>
          <p:cNvSpPr txBox="1"/>
          <p:nvPr/>
        </p:nvSpPr>
        <p:spPr>
          <a:xfrm>
            <a:off x="3717290" y="428625"/>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Various Styles </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1537970" y="967740"/>
            <a:ext cx="9420225" cy="5676900"/>
          </a:xfrm>
          <a:prstGeom prst="rect">
            <a:avLst/>
          </a:prstGeom>
        </p:spPr>
      </p:pic>
      <p:sp>
        <p:nvSpPr>
          <p:cNvPr id="4" name="矩形 3"/>
          <p:cNvSpPr/>
          <p:nvPr/>
        </p:nvSpPr>
        <p:spPr>
          <a:xfrm>
            <a:off x="3676015" y="341630"/>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5" name="文本框 4"/>
          <p:cNvSpPr txBox="1"/>
          <p:nvPr/>
        </p:nvSpPr>
        <p:spPr>
          <a:xfrm>
            <a:off x="3707765" y="323850"/>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Various Mind Map Templates</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custDataLst>
              <p:tags r:id="rId1"/>
            </p:custDataLst>
          </p:nvPr>
        </p:nvSpPr>
        <p:spPr>
          <a:xfrm>
            <a:off x="880110" y="4916805"/>
            <a:ext cx="5229225" cy="1149985"/>
          </a:xfrm>
          <a:prstGeom prst="rect">
            <a:avLst/>
          </a:prstGeom>
          <a:noFill/>
        </p:spPr>
        <p:txBody>
          <a:bodyPr wrap="square" lIns="90000" tIns="46800" rIns="90000" bIns="46800" rtlCol="0">
            <a:normAutofit lnSpcReduction="10000"/>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50000"/>
              </a:lnSpc>
            </a:pPr>
            <a:r>
              <a:rPr lang="zh-CN" altLang="de-DE"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MindMaster allows you to </a:t>
            </a: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present your map with a moving spotlight on topics in the full screen mode. </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9" name="文本框 8"/>
          <p:cNvSpPr txBox="1"/>
          <p:nvPr>
            <p:custDataLst>
              <p:tags r:id="rId2"/>
            </p:custDataLst>
          </p:nvPr>
        </p:nvSpPr>
        <p:spPr>
          <a:xfrm>
            <a:off x="880076" y="4510431"/>
            <a:ext cx="5124449" cy="456911"/>
          </a:xfrm>
          <a:prstGeom prst="rect">
            <a:avLst/>
          </a:prstGeom>
        </p:spPr>
        <p:txBody>
          <a:bodyPr wrap="square" lIns="90000" tIns="46800" rIns="90000" bIns="46800">
            <a:normAutofit/>
          </a:bodyPr>
          <a:lstStyle>
            <a:defPPr>
              <a:defRPr lang="zh-CN"/>
            </a:defPPr>
            <a:lvl1pPr>
              <a:defRPr b="1">
                <a:latin typeface="+mj-lt"/>
                <a:ea typeface="+mj-ea"/>
                <a:cs typeface="+mj-cs"/>
              </a:defRPr>
            </a:lvl1pPr>
          </a:lstStyle>
          <a:p>
            <a:pPr>
              <a:lnSpc>
                <a:spcPct val="130000"/>
              </a:lnSpc>
            </a:pPr>
            <a:r>
              <a:rPr lang="de-DE" altLang="zh-CN" sz="1400" b="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1. </a:t>
            </a:r>
            <a:r>
              <a:rPr lang="en-US" altLang="zh-CN" sz="1400" b="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Traverse Mode</a:t>
            </a:r>
            <a:endParaRPr lang="en-US" altLang="zh-CN" sz="1400" b="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10" name="文本框 9"/>
          <p:cNvSpPr txBox="1"/>
          <p:nvPr>
            <p:custDataLst>
              <p:tags r:id="rId3"/>
            </p:custDataLst>
          </p:nvPr>
        </p:nvSpPr>
        <p:spPr>
          <a:xfrm>
            <a:off x="6274486" y="4510431"/>
            <a:ext cx="5150844" cy="456910"/>
          </a:xfrm>
          <a:prstGeom prst="rect">
            <a:avLst/>
          </a:prstGeom>
        </p:spPr>
        <p:txBody>
          <a:bodyPr wrap="square" lIns="90000" tIns="46800" rIns="90000" bIns="46800">
            <a:normAutofit/>
          </a:bodyPr>
          <a:lstStyle>
            <a:defPPr>
              <a:defRPr lang="zh-CN"/>
            </a:defPPr>
            <a:lvl1pPr>
              <a:defRPr b="1">
                <a:latin typeface="+mj-lt"/>
                <a:ea typeface="+mj-ea"/>
                <a:cs typeface="+mj-cs"/>
              </a:defRPr>
            </a:lvl1pPr>
          </a:lstStyle>
          <a:p>
            <a:pPr>
              <a:lnSpc>
                <a:spcPct val="130000"/>
              </a:lnSpc>
            </a:pPr>
            <a:r>
              <a:rPr lang="de-DE" altLang="zh-CN" sz="1400" b="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2. </a:t>
            </a:r>
            <a:r>
              <a:rPr lang="en-US" altLang="de-DE" sz="1400" b="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Auto create slideshow</a:t>
            </a:r>
            <a:endParaRPr lang="en-US" altLang="de-DE" sz="1400" b="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17" name="文本框 4"/>
          <p:cNvSpPr txBox="1"/>
          <p:nvPr>
            <p:custDataLst>
              <p:tags r:id="rId4"/>
            </p:custDataLst>
          </p:nvPr>
        </p:nvSpPr>
        <p:spPr>
          <a:xfrm>
            <a:off x="6312585" y="4888121"/>
            <a:ext cx="5124449" cy="1149955"/>
          </a:xfrm>
          <a:prstGeom prst="rect">
            <a:avLst/>
          </a:prstGeom>
          <a:noFill/>
        </p:spPr>
        <p:txBody>
          <a:bodyPr wrap="square" lIns="90000" tIns="46800" rIns="90000" bIns="46800" rtlCol="0"/>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MindMaster lets you generate slides automatically according to the branches in the mind map.</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2" name="矩形 1"/>
          <p:cNvSpPr/>
          <p:nvPr/>
        </p:nvSpPr>
        <p:spPr>
          <a:xfrm>
            <a:off x="3676015" y="341630"/>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3" name="文本框 2"/>
          <p:cNvSpPr txBox="1"/>
          <p:nvPr/>
        </p:nvSpPr>
        <p:spPr>
          <a:xfrm>
            <a:off x="3707765" y="323850"/>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Two Ways of Presentation</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pic>
        <p:nvPicPr>
          <p:cNvPr id="8" name="图片 7"/>
          <p:cNvPicPr>
            <a:picLocks noChangeAspect="1"/>
          </p:cNvPicPr>
          <p:nvPr/>
        </p:nvPicPr>
        <p:blipFill>
          <a:blip r:embed="rId5"/>
          <a:stretch>
            <a:fillRect/>
          </a:stretch>
        </p:blipFill>
        <p:spPr>
          <a:xfrm>
            <a:off x="880110" y="1071245"/>
            <a:ext cx="4762500" cy="3343275"/>
          </a:xfrm>
          <a:prstGeom prst="rect">
            <a:avLst/>
          </a:prstGeom>
        </p:spPr>
      </p:pic>
      <p:sp>
        <p:nvSpPr>
          <p:cNvPr id="12" name="矩形 11"/>
          <p:cNvSpPr/>
          <p:nvPr/>
        </p:nvSpPr>
        <p:spPr>
          <a:xfrm>
            <a:off x="847725" y="1033145"/>
            <a:ext cx="4810125" cy="3400425"/>
          </a:xfrm>
          <a:prstGeom prst="rect">
            <a:avLst/>
          </a:prstGeom>
          <a:noFill/>
          <a:ln>
            <a:solidFill>
              <a:schemeClr val="bg1">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p:cNvPicPr>
            <a:picLocks noChangeAspect="1"/>
          </p:cNvPicPr>
          <p:nvPr/>
        </p:nvPicPr>
        <p:blipFill>
          <a:blip r:embed="rId6"/>
          <a:stretch>
            <a:fillRect/>
          </a:stretch>
        </p:blipFill>
        <p:spPr>
          <a:xfrm>
            <a:off x="6255385" y="1137920"/>
            <a:ext cx="4762500" cy="3276600"/>
          </a:xfrm>
          <a:prstGeom prst="rect">
            <a:avLst/>
          </a:prstGeom>
        </p:spPr>
      </p:pic>
      <p:sp>
        <p:nvSpPr>
          <p:cNvPr id="16" name="矩形 15"/>
          <p:cNvSpPr/>
          <p:nvPr/>
        </p:nvSpPr>
        <p:spPr>
          <a:xfrm>
            <a:off x="6226810" y="1071245"/>
            <a:ext cx="4810125" cy="3400425"/>
          </a:xfrm>
          <a:prstGeom prst="rect">
            <a:avLst/>
          </a:prstGeom>
          <a:noFill/>
          <a:ln>
            <a:solidFill>
              <a:schemeClr val="bg1">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half" idx="4294967295"/>
            <p:custDataLst>
              <p:tags r:id="rId1"/>
            </p:custDataLst>
          </p:nvPr>
        </p:nvSpPr>
        <p:spPr>
          <a:xfrm>
            <a:off x="170815" y="1852930"/>
            <a:ext cx="3103880" cy="3912235"/>
          </a:xfrm>
        </p:spPr>
        <p:txBody>
          <a:bodyPr>
            <a:noAutofit/>
          </a:bodyPr>
          <a:lstStyle/>
          <a:p>
            <a:pPr marL="0" indent="0">
              <a:lnSpc>
                <a:spcPct val="180000"/>
              </a:lnSpc>
              <a:spcBef>
                <a:spcPts val="0"/>
              </a:spcBef>
              <a:buNone/>
            </a:pPr>
            <a:r>
              <a:rPr lang="en-US" altLang="zh-CN" sz="1200" dirty="0">
                <a:solidFill>
                  <a:schemeClr val="tx1">
                    <a:lumMod val="85000"/>
                    <a:lumOff val="15000"/>
                  </a:schemeClr>
                </a:solidFill>
                <a:latin typeface="Candara" panose="020E0502030303020204" charset="0"/>
                <a:cs typeface="Candara" panose="020E0502030303020204" charset="0"/>
              </a:rPr>
              <a:t>The brainstrorming mode is used for the two stages of brainstorming session: the proposing and generating, the filtering and combination. </a:t>
            </a:r>
            <a:endParaRPr lang="en-US" altLang="zh-CN" sz="1200" dirty="0">
              <a:solidFill>
                <a:schemeClr val="tx1">
                  <a:lumMod val="85000"/>
                  <a:lumOff val="15000"/>
                </a:schemeClr>
              </a:solidFill>
              <a:latin typeface="Candara" panose="020E0502030303020204" charset="0"/>
              <a:cs typeface="Candara" panose="020E0502030303020204" charset="0"/>
            </a:endParaRPr>
          </a:p>
          <a:p>
            <a:pPr marL="0" indent="0">
              <a:lnSpc>
                <a:spcPct val="180000"/>
              </a:lnSpc>
              <a:spcBef>
                <a:spcPts val="0"/>
              </a:spcBef>
              <a:buNone/>
            </a:pPr>
            <a:r>
              <a:rPr lang="en-US" altLang="zh-CN" sz="1200" dirty="0">
                <a:solidFill>
                  <a:schemeClr val="tx1">
                    <a:lumMod val="85000"/>
                    <a:lumOff val="15000"/>
                  </a:schemeClr>
                </a:solidFill>
                <a:latin typeface="Candara" panose="020E0502030303020204" charset="0"/>
                <a:cs typeface="Candara" panose="020E0502030303020204" charset="0"/>
              </a:rPr>
              <a:t>The left side is the </a:t>
            </a:r>
            <a:r>
              <a:rPr lang="en-US" altLang="zh-CN" sz="1200" b="1" dirty="0">
                <a:solidFill>
                  <a:schemeClr val="tx1">
                    <a:lumMod val="85000"/>
                    <a:lumOff val="15000"/>
                  </a:schemeClr>
                </a:solidFill>
                <a:latin typeface="Candara" panose="020E0502030303020204" charset="0"/>
                <a:cs typeface="Candara" panose="020E0502030303020204" charset="0"/>
              </a:rPr>
              <a:t>ideas colletion board </a:t>
            </a:r>
            <a:r>
              <a:rPr lang="en-US" altLang="zh-CN" sz="1200" dirty="0">
                <a:solidFill>
                  <a:schemeClr val="tx1">
                    <a:lumMod val="85000"/>
                    <a:lumOff val="15000"/>
                  </a:schemeClr>
                </a:solidFill>
                <a:latin typeface="Candara" panose="020E0502030303020204" charset="0"/>
                <a:cs typeface="Candara" panose="020E0502030303020204" charset="0"/>
              </a:rPr>
              <a:t>for taking notes of participants' opinions and the right side is used for making a </a:t>
            </a:r>
            <a:r>
              <a:rPr lang="en-US" altLang="zh-CN" sz="1200" b="1" dirty="0">
                <a:solidFill>
                  <a:schemeClr val="tx1">
                    <a:lumMod val="85000"/>
                    <a:lumOff val="15000"/>
                  </a:schemeClr>
                </a:solidFill>
                <a:latin typeface="Candara" panose="020E0502030303020204" charset="0"/>
                <a:cs typeface="Candara" panose="020E0502030303020204" charset="0"/>
              </a:rPr>
              <a:t>mind map</a:t>
            </a:r>
            <a:r>
              <a:rPr lang="en-US" altLang="zh-CN" sz="1200" dirty="0">
                <a:solidFill>
                  <a:schemeClr val="tx1">
                    <a:lumMod val="85000"/>
                    <a:lumOff val="15000"/>
                  </a:schemeClr>
                </a:solidFill>
                <a:latin typeface="Candara" panose="020E0502030303020204" charset="0"/>
                <a:cs typeface="Candara" panose="020E0502030303020204" charset="0"/>
              </a:rPr>
              <a:t> to  filtering and reviewing ideas</a:t>
            </a:r>
            <a:r>
              <a:rPr lang="en-US" sz="1200" dirty="0">
                <a:solidFill>
                  <a:schemeClr val="tx1">
                    <a:lumMod val="85000"/>
                    <a:lumOff val="15000"/>
                  </a:schemeClr>
                </a:solidFill>
                <a:latin typeface="Candara" panose="020E0502030303020204" charset="0"/>
                <a:cs typeface="Candara" panose="020E0502030303020204" charset="0"/>
              </a:rPr>
              <a:t>.</a:t>
            </a:r>
            <a:endParaRPr lang="en-US" sz="1200" dirty="0">
              <a:solidFill>
                <a:schemeClr val="tx1">
                  <a:lumMod val="85000"/>
                  <a:lumOff val="15000"/>
                </a:schemeClr>
              </a:solidFill>
              <a:latin typeface="Candara" panose="020E0502030303020204" charset="0"/>
              <a:cs typeface="Candara" panose="020E0502030303020204" charset="0"/>
            </a:endParaRPr>
          </a:p>
          <a:p>
            <a:pPr marL="0" indent="0">
              <a:lnSpc>
                <a:spcPct val="180000"/>
              </a:lnSpc>
              <a:spcBef>
                <a:spcPts val="0"/>
              </a:spcBef>
              <a:buNone/>
            </a:pPr>
            <a:r>
              <a:rPr lang="en-US" sz="1200" dirty="0">
                <a:solidFill>
                  <a:schemeClr val="tx1">
                    <a:lumMod val="85000"/>
                    <a:lumOff val="15000"/>
                  </a:schemeClr>
                </a:solidFill>
                <a:latin typeface="Candara" panose="020E0502030303020204" charset="0"/>
                <a:cs typeface="Candara" panose="020E0502030303020204" charset="0"/>
              </a:rPr>
              <a:t>The timer records the meeting time.</a:t>
            </a:r>
            <a:endParaRPr lang="en-US" sz="1200" dirty="0">
              <a:solidFill>
                <a:schemeClr val="tx1">
                  <a:lumMod val="85000"/>
                  <a:lumOff val="15000"/>
                </a:schemeClr>
              </a:solidFill>
              <a:latin typeface="Candara" panose="020E0502030303020204" charset="0"/>
              <a:cs typeface="Candara" panose="020E0502030303020204" charset="0"/>
            </a:endParaRPr>
          </a:p>
        </p:txBody>
      </p:sp>
      <p:pic>
        <p:nvPicPr>
          <p:cNvPr id="2" name="图片 1"/>
          <p:cNvPicPr>
            <a:picLocks noChangeAspect="1"/>
          </p:cNvPicPr>
          <p:nvPr/>
        </p:nvPicPr>
        <p:blipFill>
          <a:blip r:embed="rId2"/>
          <a:stretch>
            <a:fillRect/>
          </a:stretch>
        </p:blipFill>
        <p:spPr>
          <a:xfrm>
            <a:off x="3310255" y="1042670"/>
            <a:ext cx="8763000" cy="5057775"/>
          </a:xfrm>
          <a:prstGeom prst="rect">
            <a:avLst/>
          </a:prstGeom>
        </p:spPr>
      </p:pic>
      <p:sp>
        <p:nvSpPr>
          <p:cNvPr id="3" name="矩形 2"/>
          <p:cNvSpPr/>
          <p:nvPr/>
        </p:nvSpPr>
        <p:spPr>
          <a:xfrm>
            <a:off x="3676015" y="303530"/>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5" name="文本框 4"/>
          <p:cNvSpPr txBox="1"/>
          <p:nvPr/>
        </p:nvSpPr>
        <p:spPr>
          <a:xfrm>
            <a:off x="3707765" y="285750"/>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Brainstorming</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custDataLst>
              <p:tags r:id="rId1"/>
            </p:custDataLst>
          </p:nvPr>
        </p:nvCxnSpPr>
        <p:spPr>
          <a:xfrm flipH="1">
            <a:off x="8391525" y="1004570"/>
            <a:ext cx="2540" cy="1047750"/>
          </a:xfrm>
          <a:prstGeom prst="line">
            <a:avLst/>
          </a:prstGeom>
          <a:ln w="19050">
            <a:solidFill>
              <a:schemeClr val="accent1">
                <a:alpha val="29000"/>
              </a:schemeClr>
            </a:solidFill>
          </a:ln>
        </p:spPr>
        <p:style>
          <a:lnRef idx="1">
            <a:schemeClr val="accent1"/>
          </a:lnRef>
          <a:fillRef idx="0">
            <a:schemeClr val="accent1"/>
          </a:fillRef>
          <a:effectRef idx="0">
            <a:schemeClr val="accent1"/>
          </a:effectRef>
          <a:fontRef idx="minor">
            <a:schemeClr val="tx1"/>
          </a:fontRef>
        </p:style>
      </p:cxnSp>
      <p:sp>
        <p:nvSpPr>
          <p:cNvPr id="13" name="内容占位符 9"/>
          <p:cNvSpPr txBox="1"/>
          <p:nvPr>
            <p:custDataLst>
              <p:tags r:id="rId2"/>
            </p:custDataLst>
          </p:nvPr>
        </p:nvSpPr>
        <p:spPr>
          <a:xfrm>
            <a:off x="414655" y="1035050"/>
            <a:ext cx="7715250" cy="1080135"/>
          </a:xfrm>
          <a:prstGeom prst="rect">
            <a:avLst/>
          </a:prstGeom>
        </p:spPr>
        <p:txBody>
          <a:bodyPr wrap="square"/>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80000"/>
              </a:lnSpc>
              <a:spcBef>
                <a:spcPts val="0"/>
              </a:spcBef>
              <a:buNone/>
            </a:pPr>
            <a:r>
              <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The following picture shows a daily planning mind map. </a:t>
            </a: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Based on this</a:t>
            </a:r>
            <a:r>
              <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 mind map, you can gradually cultivate good habits in life </a:t>
            </a: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to </a:t>
            </a:r>
            <a:r>
              <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promote physical and mental health, </a:t>
            </a: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and </a:t>
            </a:r>
            <a:r>
              <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ease </a:t>
            </a: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your</a:t>
            </a:r>
            <a:r>
              <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 pressure </a:t>
            </a: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etc</a:t>
            </a:r>
            <a:r>
              <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a:t>
            </a:r>
            <a:endPar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a:p>
            <a:pPr marL="0" indent="0">
              <a:lnSpc>
                <a:spcPct val="180000"/>
              </a:lnSpc>
              <a:spcBef>
                <a:spcPts val="0"/>
              </a:spcBef>
              <a:buNone/>
            </a:pPr>
            <a:endPar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sp>
        <p:nvSpPr>
          <p:cNvPr id="7" name="内容占位符 9"/>
          <p:cNvSpPr txBox="1"/>
          <p:nvPr>
            <p:custDataLst>
              <p:tags r:id="rId3"/>
            </p:custDataLst>
          </p:nvPr>
        </p:nvSpPr>
        <p:spPr>
          <a:xfrm>
            <a:off x="8451850" y="1003935"/>
            <a:ext cx="3649345" cy="1110615"/>
          </a:xfrm>
          <a:prstGeom prst="rect">
            <a:avLst/>
          </a:prstGeom>
        </p:spPr>
        <p:txBody>
          <a:bodyPr wrap="square"/>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80000"/>
              </a:lnSpc>
              <a:spcBef>
                <a:spcPts val="0"/>
              </a:spcBef>
              <a:buNone/>
            </a:pP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From here users can check out their current mind map in the Outline View mode, then export to word, pdf or excel.</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pic>
        <p:nvPicPr>
          <p:cNvPr id="6" name="图片 5"/>
          <p:cNvPicPr>
            <a:picLocks noChangeAspect="1"/>
          </p:cNvPicPr>
          <p:nvPr/>
        </p:nvPicPr>
        <p:blipFill>
          <a:blip r:embed="rId4"/>
          <a:stretch>
            <a:fillRect/>
          </a:stretch>
        </p:blipFill>
        <p:spPr>
          <a:xfrm>
            <a:off x="414655" y="1852295"/>
            <a:ext cx="11229975" cy="4524375"/>
          </a:xfrm>
          <a:prstGeom prst="rect">
            <a:avLst/>
          </a:prstGeom>
        </p:spPr>
      </p:pic>
      <p:sp>
        <p:nvSpPr>
          <p:cNvPr id="9" name="矩形 8"/>
          <p:cNvSpPr/>
          <p:nvPr/>
        </p:nvSpPr>
        <p:spPr>
          <a:xfrm>
            <a:off x="2821940" y="274955"/>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10" name="文本框 9"/>
          <p:cNvSpPr txBox="1"/>
          <p:nvPr/>
        </p:nvSpPr>
        <p:spPr>
          <a:xfrm>
            <a:off x="2853690" y="257175"/>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Outline View</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spTree>
    <p:custDataLst>
      <p:tags r:id="rId5"/>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9"/>
          <p:cNvSpPr txBox="1"/>
          <p:nvPr>
            <p:custDataLst>
              <p:tags r:id="rId1"/>
            </p:custDataLst>
          </p:nvPr>
        </p:nvSpPr>
        <p:spPr>
          <a:xfrm>
            <a:off x="433070" y="1106170"/>
            <a:ext cx="3477260" cy="4646295"/>
          </a:xfrm>
          <a:prstGeom prst="rect">
            <a:avLst/>
          </a:prstGeom>
        </p:spPr>
        <p:txBody>
          <a:bodyPr wrap="square"/>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80000"/>
              </a:lnSpc>
              <a:spcBef>
                <a:spcPts val="0"/>
              </a:spcBef>
              <a:buNone/>
            </a:pP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In MindMaster, users can not only use mind maps for project planning, but also record and assign tasks in the taskbar, and finally use Gantt charts for project management.            </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a:p>
            <a:pPr marL="0" indent="0">
              <a:lnSpc>
                <a:spcPct val="180000"/>
              </a:lnSpc>
              <a:spcBef>
                <a:spcPts val="0"/>
              </a:spcBef>
              <a:buNone/>
            </a:pP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In the taskbar, you can enter resources, priorities, start and end dates, and task processes.            </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a:p>
            <a:pPr marL="0" indent="0">
              <a:lnSpc>
                <a:spcPct val="180000"/>
              </a:lnSpc>
              <a:spcBef>
                <a:spcPts val="0"/>
              </a:spcBef>
              <a:buNone/>
            </a:pPr>
            <a:r>
              <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rPr>
              <a:t>Next, you can create a Gantt chart within one click to edit and modify the task information in your Gantt chart.</a:t>
            </a: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a:p>
            <a:pPr marL="0" indent="0">
              <a:lnSpc>
                <a:spcPct val="180000"/>
              </a:lnSpc>
              <a:spcBef>
                <a:spcPts val="0"/>
              </a:spcBef>
              <a:buNone/>
            </a:pPr>
            <a:endPar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a:p>
            <a:pPr marL="0" indent="0">
              <a:lnSpc>
                <a:spcPct val="180000"/>
              </a:lnSpc>
              <a:spcBef>
                <a:spcPts val="0"/>
              </a:spcBef>
              <a:buNone/>
            </a:pPr>
            <a:endParaRPr lang="zh-CN" altLang="en-US"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a:p>
            <a:pPr marL="0" indent="0">
              <a:lnSpc>
                <a:spcPct val="180000"/>
              </a:lnSpc>
              <a:spcBef>
                <a:spcPts val="0"/>
              </a:spcBef>
              <a:buNone/>
            </a:pPr>
            <a:endParaRPr lang="en-US" altLang="zh-CN" sz="1200" dirty="0">
              <a:solidFill>
                <a:schemeClr val="tx1">
                  <a:lumMod val="85000"/>
                  <a:lumOff val="15000"/>
                </a:schemeClr>
              </a:solidFill>
              <a:latin typeface="Candara" panose="020E0502030303020204" charset="0"/>
              <a:ea typeface="微软雅黑" panose="020B0503020204020204" pitchFamily="34" charset="-122"/>
              <a:cs typeface="Candara" panose="020E0502030303020204" charset="0"/>
            </a:endParaRPr>
          </a:p>
        </p:txBody>
      </p:sp>
      <p:pic>
        <p:nvPicPr>
          <p:cNvPr id="3" name="图片 2"/>
          <p:cNvPicPr>
            <a:picLocks noChangeAspect="1"/>
          </p:cNvPicPr>
          <p:nvPr/>
        </p:nvPicPr>
        <p:blipFill>
          <a:blip r:embed="rId2"/>
          <a:stretch>
            <a:fillRect/>
          </a:stretch>
        </p:blipFill>
        <p:spPr>
          <a:xfrm>
            <a:off x="4152900" y="1106170"/>
            <a:ext cx="7620000" cy="5124450"/>
          </a:xfrm>
          <a:prstGeom prst="rect">
            <a:avLst/>
          </a:prstGeom>
        </p:spPr>
      </p:pic>
      <p:sp>
        <p:nvSpPr>
          <p:cNvPr id="9" name="矩形 8"/>
          <p:cNvSpPr/>
          <p:nvPr/>
        </p:nvSpPr>
        <p:spPr>
          <a:xfrm>
            <a:off x="3602990" y="303530"/>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5" name="文本框 4"/>
          <p:cNvSpPr txBox="1"/>
          <p:nvPr/>
        </p:nvSpPr>
        <p:spPr>
          <a:xfrm>
            <a:off x="3648075" y="304165"/>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Use Gantt Chart for Project Management</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148"/>
          <p:cNvSpPr txBox="1"/>
          <p:nvPr>
            <p:custDataLst>
              <p:tags r:id="rId1"/>
            </p:custDataLst>
          </p:nvPr>
        </p:nvSpPr>
        <p:spPr>
          <a:xfrm>
            <a:off x="1489710" y="1082040"/>
            <a:ext cx="9214485" cy="714375"/>
          </a:xfrm>
          <a:prstGeom prst="rect">
            <a:avLst/>
          </a:prstGeom>
          <a:noFill/>
          <a:ln>
            <a:noFill/>
          </a:ln>
        </p:spPr>
        <p:txBody>
          <a:bodyPr wrap="square" lIns="91440" tIns="45720" rIns="91440" bIns="45720" anchor="ctr" anchorCtr="0"/>
          <a:p>
            <a:pPr indent="0">
              <a:lnSpc>
                <a:spcPct val="150000"/>
              </a:lnSpc>
              <a:buSzPct val="25000"/>
              <a:buFont typeface="Wingdings" panose="05000000000000000000" charset="0"/>
              <a:buNone/>
            </a:pPr>
            <a:r>
              <a:rPr lang="en-US" altLang="zh-CN" sz="1200" dirty="0">
                <a:latin typeface="Candara" panose="020E0502030303020204" charset="0"/>
                <a:ea typeface="微软雅黑" panose="020B0503020204020204" pitchFamily="34" charset="-122"/>
                <a:cs typeface="Candara" panose="020E0502030303020204" charset="0"/>
              </a:rPr>
              <a:t>You can share your mind maps on SNS platforms, or export to Graphic formats (BMP, JPEG, PNG, and GIF etc.), </a:t>
            </a:r>
            <a:r>
              <a:rPr lang="de-DE" altLang="en-US" sz="1200" dirty="0">
                <a:latin typeface="Candara" panose="020E0502030303020204" charset="0"/>
                <a:ea typeface="微软雅黑" panose="020B0503020204020204" pitchFamily="34" charset="-122"/>
                <a:cs typeface="Candara" panose="020E0502030303020204" charset="0"/>
                <a:sym typeface="+mn-ea"/>
              </a:rPr>
              <a:t>PDF, PS, EPS, Office (Word, PowerPoint, Excel), Html, SVG</a:t>
            </a:r>
            <a:r>
              <a:rPr lang="en-US" altLang="de-DE" sz="1200" dirty="0">
                <a:latin typeface="Candara" panose="020E0502030303020204" charset="0"/>
                <a:ea typeface="微软雅黑" panose="020B0503020204020204" pitchFamily="34" charset="-122"/>
                <a:cs typeface="Candara" panose="020E0502030303020204" charset="0"/>
                <a:sym typeface="+mn-ea"/>
              </a:rPr>
              <a:t>,</a:t>
            </a:r>
            <a:r>
              <a:rPr lang="de-DE" altLang="en-US" sz="1200" dirty="0">
                <a:latin typeface="Candara" panose="020E0502030303020204" charset="0"/>
                <a:ea typeface="微软雅黑" panose="020B0503020204020204" pitchFamily="34" charset="-122"/>
                <a:cs typeface="Candara" panose="020E0502030303020204" charset="0"/>
                <a:sym typeface="+mn-ea"/>
              </a:rPr>
              <a:t> MindManager. </a:t>
            </a:r>
            <a:endParaRPr lang="zh-CN" altLang="de-DE" sz="1200" dirty="0">
              <a:latin typeface="Candara" panose="020E0502030303020204" charset="0"/>
              <a:ea typeface="微软雅黑" panose="020B0503020204020204" pitchFamily="34" charset="-122"/>
              <a:cs typeface="Candara" panose="020E0502030303020204" charset="0"/>
            </a:endParaRPr>
          </a:p>
        </p:txBody>
      </p:sp>
      <p:sp>
        <p:nvSpPr>
          <p:cNvPr id="9" name="矩形 8"/>
          <p:cNvSpPr/>
          <p:nvPr/>
        </p:nvSpPr>
        <p:spPr>
          <a:xfrm>
            <a:off x="3348990" y="313055"/>
            <a:ext cx="483997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10" name="文本框 9"/>
          <p:cNvSpPr txBox="1"/>
          <p:nvPr/>
        </p:nvSpPr>
        <p:spPr>
          <a:xfrm>
            <a:off x="3380740" y="295275"/>
            <a:ext cx="477583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Export to Various Format</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pic>
        <p:nvPicPr>
          <p:cNvPr id="4" name="图片 3"/>
          <p:cNvPicPr>
            <a:picLocks noChangeAspect="1"/>
          </p:cNvPicPr>
          <p:nvPr/>
        </p:nvPicPr>
        <p:blipFill>
          <a:blip r:embed="rId2"/>
          <a:stretch>
            <a:fillRect/>
          </a:stretch>
        </p:blipFill>
        <p:spPr>
          <a:xfrm>
            <a:off x="1066800" y="2019300"/>
            <a:ext cx="10306050" cy="3219450"/>
          </a:xfrm>
          <a:prstGeom prst="rect">
            <a:avLst/>
          </a:prstGeom>
        </p:spPr>
      </p:pic>
      <p:cxnSp>
        <p:nvCxnSpPr>
          <p:cNvPr id="148" name="直接连接符 147"/>
          <p:cNvCxnSpPr/>
          <p:nvPr>
            <p:custDataLst>
              <p:tags r:id="rId3"/>
            </p:custDataLst>
          </p:nvPr>
        </p:nvCxnSpPr>
        <p:spPr>
          <a:xfrm>
            <a:off x="706710" y="6113634"/>
            <a:ext cx="10779488"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custDataLst>
              <p:tags r:id="rId1"/>
            </p:custDataLst>
          </p:nvPr>
        </p:nvSpPr>
        <p:spPr>
          <a:xfrm>
            <a:off x="207010" y="1661795"/>
            <a:ext cx="3103880" cy="4777105"/>
          </a:xfrm>
          <a:prstGeom prst="rect">
            <a:avLst/>
          </a:prstGeom>
        </p:spPr>
        <p:txBody>
          <a:bodyPr vert="horz" lIns="91440" tIns="45720" rIns="91440" bIns="4680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80000"/>
              </a:lnSpc>
              <a:spcBef>
                <a:spcPts val="0"/>
              </a:spcBef>
              <a:buNone/>
            </a:pPr>
            <a:r>
              <a:rPr lang="en-US" altLang="zh-CN" sz="1200" dirty="0">
                <a:solidFill>
                  <a:schemeClr val="tx1">
                    <a:lumMod val="85000"/>
                    <a:lumOff val="15000"/>
                  </a:schemeClr>
                </a:solidFill>
                <a:latin typeface="Candara" panose="020E0502030303020204" charset="0"/>
                <a:cs typeface="Candara" panose="020E0502030303020204" charset="0"/>
              </a:rPr>
              <a:t>The main purpose of the community is "Sharing and Acquiring", which means to share the mind maps based on your knowledge and ideas, and to obtain the mind maps that solve your urgent problems.  Users are free to upload any excellent templates at any time, with a wide range of fields and topics in different industries. </a:t>
            </a:r>
            <a:br>
              <a:rPr lang="en-US" altLang="zh-CN" sz="1200" dirty="0">
                <a:solidFill>
                  <a:schemeClr val="tx1">
                    <a:lumMod val="85000"/>
                    <a:lumOff val="15000"/>
                  </a:schemeClr>
                </a:solidFill>
                <a:latin typeface="Candara" panose="020E0502030303020204" charset="0"/>
                <a:cs typeface="Candara" panose="020E0502030303020204" charset="0"/>
              </a:rPr>
            </a:br>
            <a:endParaRPr lang="en-US" altLang="zh-CN" sz="1200" dirty="0">
              <a:solidFill>
                <a:schemeClr val="tx1">
                  <a:lumMod val="85000"/>
                  <a:lumOff val="15000"/>
                </a:schemeClr>
              </a:solidFill>
              <a:latin typeface="Candara" panose="020E0502030303020204" charset="0"/>
              <a:cs typeface="Candara" panose="020E0502030303020204" charset="0"/>
            </a:endParaRPr>
          </a:p>
        </p:txBody>
      </p:sp>
      <p:pic>
        <p:nvPicPr>
          <p:cNvPr id="8" name="图片 7"/>
          <p:cNvPicPr>
            <a:picLocks noChangeAspect="1"/>
          </p:cNvPicPr>
          <p:nvPr/>
        </p:nvPicPr>
        <p:blipFill>
          <a:blip r:embed="rId2"/>
          <a:stretch>
            <a:fillRect/>
          </a:stretch>
        </p:blipFill>
        <p:spPr>
          <a:xfrm>
            <a:off x="3339465" y="838200"/>
            <a:ext cx="8591550" cy="5600700"/>
          </a:xfrm>
          <a:prstGeom prst="rect">
            <a:avLst/>
          </a:prstGeom>
        </p:spPr>
      </p:pic>
      <p:sp>
        <p:nvSpPr>
          <p:cNvPr id="9" name="矩形 8"/>
          <p:cNvSpPr/>
          <p:nvPr/>
        </p:nvSpPr>
        <p:spPr>
          <a:xfrm>
            <a:off x="186690" y="1103630"/>
            <a:ext cx="3077210" cy="387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n>
                <a:solidFill>
                  <a:schemeClr val="accent1"/>
                </a:solidFill>
              </a:ln>
            </a:endParaRPr>
          </a:p>
        </p:txBody>
      </p:sp>
      <p:sp>
        <p:nvSpPr>
          <p:cNvPr id="10" name="文本框 9"/>
          <p:cNvSpPr txBox="1"/>
          <p:nvPr/>
        </p:nvSpPr>
        <p:spPr>
          <a:xfrm>
            <a:off x="220345" y="1085850"/>
            <a:ext cx="3037205" cy="368300"/>
          </a:xfrm>
          <a:prstGeom prst="rect">
            <a:avLst/>
          </a:prstGeom>
          <a:noFill/>
        </p:spPr>
        <p:txBody>
          <a:bodyPr wrap="square" rtlCol="0">
            <a:spAutoFit/>
          </a:bodyPr>
          <a:p>
            <a:pPr algn="ctr"/>
            <a:r>
              <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rPr>
              <a:t>MindMaster Community</a:t>
            </a:r>
            <a:endParaRPr lang="en-US" altLang="zh-CN">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Candara" panose="020E0502030303020204" charset="0"/>
            </a:endParaRPr>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custDataLst>
              <p:tags r:id="rId1"/>
            </p:custDataLst>
          </p:nvPr>
        </p:nvSpPr>
        <p:spPr>
          <a:xfrm>
            <a:off x="2245360" y="4168775"/>
            <a:ext cx="7702550" cy="1020445"/>
          </a:xfrm>
        </p:spPr>
        <p:txBody>
          <a:bodyPr>
            <a:noAutofit/>
          </a:bodyPr>
          <a:lstStyle/>
          <a:p>
            <a:r>
              <a:rPr lang="en-US" altLang="zh-CN" sz="3600" i="1" dirty="0"/>
              <a:t>Thanks for Your Time</a:t>
            </a:r>
            <a:r>
              <a:rPr lang="zh-CN" altLang="de-DE" sz="3600" i="1" dirty="0"/>
              <a:t>！</a:t>
            </a:r>
            <a:endParaRPr lang="zh-CN" altLang="de-DE" sz="3600" i="1" dirty="0"/>
          </a:p>
        </p:txBody>
      </p:sp>
      <p:pic>
        <p:nvPicPr>
          <p:cNvPr id="18" name="图片 17"/>
          <p:cNvPicPr>
            <a:picLocks noChangeAspect="1"/>
          </p:cNvPicPr>
          <p:nvPr/>
        </p:nvPicPr>
        <p:blipFill>
          <a:blip r:embed="rId2"/>
          <a:stretch>
            <a:fillRect/>
          </a:stretch>
        </p:blipFill>
        <p:spPr>
          <a:xfrm>
            <a:off x="4325620" y="2169160"/>
            <a:ext cx="1654810" cy="869950"/>
          </a:xfrm>
          <a:prstGeom prst="rect">
            <a:avLst/>
          </a:prstGeom>
        </p:spPr>
      </p:pic>
      <p:sp>
        <p:nvSpPr>
          <p:cNvPr id="6" name="文本占位符 5"/>
          <p:cNvSpPr>
            <a:spLocks noGrp="1"/>
          </p:cNvSpPr>
          <p:nvPr>
            <p:ph type="body" sz="quarter" idx="10"/>
            <p:custDataLst>
              <p:tags r:id="rId3"/>
            </p:custDataLst>
          </p:nvPr>
        </p:nvSpPr>
        <p:spPr>
          <a:xfrm>
            <a:off x="3712845" y="5353050"/>
            <a:ext cx="4686935" cy="424180"/>
          </a:xfrm>
        </p:spPr>
        <p:txBody>
          <a:bodyPr>
            <a:noAutofit/>
          </a:bodyPr>
          <a:p>
            <a:r>
              <a:rPr lang="en-US" altLang="zh-CN" sz="2000" dirty="0">
                <a:ln/>
                <a:solidFill>
                  <a:schemeClr val="accent1"/>
                </a:solidFill>
                <a:effectLst>
                  <a:outerShdw blurRad="38100" dist="25400" dir="5400000" algn="ctr" rotWithShape="0">
                    <a:srgbClr val="6E747A">
                      <a:alpha val="43000"/>
                    </a:srgbClr>
                  </a:outerShdw>
                </a:effectLst>
                <a:latin typeface="Candara" panose="020E0502030303020204" charset="0"/>
                <a:cs typeface="Candara" panose="020E0502030303020204" charset="0"/>
                <a:hlinkClick r:id="rId4"/>
              </a:rPr>
              <a:t>www.edrawsoft.com/mindmaster/</a:t>
            </a:r>
            <a:endParaRPr lang="en-US" altLang="zh-CN" sz="2000" dirty="0">
              <a:ln/>
              <a:solidFill>
                <a:schemeClr val="accent1"/>
              </a:solidFill>
              <a:effectLst>
                <a:outerShdw blurRad="38100" dist="25400" dir="5400000" algn="ctr" rotWithShape="0">
                  <a:srgbClr val="6E747A">
                    <a:alpha val="43000"/>
                  </a:srgbClr>
                </a:outerShdw>
              </a:effectLst>
              <a:latin typeface="Candara" panose="020E0502030303020204" charset="0"/>
              <a:cs typeface="Candara" panose="020E0502030303020204" charset="0"/>
              <a:hlinkClick r:id="rId4"/>
            </a:endParaRPr>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4639"/>
  <p:tag name="KSO_WM_UNIT_COLOR_SCHEME_PARENT_PAGE" val="2_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2"/>
  <p:tag name="KSO_WM_UNIT_COLOR_SCHEME_PARENT_PAGE" val="2_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01"/>
  <p:tag name="KSO_WM_UNIT_COLOR_SCHEME_PARENT_PAGE" val="2_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02"/>
  <p:tag name="KSO_WM_UNIT_COLOR_SCHEME_PARENT_PAGE" val="2_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4"/>
  <p:tag name="KSO_WM_UNIT_COLOR_SCHEME_PARENT_PAGE" val="2_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6"/>
  <p:tag name="KSO_WM_UNIT_COLOR_SCHEME_PARENT_PAGE" val="2_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3"/>
  <p:tag name="KSO_WM_UNIT_COLOR_SCHEME_PARENT_PAGE" val="2_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5"/>
  <p:tag name="KSO_WM_UNIT_COLOR_SCHEME_PARENT_PAGE" val="2_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7"/>
  <p:tag name="KSO_WM_UNIT_COLOR_SCHEME_PARENT_PAGE" val="2_1"/>
</p:tagLst>
</file>

<file path=ppt/tags/tag10.xml><?xml version="1.0" encoding="utf-8"?>
<p:tagLst xmlns:p="http://schemas.openxmlformats.org/presentationml/2006/main">
  <p:tag name="KSO_WM_SLIDE_COLORSCHEME_VERSION" val="3.2"/>
  <p:tag name="KSO_WM_UNIT_COLOR_SCHEME_SHAPE_ID" val="8"/>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8"/>
  <p:tag name="KSO_WM_UNIT_COLOR_SCHEME_PARENT_PAGE" val="2_2"/>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2"/>
  <p:tag name="KSO_WM_UNIT_COLOR_SCHEME_PARENT_PAGE" val="2_2"/>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3"/>
  <p:tag name="KSO_WM_UNIT_COLOR_SCHEME_PARENT_PAGE" val="2_2"/>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9"/>
  <p:tag name="KSO_WM_UNIT_COLOR_SCHEME_PARENT_PAGE" val="2_2"/>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10"/>
  <p:tag name="KSO_WM_UNIT_COLOR_SCHEME_PARENT_PAGE" val="2_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11"/>
  <p:tag name="KSO_WM_UNIT_COLOR_SCHEME_PARENT_PAGE" val="2_2"/>
</p:tagLst>
</file>

<file path=ppt/tags/tag17.xml><?xml version="1.0" encoding="utf-8"?>
<p:tagLst xmlns:p="http://schemas.openxmlformats.org/presentationml/2006/main">
  <p:tag name="KSO_WM_SLIDE_COLORSCHEME_VERSION" val="3.2"/>
  <p:tag name="KSO_WM_UNIT_COLOR_SCHEME_SHAPE_ID" val="4"/>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5"/>
  <p:tag name="KSO_WM_UNIT_COLOR_SCHEME_PARENT_PAGE" val="2_3"/>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0"/>
  <p:tag name="KSO_WM_UNIT_COLOR_SCHEME_PARENT_PAGE" val="2_3"/>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1"/>
  <p:tag name="KSO_WM_UNIT_COLOR_SCHEME_PARENT_PAGE" val="2_3"/>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
  <p:tag name="KSO_WM_UNIT_COLOR_SCHEME_PARENT_PAGE" val="2_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3"/>
  <p:tag name="KSO_WM_UNIT_COLOR_SCHEME_PARENT_PAGE" val="2_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4"/>
  <p:tag name="KSO_WM_UNIT_COLOR_SCHEME_PARENT_PAGE" val="2_3"/>
</p:tagLst>
</file>

<file path=ppt/tags/tag24.xml><?xml version="1.0" encoding="utf-8"?>
<p:tagLst xmlns:p="http://schemas.openxmlformats.org/presentationml/2006/main">
  <p:tag name="KSO_WM_SLIDE_COLORSCHEME_VERSION" val="3.2"/>
  <p:tag name="KSO_WM_UNIT_COLOR_SCHEME_SHAPE_ID" val="6"/>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2"/>
  <p:tag name="KSO_WM_UNIT_COLOR_SCHEME_PARENT_PAGE" val="2_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3"/>
  <p:tag name="KSO_WM_UNIT_COLOR_SCHEME_PARENT_PAGE" val="2_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4"/>
  <p:tag name="KSO_WM_UNIT_COLOR_SCHEME_PARENT_PAGE" val="2_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5"/>
  <p:tag name="KSO_WM_UNIT_COLOR_SCHEME_PARENT_PAGE" val="2_4"/>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6"/>
  <p:tag name="KSO_WM_UNIT_COLOR_SCHEME_PARENT_PAGE" val="2_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7"/>
  <p:tag name="KSO_WM_UNIT_COLOR_SCHEME_PARENT_PAGE" val="2_4"/>
</p:tagLst>
</file>

<file path=ppt/tags/tag31.xml><?xml version="1.0" encoding="utf-8"?>
<p:tagLst xmlns:p="http://schemas.openxmlformats.org/presentationml/2006/main">
  <p:tag name="KSO_WM_SLIDE_COLORSCHEME_VERSION" val="3.2"/>
  <p:tag name="KSO_WM_UNIT_COLOR_SCHEME_SHAPE_ID" val="8"/>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2"/>
  <p:tag name="KSO_WM_UNIT_COLOR_SCHEME_PARENT_PAGE" val="2_5"/>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3"/>
  <p:tag name="KSO_WM_UNIT_COLOR_SCHEME_PARENT_PAGE" val="2_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4"/>
  <p:tag name="KSO_WM_UNIT_COLOR_SCHEME_PARENT_PAGE" val="2_5"/>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5"/>
  <p:tag name="KSO_WM_UNIT_COLOR_SCHEME_PARENT_PAGE" val="2_5"/>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6"/>
  <p:tag name="KSO_WM_UNIT_COLOR_SCHEME_PARENT_PAGE" val="2_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7"/>
  <p:tag name="KSO_WM_UNIT_COLOR_SCHEME_PARENT_PAGE" val="2_5"/>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8"/>
  <p:tag name="KSO_WM_UNIT_COLOR_SCHEME_PARENT_PAGE" val="2_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9"/>
  <p:tag name="KSO_WM_UNIT_COLOR_SCHEME_PARENT_PAGE" val="2_5"/>
</p:tagLst>
</file>

<file path=ppt/tags/tag40.xml><?xml version="1.0" encoding="utf-8"?>
<p:tagLst xmlns:p="http://schemas.openxmlformats.org/presentationml/2006/main">
  <p:tag name="KSO_WM_SLIDE_COLORSCHEME_VERSION" val="3.2"/>
  <p:tag name="KSO_WM_UNIT_COLOR_SCHEME_SHAPE_ID" val="10"/>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2"/>
  <p:tag name="KSO_WM_UNIT_COLOR_SCHEME_PARENT_PAGE" val="2_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3"/>
  <p:tag name="KSO_WM_UNIT_COLOR_SCHEME_PARENT_PAGE" val="2_6"/>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4"/>
  <p:tag name="KSO_WM_UNIT_COLOR_SCHEME_PARENT_PAGE" val="2_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5"/>
  <p:tag name="KSO_WM_UNIT_COLOR_SCHEME_PARENT_PAGE" val="2_6"/>
</p:tagLst>
</file>

<file path=ppt/tags/tag45.xml><?xml version="1.0" encoding="utf-8"?>
<p:tagLst xmlns:p="http://schemas.openxmlformats.org/presentationml/2006/main">
  <p:tag name="KSO_WM_SLIDE_COLORSCHEME_VERSION" val="3.2"/>
  <p:tag name="KSO_WM_UNIT_COLOR_SCHEME_SHAPE_ID" val="6"/>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2"/>
  <p:tag name="KSO_WM_UNIT_COLOR_SCHEME_PARENT_PAGE" val="2_7"/>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3"/>
  <p:tag name="KSO_WM_UNIT_COLOR_SCHEME_PARENT_PAGE" val="2_7"/>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4"/>
  <p:tag name="KSO_WM_UNIT_COLOR_SCHEME_PARENT_PAGE" val="2_7"/>
</p:tagLst>
</file>

<file path=ppt/tags/tag49.xml><?xml version="1.0" encoding="utf-8"?>
<p:tagLst xmlns:p="http://schemas.openxmlformats.org/presentationml/2006/main">
  <p:tag name="KSO_WM_SLIDE_COLORSCHEME_VERSION" val="3.2"/>
  <p:tag name="KSO_WM_UNIT_COLOR_SCHEME_SHAPE_ID" val="5"/>
  <p:tag name="KSO_WM_UNIT_COLOR_SCHEME_PARENT_PAGE" val="2_7"/>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2"/>
  <p:tag name="KSO_WM_UNIT_COLOR_SCHEME_PARENT_PAGE" val="2_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3"/>
  <p:tag name="KSO_WM_UNIT_COLOR_SCHEME_PARENT_PAGE" val="2_8"/>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4"/>
  <p:tag name="KSO_WM_UNIT_COLOR_SCHEME_PARENT_PAGE" val="2_8"/>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5"/>
  <p:tag name="KSO_WM_UNIT_COLOR_SCHEME_PARENT_PAGE" val="2_8"/>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6"/>
  <p:tag name="KSO_WM_UNIT_COLOR_SCHEME_PARENT_PAGE" val="2_8"/>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7"/>
  <p:tag name="KSO_WM_UNIT_COLOR_SCHEME_PARENT_PAGE" val="2_8"/>
</p:tagLst>
</file>

<file path=ppt/tags/tag56.xml><?xml version="1.0" encoding="utf-8"?>
<p:tagLst xmlns:p="http://schemas.openxmlformats.org/presentationml/2006/main">
  <p:tag name="KSO_WM_SLIDE_COLORSCHEME_VERSION" val="3.2"/>
  <p:tag name="KSO_WM_UNIT_COLOR_SCHEME_SHAPE_ID" val="8"/>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2"/>
  <p:tag name="KSO_WM_UNIT_COLOR_SCHEME_PARENT_PAGE" val="2_9"/>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3"/>
  <p:tag name="KSO_WM_UNIT_COLOR_SCHEME_PARENT_PAGE" val="2_9"/>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4"/>
  <p:tag name="KSO_WM_UNIT_COLOR_SCHEME_PARENT_PAGE" val="2_9"/>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5"/>
  <p:tag name="KSO_WM_UNIT_COLOR_SCHEME_PARENT_PAGE" val="2_9"/>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6"/>
  <p:tag name="KSO_WM_UNIT_COLOR_SCHEME_PARENT_PAGE" val="2_9"/>
</p:tagLst>
</file>

<file path=ppt/tags/tag62.xml><?xml version="1.0" encoding="utf-8"?>
<p:tagLst xmlns:p="http://schemas.openxmlformats.org/presentationml/2006/main">
  <p:tag name="KSO_WM_SLIDE_COLORSCHEME_VERSION" val="3.2"/>
  <p:tag name="KSO_WM_UNIT_COLOR_SCHEME_SHAPE_ID" val="7"/>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3"/>
  <p:tag name="KSO_WM_UNIT_COLOR_SCHEME_PARENT_PAGE" val="2_1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4"/>
  <p:tag name="KSO_WM_UNIT_COLOR_SCHEME_PARENT_PAGE" val="2_1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5"/>
  <p:tag name="KSO_WM_UNIT_COLOR_SCHEME_PARENT_PAGE" val="2_1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7"/>
  <p:tag name="KSO_WM_UNIT_COLOR_SCHEME_PARENT_PAGE" val="2_10"/>
</p:tagLst>
</file>

<file path=ppt/tags/tag67.xml><?xml version="1.0" encoding="utf-8"?>
<p:tagLst xmlns:p="http://schemas.openxmlformats.org/presentationml/2006/main">
  <p:tag name="KSO_WM_SLIDE_COLORSCHEME_VERSION" val="3.2"/>
  <p:tag name="KSO_WM_UNIT_COLOR_SCHEME_SHAPE_ID" val="2"/>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795"/>
  <p:tag name="KSO_WM_UNIT_COLOR_SCHEME_PARENT_PAGE" val="2_1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2"/>
  <p:tag name="KSO_WM_UNIT_COLOR_SCHEME_PARENT_PAGE" val="2_1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13"/>
  <p:tag name="KSO_WM_UNIT_COLOR_SCHEME_PARENT_PAGE" val="2_1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3"/>
  <p:tag name="KSO_WM_UNIT_COLOR_SCHEME_PARENT_PAGE" val="2_1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4"/>
  <p:tag name="KSO_WM_UNIT_COLOR_SCHEME_PARENT_PAGE" val="2_1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5"/>
  <p:tag name="KSO_WM_UNIT_COLOR_SCHEME_PARENT_PAGE" val="2_11"/>
</p:tagLst>
</file>

<file path=ppt/tags/tag74.xml><?xml version="1.0" encoding="utf-8"?>
<p:tagLst xmlns:p="http://schemas.openxmlformats.org/presentationml/2006/main">
  <p:tag name="KSO_WM_SLIDE_COLORSCHEME_VERSION" val="3.2"/>
  <p:tag name="KSO_WM_UNIT_COLOR_SCHEME_SHAPE_ID" val="6"/>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UNIT_COLOR_SCHEME_SHAPE_ID" val="2"/>
  <p:tag name="KSO_WM_UNIT_COLOR_SCHEME_PARENT_PAGE" val="1_1"/>
  <p:tag name="KSO_WM_TEMPLATE_CATEGORY" val="custom"/>
  <p:tag name="KSO_WM_TEMPLATE_INDEX" val="20186545"/>
</p:tagLst>
</file>

<file path=ppt/tags/tag76.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UNIT_COLOR_SCHEME_SHAPE_ID" val="3"/>
  <p:tag name="KSO_WM_UNIT_COLOR_SCHEME_PARENT_PAGE" val="1_1"/>
  <p:tag name="KSO_WM_TEMPLATE_CATEGORY" val="custom"/>
  <p:tag name="KSO_WM_TEMPLATE_INDEX" val="2018654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4"/>
  <p:tag name="KSO_WM_UNIT_COLOR_SCHEME_PARENT_PAGE" val="1_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5"/>
  <p:tag name="KSO_WM_UNIT_COLOR_SCHEME_PARENT_PAGE" val="1_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6"/>
  <p:tag name="KSO_WM_UNIT_COLOR_SCHEME_PARENT_PAGE" val="1_1"/>
</p:tagLst>
</file>

<file path=ppt/tags/tag80.xml><?xml version="1.0" encoding="utf-8"?>
<p:tagLst xmlns:p="http://schemas.openxmlformats.org/presentationml/2006/main">
  <p:tag name="KSO_WM_BEAUTIFY_FLAG" val="#wm#"/>
  <p:tag name="KSO_WM_TAG_VERSION" val="1.0"/>
  <p:tag name="KSO_WM_TEMPLATE_INDEX" val="20186545"/>
  <p:tag name="KSO_WM_TEMPLATE_CATEGORY" val="custom"/>
  <p:tag name="KSO_WM_TEMPLATE_THUMBS_INDEX" val="1、2、3、4、5、6、7、8、9、10、11、12、13、14、15"/>
  <p:tag name="KSO_WM_TEMPLATE_TOPIC_ID" val="2869567"/>
  <p:tag name="KSO_WM_TEMPLATE_OUTLINE_ID" val="5"/>
  <p:tag name="KSO_WM_TEMPLATE_SCENE_ID" val="1"/>
  <p:tag name="KSO_WM_TEMPLATE_JOB_ID" val="5"/>
  <p:tag name="KSO_WM_TEMPLATE_TOPIC_DEFAULT" val="0"/>
  <p:tag name="KSO_WM_TEMPLATE_SUBCATEGORY" val="0"/>
  <p:tag name="KSO_WM_SLIDE_COLORSCHEME_VERSION" val="3.2"/>
  <p:tag name="KSO_WM_UNIT_COLOR_SCHEME_SHAPE_ID" val="7"/>
  <p:tag name="KSO_WM_UNIT_COLOR_SCHEME_PARENT_PAGE" val="1_1"/>
</p:tagLst>
</file>

<file path=ppt/tags/tag81.xml><?xml version="1.0" encoding="utf-8"?>
<p:tagLst xmlns:p="http://schemas.openxmlformats.org/presentationml/2006/main">
  <p:tag name="KSO_WM_TAG_VERSION" val="1.0"/>
  <p:tag name="KSO_WM_TEMPLATE_CATEGORY" val="custom"/>
  <p:tag name="KSO_WM_TEMPLATE_INDEX" val="20186545"/>
  <p:tag name="KSO_WM_UNIT_TYPE" val="b"/>
  <p:tag name="KSO_WM_UNIT_INDEX" val="3"/>
  <p:tag name="KSO_WM_UNIT_ID" val="custom20186545_1*b*3"/>
  <p:tag name="KSO_WM_UNIT_LAYERLEVEL" val="1"/>
  <p:tag name="KSO_WM_UNIT_VALUE" val="46"/>
  <p:tag name="KSO_WM_UNIT_ISCONTENTSTITLE" val="0"/>
  <p:tag name="KSO_WM_UNIT_HIGHLIGHT" val="0"/>
  <p:tag name="KSO_WM_UNIT_COMPATIBLE" val="0"/>
  <p:tag name="KSO_WM_BEAUTIFY_FLAG" val="#wm#"/>
  <p:tag name="KSO_WM_UNIT_PRESET_TEXT" val="单击此处添加副标题"/>
  <p:tag name="KSO_WM_UNIT_NOCLEAR" val="0"/>
  <p:tag name="KSO_WM_UNIT_DIAGRAM_ISNUMVISUAL" val="0"/>
  <p:tag name="KSO_WM_UNIT_DIAGRAM_ISREFERUNIT" val="0"/>
  <p:tag name="KSO_WM_UNIT_COLOR_SCHEME_SHAPE_ID" val="5"/>
  <p:tag name="KSO_WM_UNIT_COLOR_SCHEME_PARENT_PAGE" val="0_1"/>
</p:tagLst>
</file>

<file path=ppt/tags/tag82.xml><?xml version="1.0" encoding="utf-8"?>
<p:tagLst xmlns:p="http://schemas.openxmlformats.org/presentationml/2006/main">
  <p:tag name="KSO_WM_TAG_VERSION" val="1.0"/>
  <p:tag name="KSO_WM_TEMPLATE_CATEGORY" val="custom"/>
  <p:tag name="KSO_WM_TEMPLATE_INDEX" val="20186545"/>
  <p:tag name="KSO_WM_UNIT_TYPE" val="a"/>
  <p:tag name="KSO_WM_UNIT_INDEX" val="1"/>
  <p:tag name="KSO_WM_UNIT_ID" val="custom20186545_1*a*1"/>
  <p:tag name="KSO_WM_UNIT_LAYERLEVEL" val="1"/>
  <p:tag name="KSO_WM_UNIT_VALUE" val="29"/>
  <p:tag name="KSO_WM_UNIT_ISCONTENTSTITLE" val="0"/>
  <p:tag name="KSO_WM_UNIT_HIGHLIGHT" val="0"/>
  <p:tag name="KSO_WM_UNIT_COMPATIBLE" val="0"/>
  <p:tag name="KSO_WM_BEAUTIFY_FLAG" val="#wm#"/>
  <p:tag name="KSO_WM_UNIT_PRESET_TEXT" val="单击此处添加标题"/>
  <p:tag name="KSO_WM_UNIT_NOCLEAR" val="0"/>
  <p:tag name="KSO_WM_UNIT_DIAGRAM_ISNUMVISUAL" val="0"/>
  <p:tag name="KSO_WM_UNIT_DIAGRAM_ISREFERUNIT" val="0"/>
  <p:tag name="KSO_WM_UNIT_COLOR_SCHEME_SHAPE_ID" val="4"/>
  <p:tag name="KSO_WM_UNIT_COLOR_SCHEME_PARENT_PAGE" val="0_1"/>
</p:tagLst>
</file>

<file path=ppt/tags/tag83.xml><?xml version="1.0" encoding="utf-8"?>
<p:tagLst xmlns:p="http://schemas.openxmlformats.org/presentationml/2006/main">
  <p:tag name="KSO_WM_UNIT_ISCONTENTSTITLE" val="0"/>
  <p:tag name="KSO_WM_UNIT_HIGHLIGHT" val="0"/>
  <p:tag name="KSO_WM_UNIT_COMPATIBLE" val="0"/>
  <p:tag name="KSO_WM_UNIT_TYPE" val="b"/>
  <p:tag name="KSO_WM_UNIT_INDEX" val="1"/>
  <p:tag name="KSO_WM_UNIT_ID" val="custom20186545_1*b*1"/>
  <p:tag name="KSO_WM_TEMPLATE_CATEGORY" val="custom"/>
  <p:tag name="KSO_WM_TEMPLATE_INDEX" val="20186545"/>
  <p:tag name="KSO_WM_UNIT_LAYERLEVEL" val="1"/>
  <p:tag name="KSO_WM_TAG_VERSION" val="1.0"/>
  <p:tag name="KSO_WM_BEAUTIFY_FLAG" val="#wm#"/>
  <p:tag name="KSO_WM_UNIT_VALUE" val="16"/>
  <p:tag name="KSO_WM_UNIT_PRESET_TEXT" val="汇报人署名"/>
  <p:tag name="KSO_WM_UNIT_NOCLEAR" val="0"/>
  <p:tag name="KSO_WM_UNIT_DIAGRAM_ISNUMVISUAL" val="0"/>
  <p:tag name="KSO_WM_UNIT_DIAGRAM_ISREFERUNIT" val="0"/>
  <p:tag name="KSO_WM_UNIT_COLOR_SCHEME_SHAPE_ID" val="6"/>
  <p:tag name="KSO_WM_UNIT_COLOR_SCHEME_PARENT_PAGE" val="0_1"/>
</p:tagLst>
</file>

<file path=ppt/tags/tag84.xml><?xml version="1.0" encoding="utf-8"?>
<p:tagLst xmlns:p="http://schemas.openxmlformats.org/presentationml/2006/main">
  <p:tag name="KSO_WM_UNIT_ISCONTENTSTITLE" val="0"/>
  <p:tag name="KSO_WM_UNIT_HIGHLIGHT" val="0"/>
  <p:tag name="KSO_WM_UNIT_COMPATIBLE" val="0"/>
  <p:tag name="KSO_WM_UNIT_TYPE" val="b"/>
  <p:tag name="KSO_WM_UNIT_INDEX" val="2"/>
  <p:tag name="KSO_WM_UNIT_ID" val="custom20186545_1*b*2"/>
  <p:tag name="KSO_WM_TEMPLATE_CATEGORY" val="custom"/>
  <p:tag name="KSO_WM_TEMPLATE_INDEX" val="20186545"/>
  <p:tag name="KSO_WM_UNIT_LAYERLEVEL" val="1"/>
  <p:tag name="KSO_WM_TAG_VERSION" val="1.0"/>
  <p:tag name="KSO_WM_BEAUTIFY_FLAG" val="#wm#"/>
  <p:tag name="KSO_WM_UNIT_PRESET_TEXT" val="汇报日期"/>
  <p:tag name="KSO_WM_UNIT_VALUE" val="16"/>
  <p:tag name="KSO_WM_UNIT_NOCLEAR" val="0"/>
  <p:tag name="KSO_WM_UNIT_DIAGRAM_ISNUMVISUAL" val="0"/>
  <p:tag name="KSO_WM_UNIT_DIAGRAM_ISREFERUNIT" val="0"/>
  <p:tag name="KSO_WM_UNIT_COLOR_SCHEME_SHAPE_ID" val="7"/>
  <p:tag name="KSO_WM_UNIT_COLOR_SCHEME_PARENT_PAGE" val="0_1"/>
</p:tagLst>
</file>

<file path=ppt/tags/tag85.xml><?xml version="1.0" encoding="utf-8"?>
<p:tagLst xmlns:p="http://schemas.openxmlformats.org/presentationml/2006/main">
  <p:tag name="KSO_WM_TEMPLATE_CATEGORY" val="custom"/>
  <p:tag name="KSO_WM_TEMPLATE_INDEX" val="20186545"/>
  <p:tag name="KSO_WM_TAG_VERSION" val="1.0"/>
  <p:tag name="KSO_WM_SLIDE_ID" val="custom20186545_1"/>
  <p:tag name="KSO_WM_SLIDE_INDEX" val="1"/>
  <p:tag name="KSO_WM_SLIDE_ITEM_CNT" val="0"/>
  <p:tag name="KSO_WM_SLIDE_LAYOUT" val="a_b"/>
  <p:tag name="KSO_WM_SLIDE_LAYOUT_CNT" val="1_3"/>
  <p:tag name="KSO_WM_SLIDE_TYPE" val="title"/>
  <p:tag name="KSO_WM_SLIDE_SUBTYPE" val="pureTxt"/>
  <p:tag name="KSO_WM_TEMPLATE_THUMBS_INDEX" val="1、2、3、4、5、6、7、8、9、10、11、12、13、14、15"/>
  <p:tag name="KSO_WM_BEAUTIFY_FLAG" val="#wm#"/>
  <p:tag name="KSO_WM_TEMPLATE_TOPIC_ID" val="2869567"/>
  <p:tag name="KSO_WM_TEMPLATE_OUTLINE_ID" val="5"/>
  <p:tag name="KSO_WM_TEMPLATE_SCENE_ID" val="1"/>
  <p:tag name="KSO_WM_TEMPLATE_JOB_ID" val="5"/>
  <p:tag name="KSO_WM_TEMPLATE_TOPIC_DEFAULT" val="0"/>
  <p:tag name="KSO_WM_TEMPLATE_SUBCATEGORY" val="0"/>
  <p:tag name="KSO_WM_SLIDE_COVER_HASPICTURE" val="2"/>
  <p:tag name="KSO_WM_SLIDE_COLORSCHEME_VERSION" val="3.2"/>
  <p:tag name="KSO_WM_SLIDE_MODEL_TYPE" val="cover"/>
</p:tagLst>
</file>

<file path=ppt/tags/tag86.xml><?xml version="1.0" encoding="utf-8"?>
<p:tagLst xmlns:p="http://schemas.openxmlformats.org/presentationml/2006/main">
  <p:tag name="KSO_WM_UNIT_HIGHLIGHT" val="0"/>
  <p:tag name="KSO_WM_UNIT_COMPATIBLE" val="0"/>
  <p:tag name="KSO_WM_DIAGRAM_GROUP_CODE" val="m1-1"/>
  <p:tag name="KSO_WM_UNIT_ID" val="custom20186545_2*m_h_i*1_1_1"/>
  <p:tag name="KSO_WM_TEMPLATE_CATEGORY" val="custom"/>
  <p:tag name="KSO_WM_TEMPLATE_INDEX" val="20186545"/>
  <p:tag name="KSO_WM_UNIT_LAYERLEVEL" val="1_1_1"/>
  <p:tag name="KSO_WM_TAG_VERSION" val="1.0"/>
  <p:tag name="KSO_WM_BEAUTIFY_FLAG" val="#wm#"/>
  <p:tag name="KSO_WM_UNIT_TYPE" val="m_h_i"/>
  <p:tag name="KSO_WM_UNIT_INDEX" val="1_1_1"/>
  <p:tag name="KSO_WM_UNIT_DIAGRAM_ISNUMVISUAL" val="0"/>
  <p:tag name="KSO_WM_UNIT_DIAGRAM_ISREFERUNIT" val="0"/>
  <p:tag name="KSO_WM_UNIT_COLOR_SCHEME_SHAPE_ID" val="31"/>
  <p:tag name="KSO_WM_UNIT_COLOR_SCHEME_PARENT_PAGE" val="0_2"/>
  <p:tag name="KSO_WM_UNIT_LINE_FORE_SCHEMECOLOR_INDEX" val="14"/>
  <p:tag name="KSO_WM_UNIT_LINE_FILL_TYPE" val="2"/>
  <p:tag name="KSO_WM_UNIT_TEXT_FILL_FORE_SCHEMECOLOR_INDEX" val="13"/>
  <p:tag name="KSO_WM_UNIT_TEXT_FILL_TYPE" val="1"/>
  <p:tag name="KSO_WM_UNIT_USESOURCEFORMAT_APPLY" val="1"/>
</p:tagLst>
</file>

<file path=ppt/tags/tag87.xml><?xml version="1.0" encoding="utf-8"?>
<p:tagLst xmlns:p="http://schemas.openxmlformats.org/presentationml/2006/main">
  <p:tag name="KSO_WM_UNIT_HIGHLIGHT" val="0"/>
  <p:tag name="KSO_WM_UNIT_COMPATIBLE" val="0"/>
  <p:tag name="KSO_WM_DIAGRAM_GROUP_CODE" val="m1-1"/>
  <p:tag name="KSO_WM_UNIT_ID" val="custom20186545_2*m_h_i*1_1_2"/>
  <p:tag name="KSO_WM_TEMPLATE_CATEGORY" val="custom"/>
  <p:tag name="KSO_WM_TEMPLATE_INDEX" val="20186545"/>
  <p:tag name="KSO_WM_UNIT_LAYERLEVEL" val="1_1_1"/>
  <p:tag name="KSO_WM_TAG_VERSION" val="1.0"/>
  <p:tag name="KSO_WM_BEAUTIFY_FLAG" val="#wm#"/>
  <p:tag name="KSO_WM_UNIT_TYPE" val="m_h_i"/>
  <p:tag name="KSO_WM_UNIT_INDEX" val="1_1_2"/>
  <p:tag name="KSO_WM_UNIT_DIAGRAM_ISNUMVISUAL" val="0"/>
  <p:tag name="KSO_WM_UNIT_DIAGRAM_ISREFERUNIT" val="0"/>
  <p:tag name="KSO_WM_UNIT_COLOR_SCHEME_SHAPE_ID" val="33"/>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88.xml><?xml version="1.0" encoding="utf-8"?>
<p:tagLst xmlns:p="http://schemas.openxmlformats.org/presentationml/2006/main">
  <p:tag name="KSO_WM_UNIT_HIGHLIGHT" val="0"/>
  <p:tag name="KSO_WM_UNIT_COMPATIBLE" val="0"/>
  <p:tag name="KSO_WM_DIAGRAM_GROUP_CODE" val="m1-1"/>
  <p:tag name="KSO_WM_UNIT_ID" val="custom20186545_2*m_h_i*1_1_3"/>
  <p:tag name="KSO_WM_TEMPLATE_CATEGORY" val="custom"/>
  <p:tag name="KSO_WM_TEMPLATE_INDEX" val="20186545"/>
  <p:tag name="KSO_WM_UNIT_LAYERLEVEL" val="1_1_1"/>
  <p:tag name="KSO_WM_TAG_VERSION" val="1.0"/>
  <p:tag name="KSO_WM_BEAUTIFY_FLAG" val="#wm#"/>
  <p:tag name="KSO_WM_UNIT_TYPE" val="m_h_i"/>
  <p:tag name="KSO_WM_UNIT_INDEX" val="1_1_3"/>
  <p:tag name="KSO_WM_UNIT_DIAGRAM_ISNUMVISUAL" val="0"/>
  <p:tag name="KSO_WM_UNIT_DIAGRAM_ISREFERUNIT" val="0"/>
  <p:tag name="KSO_WM_UNIT_COLOR_SCHEME_SHAPE_ID" val="34"/>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89.xml><?xml version="1.0" encoding="utf-8"?>
<p:tagLst xmlns:p="http://schemas.openxmlformats.org/presentationml/2006/main">
  <p:tag name="KSO_WM_UNIT_HIGHLIGHT" val="0"/>
  <p:tag name="KSO_WM_UNIT_COMPATIBLE" val="0"/>
  <p:tag name="KSO_WM_DIAGRAM_GROUP_CODE" val="m1-1"/>
  <p:tag name="KSO_WM_UNIT_ID" val="custom20186545_2*m_h_i*1_1_4"/>
  <p:tag name="KSO_WM_TEMPLATE_CATEGORY" val="custom"/>
  <p:tag name="KSO_WM_TEMPLATE_INDEX" val="20186545"/>
  <p:tag name="KSO_WM_UNIT_LAYERLEVEL" val="1_1_1"/>
  <p:tag name="KSO_WM_TAG_VERSION" val="1.0"/>
  <p:tag name="KSO_WM_BEAUTIFY_FLAG" val="#wm#"/>
  <p:tag name="KSO_WM_UNIT_TYPE" val="m_h_i"/>
  <p:tag name="KSO_WM_UNIT_INDEX" val="1_1_4"/>
  <p:tag name="KSO_WM_UNIT_DIAGRAM_ISNUMVISUAL" val="0"/>
  <p:tag name="KSO_WM_UNIT_DIAGRAM_ISREFERUNIT" val="0"/>
  <p:tag name="KSO_WM_UNIT_COLOR_SCHEME_SHAPE_ID" val="35"/>
  <p:tag name="KSO_WM_UNIT_COLOR_SCHEME_PARENT_PAGE" val="0_2"/>
  <p:tag name="KSO_WM_UNIT_FILL_FORE_SCHEMECOLOR_INDEX" val="14"/>
  <p:tag name="KSO_WM_UNIT_FILL_TYPE" val="1"/>
  <p:tag name="KSO_WM_UNIT_TEXT_FILL_FORE_SCHEMECOLOR_INDEX" val="6"/>
  <p:tag name="KSO_WM_UNIT_TEXT_FILL_TYPE" val="1"/>
  <p:tag name="KSO_WM_UNIT_USESOURCEFORMAT_APPLY" val="1"/>
</p:tagLst>
</file>

<file path=ppt/tags/tag90.xml><?xml version="1.0" encoding="utf-8"?>
<p:tagLst xmlns:p="http://schemas.openxmlformats.org/presentationml/2006/main">
  <p:tag name="KSO_WM_UNIT_HIGHLIGHT" val="0"/>
  <p:tag name="KSO_WM_UNIT_COMPATIBLE" val="0"/>
  <p:tag name="KSO_WM_DIAGRAM_GROUP_CODE" val="m1-1"/>
  <p:tag name="KSO_WM_UNIT_ID" val="custom20186545_2*m_h_i*1_2_1"/>
  <p:tag name="KSO_WM_TEMPLATE_CATEGORY" val="custom"/>
  <p:tag name="KSO_WM_TEMPLATE_INDEX" val="20186545"/>
  <p:tag name="KSO_WM_UNIT_LAYERLEVEL" val="1_1_1"/>
  <p:tag name="KSO_WM_TAG_VERSION" val="1.0"/>
  <p:tag name="KSO_WM_BEAUTIFY_FLAG" val="#wm#"/>
  <p:tag name="KSO_WM_UNIT_TYPE" val="m_h_i"/>
  <p:tag name="KSO_WM_UNIT_INDEX" val="1_2_1"/>
  <p:tag name="KSO_WM_UNIT_DIAGRAM_ISNUMVISUAL" val="0"/>
  <p:tag name="KSO_WM_UNIT_DIAGRAM_ISREFERUNIT" val="0"/>
  <p:tag name="KSO_WM_UNIT_COLOR_SCHEME_SHAPE_ID" val="26"/>
  <p:tag name="KSO_WM_UNIT_COLOR_SCHEME_PARENT_PAGE" val="0_2"/>
  <p:tag name="KSO_WM_UNIT_LINE_FORE_SCHEMECOLOR_INDEX" val="14"/>
  <p:tag name="KSO_WM_UNIT_LINE_FILL_TYPE" val="2"/>
  <p:tag name="KSO_WM_UNIT_TEXT_FILL_FORE_SCHEMECOLOR_INDEX" val="13"/>
  <p:tag name="KSO_WM_UNIT_TEXT_FILL_TYPE" val="1"/>
  <p:tag name="KSO_WM_UNIT_USESOURCEFORMAT_APPLY" val="1"/>
</p:tagLst>
</file>

<file path=ppt/tags/tag91.xml><?xml version="1.0" encoding="utf-8"?>
<p:tagLst xmlns:p="http://schemas.openxmlformats.org/presentationml/2006/main">
  <p:tag name="KSO_WM_UNIT_HIGHLIGHT" val="0"/>
  <p:tag name="KSO_WM_UNIT_COMPATIBLE" val="0"/>
  <p:tag name="KSO_WM_DIAGRAM_GROUP_CODE" val="m1-1"/>
  <p:tag name="KSO_WM_UNIT_ID" val="custom20186545_2*m_h_i*1_2_2"/>
  <p:tag name="KSO_WM_TEMPLATE_CATEGORY" val="custom"/>
  <p:tag name="KSO_WM_TEMPLATE_INDEX" val="20186545"/>
  <p:tag name="KSO_WM_UNIT_LAYERLEVEL" val="1_1_1"/>
  <p:tag name="KSO_WM_TAG_VERSION" val="1.0"/>
  <p:tag name="KSO_WM_BEAUTIFY_FLAG" val="#wm#"/>
  <p:tag name="KSO_WM_UNIT_TYPE" val="m_h_i"/>
  <p:tag name="KSO_WM_UNIT_INDEX" val="1_2_2"/>
  <p:tag name="KSO_WM_UNIT_DIAGRAM_ISNUMVISUAL" val="0"/>
  <p:tag name="KSO_WM_UNIT_DIAGRAM_ISREFERUNIT" val="0"/>
  <p:tag name="KSO_WM_UNIT_COLOR_SCHEME_SHAPE_ID" val="28"/>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92.xml><?xml version="1.0" encoding="utf-8"?>
<p:tagLst xmlns:p="http://schemas.openxmlformats.org/presentationml/2006/main">
  <p:tag name="KSO_WM_UNIT_HIGHLIGHT" val="0"/>
  <p:tag name="KSO_WM_UNIT_COMPATIBLE" val="0"/>
  <p:tag name="KSO_WM_DIAGRAM_GROUP_CODE" val="m1-1"/>
  <p:tag name="KSO_WM_UNIT_ID" val="custom20186545_2*m_h_i*1_2_3"/>
  <p:tag name="KSO_WM_TEMPLATE_CATEGORY" val="custom"/>
  <p:tag name="KSO_WM_TEMPLATE_INDEX" val="20186545"/>
  <p:tag name="KSO_WM_UNIT_LAYERLEVEL" val="1_1_1"/>
  <p:tag name="KSO_WM_TAG_VERSION" val="1.0"/>
  <p:tag name="KSO_WM_BEAUTIFY_FLAG" val="#wm#"/>
  <p:tag name="KSO_WM_UNIT_TYPE" val="m_h_i"/>
  <p:tag name="KSO_WM_UNIT_INDEX" val="1_2_3"/>
  <p:tag name="KSO_WM_UNIT_DIAGRAM_ISNUMVISUAL" val="0"/>
  <p:tag name="KSO_WM_UNIT_DIAGRAM_ISREFERUNIT" val="0"/>
  <p:tag name="KSO_WM_UNIT_COLOR_SCHEME_SHAPE_ID" val="29"/>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93.xml><?xml version="1.0" encoding="utf-8"?>
<p:tagLst xmlns:p="http://schemas.openxmlformats.org/presentationml/2006/main">
  <p:tag name="KSO_WM_UNIT_HIGHLIGHT" val="0"/>
  <p:tag name="KSO_WM_UNIT_COMPATIBLE" val="0"/>
  <p:tag name="KSO_WM_DIAGRAM_GROUP_CODE" val="m1-1"/>
  <p:tag name="KSO_WM_UNIT_ID" val="custom20186545_2*m_h_i*1_2_4"/>
  <p:tag name="KSO_WM_TEMPLATE_CATEGORY" val="custom"/>
  <p:tag name="KSO_WM_TEMPLATE_INDEX" val="20186545"/>
  <p:tag name="KSO_WM_UNIT_LAYERLEVEL" val="1_1_1"/>
  <p:tag name="KSO_WM_TAG_VERSION" val="1.0"/>
  <p:tag name="KSO_WM_BEAUTIFY_FLAG" val="#wm#"/>
  <p:tag name="KSO_WM_UNIT_TYPE" val="m_h_i"/>
  <p:tag name="KSO_WM_UNIT_INDEX" val="1_2_4"/>
  <p:tag name="KSO_WM_UNIT_DIAGRAM_ISNUMVISUAL" val="0"/>
  <p:tag name="KSO_WM_UNIT_DIAGRAM_ISREFERUNIT" val="0"/>
  <p:tag name="KSO_WM_UNIT_COLOR_SCHEME_SHAPE_ID" val="30"/>
  <p:tag name="KSO_WM_UNIT_COLOR_SCHEME_PARENT_PAGE" val="0_2"/>
  <p:tag name="KSO_WM_UNIT_FILL_FORE_SCHEMECOLOR_INDEX" val="14"/>
  <p:tag name="KSO_WM_UNIT_FILL_TYPE" val="1"/>
  <p:tag name="KSO_WM_UNIT_TEXT_FILL_FORE_SCHEMECOLOR_INDEX" val="5"/>
  <p:tag name="KSO_WM_UNIT_TEXT_FILL_TYPE" val="1"/>
  <p:tag name="KSO_WM_UNIT_USESOURCEFORMAT_APPLY" val="1"/>
</p:tagLst>
</file>

<file path=ppt/tags/tag94.xml><?xml version="1.0" encoding="utf-8"?>
<p:tagLst xmlns:p="http://schemas.openxmlformats.org/presentationml/2006/main">
  <p:tag name="KSO_WM_UNIT_HIGHLIGHT" val="0"/>
  <p:tag name="KSO_WM_UNIT_COMPATIBLE" val="0"/>
  <p:tag name="KSO_WM_DIAGRAM_GROUP_CODE" val="m1-1"/>
  <p:tag name="KSO_WM_UNIT_ID" val="custom20186545_2*m_h_i*1_3_1"/>
  <p:tag name="KSO_WM_TEMPLATE_CATEGORY" val="custom"/>
  <p:tag name="KSO_WM_TEMPLATE_INDEX" val="20186545"/>
  <p:tag name="KSO_WM_UNIT_LAYERLEVEL" val="1_1_1"/>
  <p:tag name="KSO_WM_TAG_VERSION" val="1.0"/>
  <p:tag name="KSO_WM_BEAUTIFY_FLAG" val="#wm#"/>
  <p:tag name="KSO_WM_UNIT_TYPE" val="m_h_i"/>
  <p:tag name="KSO_WM_UNIT_INDEX" val="1_3_1"/>
  <p:tag name="KSO_WM_UNIT_DIAGRAM_ISNUMVISUAL" val="0"/>
  <p:tag name="KSO_WM_UNIT_DIAGRAM_ISREFERUNIT" val="0"/>
  <p:tag name="KSO_WM_UNIT_COLOR_SCHEME_SHAPE_ID" val="21"/>
  <p:tag name="KSO_WM_UNIT_COLOR_SCHEME_PARENT_PAGE" val="0_2"/>
  <p:tag name="KSO_WM_UNIT_LINE_FORE_SCHEMECOLOR_INDEX" val="14"/>
  <p:tag name="KSO_WM_UNIT_LINE_FILL_TYPE" val="2"/>
  <p:tag name="KSO_WM_UNIT_TEXT_FILL_FORE_SCHEMECOLOR_INDEX" val="13"/>
  <p:tag name="KSO_WM_UNIT_TEXT_FILL_TYPE" val="1"/>
  <p:tag name="KSO_WM_UNIT_USESOURCEFORMAT_APPLY" val="1"/>
</p:tagLst>
</file>

<file path=ppt/tags/tag95.xml><?xml version="1.0" encoding="utf-8"?>
<p:tagLst xmlns:p="http://schemas.openxmlformats.org/presentationml/2006/main">
  <p:tag name="KSO_WM_UNIT_HIGHLIGHT" val="0"/>
  <p:tag name="KSO_WM_UNIT_COMPATIBLE" val="0"/>
  <p:tag name="KSO_WM_DIAGRAM_GROUP_CODE" val="m1-1"/>
  <p:tag name="KSO_WM_UNIT_ID" val="custom20186545_2*m_h_i*1_3_2"/>
  <p:tag name="KSO_WM_TEMPLATE_CATEGORY" val="custom"/>
  <p:tag name="KSO_WM_TEMPLATE_INDEX" val="20186545"/>
  <p:tag name="KSO_WM_UNIT_LAYERLEVEL" val="1_1_1"/>
  <p:tag name="KSO_WM_TAG_VERSION" val="1.0"/>
  <p:tag name="KSO_WM_BEAUTIFY_FLAG" val="#wm#"/>
  <p:tag name="KSO_WM_UNIT_TYPE" val="m_h_i"/>
  <p:tag name="KSO_WM_UNIT_INDEX" val="1_3_2"/>
  <p:tag name="KSO_WM_UNIT_DIAGRAM_ISNUMVISUAL" val="0"/>
  <p:tag name="KSO_WM_UNIT_DIAGRAM_ISREFERUNIT" val="0"/>
  <p:tag name="KSO_WM_UNIT_COLOR_SCHEME_SHAPE_ID" val="23"/>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96.xml><?xml version="1.0" encoding="utf-8"?>
<p:tagLst xmlns:p="http://schemas.openxmlformats.org/presentationml/2006/main">
  <p:tag name="KSO_WM_UNIT_HIGHLIGHT" val="0"/>
  <p:tag name="KSO_WM_UNIT_COMPATIBLE" val="0"/>
  <p:tag name="KSO_WM_DIAGRAM_GROUP_CODE" val="m1-1"/>
  <p:tag name="KSO_WM_UNIT_ID" val="custom20186545_2*m_h_i*1_3_3"/>
  <p:tag name="KSO_WM_TEMPLATE_CATEGORY" val="custom"/>
  <p:tag name="KSO_WM_TEMPLATE_INDEX" val="20186545"/>
  <p:tag name="KSO_WM_UNIT_LAYERLEVEL" val="1_1_1"/>
  <p:tag name="KSO_WM_TAG_VERSION" val="1.0"/>
  <p:tag name="KSO_WM_BEAUTIFY_FLAG" val="#wm#"/>
  <p:tag name="KSO_WM_UNIT_TYPE" val="m_h_i"/>
  <p:tag name="KSO_WM_UNIT_INDEX" val="1_3_3"/>
  <p:tag name="KSO_WM_UNIT_DIAGRAM_ISNUMVISUAL" val="0"/>
  <p:tag name="KSO_WM_UNIT_DIAGRAM_ISREFERUNIT" val="0"/>
  <p:tag name="KSO_WM_UNIT_COLOR_SCHEME_SHAPE_ID" val="24"/>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97.xml><?xml version="1.0" encoding="utf-8"?>
<p:tagLst xmlns:p="http://schemas.openxmlformats.org/presentationml/2006/main">
  <p:tag name="KSO_WM_UNIT_HIGHLIGHT" val="0"/>
  <p:tag name="KSO_WM_UNIT_COMPATIBLE" val="0"/>
  <p:tag name="KSO_WM_DIAGRAM_GROUP_CODE" val="m1-1"/>
  <p:tag name="KSO_WM_UNIT_ID" val="custom20186545_2*m_h_i*1_3_4"/>
  <p:tag name="KSO_WM_TEMPLATE_CATEGORY" val="custom"/>
  <p:tag name="KSO_WM_TEMPLATE_INDEX" val="20186545"/>
  <p:tag name="KSO_WM_UNIT_LAYERLEVEL" val="1_1_1"/>
  <p:tag name="KSO_WM_TAG_VERSION" val="1.0"/>
  <p:tag name="KSO_WM_BEAUTIFY_FLAG" val="#wm#"/>
  <p:tag name="KSO_WM_UNIT_TYPE" val="m_h_i"/>
  <p:tag name="KSO_WM_UNIT_INDEX" val="1_3_4"/>
  <p:tag name="KSO_WM_UNIT_DIAGRAM_ISNUMVISUAL" val="0"/>
  <p:tag name="KSO_WM_UNIT_DIAGRAM_ISREFERUNIT" val="0"/>
  <p:tag name="KSO_WM_UNIT_COLOR_SCHEME_SHAPE_ID" val="25"/>
  <p:tag name="KSO_WM_UNIT_COLOR_SCHEME_PARENT_PAGE" val="0_2"/>
  <p:tag name="KSO_WM_UNIT_FILL_FORE_SCHEMECOLOR_INDEX" val="14"/>
  <p:tag name="KSO_WM_UNIT_FILL_TYPE" val="1"/>
  <p:tag name="KSO_WM_UNIT_TEXT_FILL_FORE_SCHEMECOLOR_INDEX" val="6"/>
  <p:tag name="KSO_WM_UNIT_TEXT_FILL_TYPE" val="1"/>
  <p:tag name="KSO_WM_UNIT_USESOURCEFORMAT_APPLY" val="1"/>
</p:tagLst>
</file>

<file path=ppt/tags/tag98.xml><?xml version="1.0" encoding="utf-8"?>
<p:tagLst xmlns:p="http://schemas.openxmlformats.org/presentationml/2006/main">
  <p:tag name="KSO_WM_UNIT_HIGHLIGHT" val="0"/>
  <p:tag name="KSO_WM_UNIT_COMPATIBLE" val="0"/>
  <p:tag name="KSO_WM_DIAGRAM_GROUP_CODE" val="m1-1"/>
  <p:tag name="KSO_WM_UNIT_ID" val="custom20186545_2*m_h_i*1_4_1"/>
  <p:tag name="KSO_WM_TEMPLATE_CATEGORY" val="custom"/>
  <p:tag name="KSO_WM_TEMPLATE_INDEX" val="20186545"/>
  <p:tag name="KSO_WM_UNIT_LAYERLEVEL" val="1_1_1"/>
  <p:tag name="KSO_WM_TAG_VERSION" val="1.0"/>
  <p:tag name="KSO_WM_BEAUTIFY_FLAG" val="#wm#"/>
  <p:tag name="KSO_WM_UNIT_TYPE" val="m_h_i"/>
  <p:tag name="KSO_WM_UNIT_INDEX" val="1_4_1"/>
  <p:tag name="KSO_WM_UNIT_DIAGRAM_ISNUMVISUAL" val="0"/>
  <p:tag name="KSO_WM_UNIT_DIAGRAM_ISREFERUNIT" val="0"/>
  <p:tag name="KSO_WM_UNIT_COLOR_SCHEME_SHAPE_ID" val="16"/>
  <p:tag name="KSO_WM_UNIT_COLOR_SCHEME_PARENT_PAGE" val="0_2"/>
  <p:tag name="KSO_WM_UNIT_LINE_FORE_SCHEMECOLOR_INDEX" val="14"/>
  <p:tag name="KSO_WM_UNIT_LINE_FILL_TYPE" val="2"/>
  <p:tag name="KSO_WM_UNIT_TEXT_FILL_FORE_SCHEMECOLOR_INDEX" val="13"/>
  <p:tag name="KSO_WM_UNIT_TEXT_FILL_TYPE" val="1"/>
  <p:tag name="KSO_WM_UNIT_USESOURCEFORMAT_APPLY" val="1"/>
</p:tagLst>
</file>

<file path=ppt/tags/tag99.xml><?xml version="1.0" encoding="utf-8"?>
<p:tagLst xmlns:p="http://schemas.openxmlformats.org/presentationml/2006/main">
  <p:tag name="KSO_WM_UNIT_HIGHLIGHT" val="0"/>
  <p:tag name="KSO_WM_UNIT_COMPATIBLE" val="0"/>
  <p:tag name="KSO_WM_DIAGRAM_GROUP_CODE" val="m1-1"/>
  <p:tag name="KSO_WM_UNIT_ID" val="custom20186545_2*m_h_i*1_4_2"/>
  <p:tag name="KSO_WM_TEMPLATE_CATEGORY" val="custom"/>
  <p:tag name="KSO_WM_TEMPLATE_INDEX" val="20186545"/>
  <p:tag name="KSO_WM_UNIT_LAYERLEVEL" val="1_1_1"/>
  <p:tag name="KSO_WM_TAG_VERSION" val="1.0"/>
  <p:tag name="KSO_WM_BEAUTIFY_FLAG" val="#wm#"/>
  <p:tag name="KSO_WM_UNIT_TYPE" val="m_h_i"/>
  <p:tag name="KSO_WM_UNIT_INDEX" val="1_4_2"/>
  <p:tag name="KSO_WM_UNIT_DIAGRAM_ISNUMVISUAL" val="0"/>
  <p:tag name="KSO_WM_UNIT_DIAGRAM_ISREFERUNIT" val="0"/>
  <p:tag name="KSO_WM_UNIT_COLOR_SCHEME_SHAPE_ID" val="18"/>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00.xml><?xml version="1.0" encoding="utf-8"?>
<p:tagLst xmlns:p="http://schemas.openxmlformats.org/presentationml/2006/main">
  <p:tag name="KSO_WM_UNIT_HIGHLIGHT" val="0"/>
  <p:tag name="KSO_WM_UNIT_COMPATIBLE" val="0"/>
  <p:tag name="KSO_WM_DIAGRAM_GROUP_CODE" val="m1-1"/>
  <p:tag name="KSO_WM_UNIT_ID" val="custom20186545_2*m_h_i*1_4_3"/>
  <p:tag name="KSO_WM_TEMPLATE_CATEGORY" val="custom"/>
  <p:tag name="KSO_WM_TEMPLATE_INDEX" val="20186545"/>
  <p:tag name="KSO_WM_UNIT_LAYERLEVEL" val="1_1_1"/>
  <p:tag name="KSO_WM_TAG_VERSION" val="1.0"/>
  <p:tag name="KSO_WM_BEAUTIFY_FLAG" val="#wm#"/>
  <p:tag name="KSO_WM_UNIT_TYPE" val="m_h_i"/>
  <p:tag name="KSO_WM_UNIT_INDEX" val="1_4_3"/>
  <p:tag name="KSO_WM_UNIT_DIAGRAM_ISNUMVISUAL" val="0"/>
  <p:tag name="KSO_WM_UNIT_DIAGRAM_ISREFERUNIT" val="0"/>
  <p:tag name="KSO_WM_UNIT_COLOR_SCHEME_SHAPE_ID" val="19"/>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01.xml><?xml version="1.0" encoding="utf-8"?>
<p:tagLst xmlns:p="http://schemas.openxmlformats.org/presentationml/2006/main">
  <p:tag name="KSO_WM_UNIT_HIGHLIGHT" val="0"/>
  <p:tag name="KSO_WM_UNIT_COMPATIBLE" val="0"/>
  <p:tag name="KSO_WM_DIAGRAM_GROUP_CODE" val="m1-1"/>
  <p:tag name="KSO_WM_UNIT_ID" val="custom20186545_2*m_h_i*1_4_4"/>
  <p:tag name="KSO_WM_TEMPLATE_CATEGORY" val="custom"/>
  <p:tag name="KSO_WM_TEMPLATE_INDEX" val="20186545"/>
  <p:tag name="KSO_WM_UNIT_LAYERLEVEL" val="1_1_1"/>
  <p:tag name="KSO_WM_TAG_VERSION" val="1.0"/>
  <p:tag name="KSO_WM_BEAUTIFY_FLAG" val="#wm#"/>
  <p:tag name="KSO_WM_UNIT_TYPE" val="m_h_i"/>
  <p:tag name="KSO_WM_UNIT_INDEX" val="1_4_4"/>
  <p:tag name="KSO_WM_UNIT_DIAGRAM_ISNUMVISUAL" val="0"/>
  <p:tag name="KSO_WM_UNIT_DIAGRAM_ISREFERUNIT" val="0"/>
  <p:tag name="KSO_WM_UNIT_COLOR_SCHEME_SHAPE_ID" val="20"/>
  <p:tag name="KSO_WM_UNIT_COLOR_SCHEME_PARENT_PAGE" val="0_2"/>
  <p:tag name="KSO_WM_UNIT_FILL_FORE_SCHEMECOLOR_INDEX" val="14"/>
  <p:tag name="KSO_WM_UNIT_FILL_TYPE" val="1"/>
  <p:tag name="KSO_WM_UNIT_TEXT_FILL_FORE_SCHEMECOLOR_INDEX" val="5"/>
  <p:tag name="KSO_WM_UNIT_TEXT_FILL_TYPE" val="1"/>
  <p:tag name="KSO_WM_UNIT_USESOURCEFORMAT_APPLY" val="1"/>
</p:tagLst>
</file>

<file path=ppt/tags/tag102.xml><?xml version="1.0" encoding="utf-8"?>
<p:tagLst xmlns:p="http://schemas.openxmlformats.org/presentationml/2006/main">
  <p:tag name="KSO_WM_UNIT_HIGHLIGHT" val="0"/>
  <p:tag name="KSO_WM_UNIT_COMPATIBLE" val="0"/>
  <p:tag name="KSO_WM_DIAGRAM_GROUP_CODE" val="m1-1"/>
  <p:tag name="KSO_WM_UNIT_ID" val="custom20186545_2*m_h_i*1_5_1"/>
  <p:tag name="KSO_WM_TEMPLATE_CATEGORY" val="custom"/>
  <p:tag name="KSO_WM_TEMPLATE_INDEX" val="20186545"/>
  <p:tag name="KSO_WM_UNIT_LAYERLEVEL" val="1_1_1"/>
  <p:tag name="KSO_WM_TAG_VERSION" val="1.0"/>
  <p:tag name="KSO_WM_BEAUTIFY_FLAG" val="#wm#"/>
  <p:tag name="KSO_WM_UNIT_TYPE" val="m_h_i"/>
  <p:tag name="KSO_WM_UNIT_INDEX" val="1_5_1"/>
  <p:tag name="KSO_WM_UNIT_DIAGRAM_ISNUMVISUAL" val="0"/>
  <p:tag name="KSO_WM_UNIT_DIAGRAM_ISREFERUNIT" val="0"/>
  <p:tag name="KSO_WM_UNIT_COLOR_SCHEME_SHAPE_ID" val="46"/>
  <p:tag name="KSO_WM_UNIT_COLOR_SCHEME_PARENT_PAGE" val="0_2"/>
  <p:tag name="KSO_WM_UNIT_LINE_FORE_SCHEMECOLOR_INDEX" val="9"/>
  <p:tag name="KSO_WM_UNIT_LINE_FILL_TYPE" val="2"/>
  <p:tag name="KSO_WM_UNIT_TEXT_FILL_FORE_SCHEMECOLOR_INDEX" val="13"/>
  <p:tag name="KSO_WM_UNIT_TEXT_FILL_TYPE" val="1"/>
  <p:tag name="KSO_WM_UNIT_USESOURCEFORMAT_APPLY" val="1"/>
</p:tagLst>
</file>

<file path=ppt/tags/tag103.xml><?xml version="1.0" encoding="utf-8"?>
<p:tagLst xmlns:p="http://schemas.openxmlformats.org/presentationml/2006/main">
  <p:tag name="KSO_WM_UNIT_HIGHLIGHT" val="0"/>
  <p:tag name="KSO_WM_UNIT_COMPATIBLE" val="0"/>
  <p:tag name="KSO_WM_DIAGRAM_GROUP_CODE" val="m1-1"/>
  <p:tag name="KSO_WM_UNIT_ID" val="custom20186545_2*m_h_i*1_5_2"/>
  <p:tag name="KSO_WM_TEMPLATE_CATEGORY" val="custom"/>
  <p:tag name="KSO_WM_TEMPLATE_INDEX" val="20186545"/>
  <p:tag name="KSO_WM_UNIT_LAYERLEVEL" val="1_1_1"/>
  <p:tag name="KSO_WM_TAG_VERSION" val="1.0"/>
  <p:tag name="KSO_WM_BEAUTIFY_FLAG" val="#wm#"/>
  <p:tag name="KSO_WM_UNIT_TYPE" val="m_h_i"/>
  <p:tag name="KSO_WM_UNIT_INDEX" val="1_5_2"/>
  <p:tag name="KSO_WM_UNIT_DIAGRAM_ISNUMVISUAL" val="0"/>
  <p:tag name="KSO_WM_UNIT_DIAGRAM_ISREFERUNIT" val="0"/>
  <p:tag name="KSO_WM_UNIT_COLOR_SCHEME_SHAPE_ID" val="47"/>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04.xml><?xml version="1.0" encoding="utf-8"?>
<p:tagLst xmlns:p="http://schemas.openxmlformats.org/presentationml/2006/main">
  <p:tag name="KSO_WM_UNIT_HIGHLIGHT" val="0"/>
  <p:tag name="KSO_WM_UNIT_COMPATIBLE" val="0"/>
  <p:tag name="KSO_WM_DIAGRAM_GROUP_CODE" val="m1-1"/>
  <p:tag name="KSO_WM_UNIT_ID" val="custom20186545_2*m_h_i*1_5_3"/>
  <p:tag name="KSO_WM_TEMPLATE_CATEGORY" val="custom"/>
  <p:tag name="KSO_WM_TEMPLATE_INDEX" val="20186545"/>
  <p:tag name="KSO_WM_UNIT_LAYERLEVEL" val="1_1_1"/>
  <p:tag name="KSO_WM_TAG_VERSION" val="1.0"/>
  <p:tag name="KSO_WM_BEAUTIFY_FLAG" val="#wm#"/>
  <p:tag name="KSO_WM_UNIT_TYPE" val="m_h_i"/>
  <p:tag name="KSO_WM_UNIT_INDEX" val="1_5_3"/>
  <p:tag name="KSO_WM_UNIT_DIAGRAM_ISNUMVISUAL" val="0"/>
  <p:tag name="KSO_WM_UNIT_DIAGRAM_ISREFERUNIT" val="0"/>
  <p:tag name="KSO_WM_UNIT_COLOR_SCHEME_SHAPE_ID" val="48"/>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05.xml><?xml version="1.0" encoding="utf-8"?>
<p:tagLst xmlns:p="http://schemas.openxmlformats.org/presentationml/2006/main">
  <p:tag name="KSO_WM_UNIT_HIGHLIGHT" val="0"/>
  <p:tag name="KSO_WM_UNIT_COMPATIBLE" val="0"/>
  <p:tag name="KSO_WM_DIAGRAM_GROUP_CODE" val="m1-1"/>
  <p:tag name="KSO_WM_UNIT_ID" val="custom20186545_2*m_h_i*1_5_4"/>
  <p:tag name="KSO_WM_TEMPLATE_CATEGORY" val="custom"/>
  <p:tag name="KSO_WM_TEMPLATE_INDEX" val="20186545"/>
  <p:tag name="KSO_WM_UNIT_LAYERLEVEL" val="1_1_1"/>
  <p:tag name="KSO_WM_TAG_VERSION" val="1.0"/>
  <p:tag name="KSO_WM_BEAUTIFY_FLAG" val="#wm#"/>
  <p:tag name="KSO_WM_UNIT_TYPE" val="m_h_i"/>
  <p:tag name="KSO_WM_UNIT_INDEX" val="1_5_4"/>
  <p:tag name="KSO_WM_UNIT_DIAGRAM_ISNUMVISUAL" val="0"/>
  <p:tag name="KSO_WM_UNIT_DIAGRAM_ISREFERUNIT" val="0"/>
  <p:tag name="KSO_WM_UNIT_COLOR_SCHEME_SHAPE_ID" val="49"/>
  <p:tag name="KSO_WM_UNIT_COLOR_SCHEME_PARENT_PAGE" val="0_2"/>
  <p:tag name="KSO_WM_UNIT_FILL_FORE_SCHEMECOLOR_INDEX" val="14"/>
  <p:tag name="KSO_WM_UNIT_FILL_TYPE" val="1"/>
  <p:tag name="KSO_WM_UNIT_TEXT_FILL_FORE_SCHEMECOLOR_INDEX" val="6"/>
  <p:tag name="KSO_WM_UNIT_TEXT_FILL_TYPE" val="1"/>
  <p:tag name="KSO_WM_UNIT_USESOURCEFORMAT_APPLY" val="1"/>
</p:tagLst>
</file>

<file path=ppt/tags/tag106.xml><?xml version="1.0" encoding="utf-8"?>
<p:tagLst xmlns:p="http://schemas.openxmlformats.org/presentationml/2006/main">
  <p:tag name="KSO_WM_UNIT_HIGHLIGHT" val="0"/>
  <p:tag name="KSO_WM_UNIT_COMPATIBLE" val="0"/>
  <p:tag name="KSO_WM_DIAGRAM_GROUP_CODE" val="m1-1"/>
  <p:tag name="KSO_WM_UNIT_ID" val="custom20186545_2*m_h_i*1_6_1"/>
  <p:tag name="KSO_WM_TEMPLATE_CATEGORY" val="custom"/>
  <p:tag name="KSO_WM_TEMPLATE_INDEX" val="20186545"/>
  <p:tag name="KSO_WM_UNIT_LAYERLEVEL" val="1_1_1"/>
  <p:tag name="KSO_WM_TAG_VERSION" val="1.0"/>
  <p:tag name="KSO_WM_BEAUTIFY_FLAG" val="#wm#"/>
  <p:tag name="KSO_WM_UNIT_TYPE" val="m_h_i"/>
  <p:tag name="KSO_WM_UNIT_INDEX" val="1_6_1"/>
  <p:tag name="KSO_WM_UNIT_DIAGRAM_ISNUMVISUAL" val="0"/>
  <p:tag name="KSO_WM_UNIT_DIAGRAM_ISREFERUNIT" val="0"/>
  <p:tag name="KSO_WM_UNIT_COLOR_SCHEME_SHAPE_ID" val="51"/>
  <p:tag name="KSO_WM_UNIT_COLOR_SCHEME_PARENT_PAGE" val="0_2"/>
  <p:tag name="KSO_WM_UNIT_LINE_FORE_SCHEMECOLOR_INDEX" val="14"/>
  <p:tag name="KSO_WM_UNIT_LINE_FILL_TYPE" val="2"/>
  <p:tag name="KSO_WM_UNIT_TEXT_FILL_FORE_SCHEMECOLOR_INDEX" val="13"/>
  <p:tag name="KSO_WM_UNIT_TEXT_FILL_TYPE" val="1"/>
  <p:tag name="KSO_WM_UNIT_USESOURCEFORMAT_APPLY" val="1"/>
</p:tagLst>
</file>

<file path=ppt/tags/tag107.xml><?xml version="1.0" encoding="utf-8"?>
<p:tagLst xmlns:p="http://schemas.openxmlformats.org/presentationml/2006/main">
  <p:tag name="KSO_WM_UNIT_HIGHLIGHT" val="0"/>
  <p:tag name="KSO_WM_UNIT_COMPATIBLE" val="0"/>
  <p:tag name="KSO_WM_DIAGRAM_GROUP_CODE" val="m1-1"/>
  <p:tag name="KSO_WM_UNIT_ID" val="custom20186545_2*m_h_i*1_6_2"/>
  <p:tag name="KSO_WM_TEMPLATE_CATEGORY" val="custom"/>
  <p:tag name="KSO_WM_TEMPLATE_INDEX" val="20186545"/>
  <p:tag name="KSO_WM_UNIT_LAYERLEVEL" val="1_1_1"/>
  <p:tag name="KSO_WM_TAG_VERSION" val="1.0"/>
  <p:tag name="KSO_WM_BEAUTIFY_FLAG" val="#wm#"/>
  <p:tag name="KSO_WM_UNIT_TYPE" val="m_h_i"/>
  <p:tag name="KSO_WM_UNIT_INDEX" val="1_6_2"/>
  <p:tag name="KSO_WM_UNIT_DIAGRAM_ISNUMVISUAL" val="0"/>
  <p:tag name="KSO_WM_UNIT_DIAGRAM_ISREFERUNIT" val="0"/>
  <p:tag name="KSO_WM_UNIT_COLOR_SCHEME_SHAPE_ID" val="52"/>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08.xml><?xml version="1.0" encoding="utf-8"?>
<p:tagLst xmlns:p="http://schemas.openxmlformats.org/presentationml/2006/main">
  <p:tag name="KSO_WM_UNIT_HIGHLIGHT" val="0"/>
  <p:tag name="KSO_WM_UNIT_COMPATIBLE" val="0"/>
  <p:tag name="KSO_WM_DIAGRAM_GROUP_CODE" val="m1-1"/>
  <p:tag name="KSO_WM_UNIT_ID" val="custom20186545_2*m_h_i*1_6_3"/>
  <p:tag name="KSO_WM_TEMPLATE_CATEGORY" val="custom"/>
  <p:tag name="KSO_WM_TEMPLATE_INDEX" val="20186545"/>
  <p:tag name="KSO_WM_UNIT_LAYERLEVEL" val="1_1_1"/>
  <p:tag name="KSO_WM_TAG_VERSION" val="1.0"/>
  <p:tag name="KSO_WM_BEAUTIFY_FLAG" val="#wm#"/>
  <p:tag name="KSO_WM_UNIT_TYPE" val="m_h_i"/>
  <p:tag name="KSO_WM_UNIT_INDEX" val="1_6_3"/>
  <p:tag name="KSO_WM_UNIT_DIAGRAM_ISNUMVISUAL" val="0"/>
  <p:tag name="KSO_WM_UNIT_DIAGRAM_ISREFERUNIT" val="0"/>
  <p:tag name="KSO_WM_UNIT_COLOR_SCHEME_SHAPE_ID" val="53"/>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09.xml><?xml version="1.0" encoding="utf-8"?>
<p:tagLst xmlns:p="http://schemas.openxmlformats.org/presentationml/2006/main">
  <p:tag name="KSO_WM_UNIT_HIGHLIGHT" val="0"/>
  <p:tag name="KSO_WM_UNIT_COMPATIBLE" val="0"/>
  <p:tag name="KSO_WM_DIAGRAM_GROUP_CODE" val="m1-1"/>
  <p:tag name="KSO_WM_UNIT_ID" val="custom20186545_2*m_h_i*1_6_4"/>
  <p:tag name="KSO_WM_TEMPLATE_CATEGORY" val="custom"/>
  <p:tag name="KSO_WM_TEMPLATE_INDEX" val="20186545"/>
  <p:tag name="KSO_WM_UNIT_LAYERLEVEL" val="1_1_1"/>
  <p:tag name="KSO_WM_TAG_VERSION" val="1.0"/>
  <p:tag name="KSO_WM_BEAUTIFY_FLAG" val="#wm#"/>
  <p:tag name="KSO_WM_UNIT_TYPE" val="m_h_i"/>
  <p:tag name="KSO_WM_UNIT_INDEX" val="1_6_4"/>
  <p:tag name="KSO_WM_UNIT_DIAGRAM_ISNUMVISUAL" val="0"/>
  <p:tag name="KSO_WM_UNIT_DIAGRAM_ISREFERUNIT" val="0"/>
  <p:tag name="KSO_WM_UNIT_COLOR_SCHEME_SHAPE_ID" val="54"/>
  <p:tag name="KSO_WM_UNIT_COLOR_SCHEME_PARENT_PAGE" val="0_2"/>
  <p:tag name="KSO_WM_UNIT_FILL_FORE_SCHEMECOLOR_INDEX" val="14"/>
  <p:tag name="KSO_WM_UNIT_FILL_TYPE" val="1"/>
  <p:tag name="KSO_WM_UNIT_TEXT_FILL_FORE_SCHEMECOLOR_INDEX" val="5"/>
  <p:tag name="KSO_WM_UNIT_TEXT_FILL_TYPE" val="1"/>
  <p:tag name="KSO_WM_UNIT_USESOURCEFORMAT_APPLY" val="1"/>
</p:tagLst>
</file>

<file path=ppt/tags/tag110.xml><?xml version="1.0" encoding="utf-8"?>
<p:tagLst xmlns:p="http://schemas.openxmlformats.org/presentationml/2006/main">
  <p:tag name="KSO_WM_UNIT_PRESET_TEXT" val="单击此处添加文本具体内容"/>
  <p:tag name="KSO_WM_UNIT_VALUE" val="16"/>
  <p:tag name="KSO_WM_UNIT_HIGHLIGHT" val="0"/>
  <p:tag name="KSO_WM_UNIT_COMPATIBLE" val="0"/>
  <p:tag name="KSO_WM_UNIT_TYPE" val="m_h_f"/>
  <p:tag name="KSO_WM_UNIT_INDEX" val="1_1_1"/>
  <p:tag name="KSO_WM_UNIT_ID" val="custom20186545_2*m_h_f*1_1_1"/>
  <p:tag name="KSO_WM_TEMPLATE_CATEGORY" val="custom"/>
  <p:tag name="KSO_WM_TEMPLATE_INDEX" val="20186545"/>
  <p:tag name="KSO_WM_UNIT_LAYERLEVEL" val="1_1_1"/>
  <p:tag name="KSO_WM_TAG_VERSION" val="1.0"/>
  <p:tag name="KSO_WM_BEAUTIFY_FLAG" val="#wm#"/>
  <p:tag name="KSO_WM_DIAGRAM_GROUP_CODE" val="m1-1"/>
  <p:tag name="KSO_WM_UNIT_DIAGRAM_ISNUMVISUAL" val="0"/>
  <p:tag name="KSO_WM_UNIT_DIAGRAM_ISREFERUNIT" val="0"/>
  <p:tag name="KSO_WM_UNIT_COLOR_SCHEME_SHAPE_ID" val="2"/>
  <p:tag name="KSO_WM_UNIT_COLOR_SCHEME_PARENT_PAGE" val="0_2"/>
  <p:tag name="KSO_WM_UNIT_NOCLEAR" val="0"/>
  <p:tag name="KSO_WM_UNIT_TEXT_FILL_FORE_SCHEMECOLOR_INDEX" val="13"/>
  <p:tag name="KSO_WM_UNIT_TEXT_FILL_TYPE" val="1"/>
  <p:tag name="KSO_WM_UNIT_USESOURCEFORMAT_APPLY" val="1"/>
</p:tagLst>
</file>

<file path=ppt/tags/tag111.xml><?xml version="1.0" encoding="utf-8"?>
<p:tagLst xmlns:p="http://schemas.openxmlformats.org/presentationml/2006/main">
  <p:tag name="KSO_WM_UNIT_PRESET_TEXT" val="单击此处添加文本具体内容"/>
  <p:tag name="KSO_WM_UNIT_VALUE" val="16"/>
  <p:tag name="KSO_WM_UNIT_HIGHLIGHT" val="0"/>
  <p:tag name="KSO_WM_UNIT_COMPATIBLE" val="0"/>
  <p:tag name="KSO_WM_UNIT_TYPE" val="m_h_f"/>
  <p:tag name="KSO_WM_UNIT_INDEX" val="1_2_1"/>
  <p:tag name="KSO_WM_UNIT_ID" val="custom20186545_2*m_h_f*1_2_1"/>
  <p:tag name="KSO_WM_TEMPLATE_CATEGORY" val="custom"/>
  <p:tag name="KSO_WM_TEMPLATE_INDEX" val="20186545"/>
  <p:tag name="KSO_WM_UNIT_LAYERLEVEL" val="1_1_1"/>
  <p:tag name="KSO_WM_TAG_VERSION" val="1.0"/>
  <p:tag name="KSO_WM_BEAUTIFY_FLAG" val="#wm#"/>
  <p:tag name="KSO_WM_DIAGRAM_GROUP_CODE" val="m1-1"/>
  <p:tag name="KSO_WM_UNIT_DIAGRAM_ISNUMVISUAL" val="0"/>
  <p:tag name="KSO_WM_UNIT_DIAGRAM_ISREFERUNIT" val="0"/>
  <p:tag name="KSO_WM_UNIT_COLOR_SCHEME_SHAPE_ID" val="3"/>
  <p:tag name="KSO_WM_UNIT_COLOR_SCHEME_PARENT_PAGE" val="0_2"/>
  <p:tag name="KSO_WM_UNIT_NOCLEAR" val="0"/>
  <p:tag name="KSO_WM_UNIT_TEXT_FILL_FORE_SCHEMECOLOR_INDEX" val="13"/>
  <p:tag name="KSO_WM_UNIT_TEXT_FILL_TYPE" val="1"/>
  <p:tag name="KSO_WM_UNIT_USESOURCEFORMAT_APPLY" val="1"/>
</p:tagLst>
</file>

<file path=ppt/tags/tag112.xml><?xml version="1.0" encoding="utf-8"?>
<p:tagLst xmlns:p="http://schemas.openxmlformats.org/presentationml/2006/main">
  <p:tag name="KSO_WM_UNIT_PRESET_TEXT" val="单击此处添加文本具体内容"/>
  <p:tag name="KSO_WM_UNIT_VALUE" val="16"/>
  <p:tag name="KSO_WM_UNIT_HIGHLIGHT" val="0"/>
  <p:tag name="KSO_WM_UNIT_COMPATIBLE" val="0"/>
  <p:tag name="KSO_WM_UNIT_TYPE" val="m_h_f"/>
  <p:tag name="KSO_WM_UNIT_INDEX" val="1_3_1"/>
  <p:tag name="KSO_WM_UNIT_ID" val="custom20186545_2*m_h_f*1_3_1"/>
  <p:tag name="KSO_WM_TEMPLATE_CATEGORY" val="custom"/>
  <p:tag name="KSO_WM_TEMPLATE_INDEX" val="20186545"/>
  <p:tag name="KSO_WM_UNIT_LAYERLEVEL" val="1_1_1"/>
  <p:tag name="KSO_WM_TAG_VERSION" val="1.0"/>
  <p:tag name="KSO_WM_BEAUTIFY_FLAG" val="#wm#"/>
  <p:tag name="KSO_WM_DIAGRAM_GROUP_CODE" val="m1-1"/>
  <p:tag name="KSO_WM_UNIT_DIAGRAM_ISNUMVISUAL" val="0"/>
  <p:tag name="KSO_WM_UNIT_DIAGRAM_ISREFERUNIT" val="0"/>
  <p:tag name="KSO_WM_UNIT_COLOR_SCHEME_SHAPE_ID" val="4"/>
  <p:tag name="KSO_WM_UNIT_COLOR_SCHEME_PARENT_PAGE" val="0_2"/>
  <p:tag name="KSO_WM_UNIT_NOCLEAR" val="0"/>
  <p:tag name="KSO_WM_UNIT_TEXT_FILL_FORE_SCHEMECOLOR_INDEX" val="13"/>
  <p:tag name="KSO_WM_UNIT_TEXT_FILL_TYPE" val="1"/>
  <p:tag name="KSO_WM_UNIT_USESOURCEFORMAT_APPLY" val="1"/>
</p:tagLst>
</file>

<file path=ppt/tags/tag113.xml><?xml version="1.0" encoding="utf-8"?>
<p:tagLst xmlns:p="http://schemas.openxmlformats.org/presentationml/2006/main">
  <p:tag name="KSO_WM_UNIT_PRESET_TEXT" val="单击此处添加文本具体内容"/>
  <p:tag name="KSO_WM_UNIT_VALUE" val="16"/>
  <p:tag name="KSO_WM_UNIT_HIGHLIGHT" val="0"/>
  <p:tag name="KSO_WM_UNIT_COMPATIBLE" val="0"/>
  <p:tag name="KSO_WM_UNIT_TYPE" val="m_h_f"/>
  <p:tag name="KSO_WM_UNIT_INDEX" val="1_4_1"/>
  <p:tag name="KSO_WM_UNIT_ID" val="custom20186545_2*m_h_f*1_4_1"/>
  <p:tag name="KSO_WM_TEMPLATE_CATEGORY" val="custom"/>
  <p:tag name="KSO_WM_TEMPLATE_INDEX" val="20186545"/>
  <p:tag name="KSO_WM_UNIT_LAYERLEVEL" val="1_1_1"/>
  <p:tag name="KSO_WM_TAG_VERSION" val="1.0"/>
  <p:tag name="KSO_WM_BEAUTIFY_FLAG" val="#wm#"/>
  <p:tag name="KSO_WM_DIAGRAM_GROUP_CODE" val="m1-1"/>
  <p:tag name="KSO_WM_UNIT_DIAGRAM_ISNUMVISUAL" val="0"/>
  <p:tag name="KSO_WM_UNIT_DIAGRAM_ISREFERUNIT" val="0"/>
  <p:tag name="KSO_WM_UNIT_COLOR_SCHEME_SHAPE_ID" val="6"/>
  <p:tag name="KSO_WM_UNIT_COLOR_SCHEME_PARENT_PAGE" val="0_2"/>
  <p:tag name="KSO_WM_UNIT_NOCLEAR" val="0"/>
  <p:tag name="KSO_WM_UNIT_TEXT_FILL_FORE_SCHEMECOLOR_INDEX" val="13"/>
  <p:tag name="KSO_WM_UNIT_TEXT_FILL_TYPE" val="1"/>
  <p:tag name="KSO_WM_UNIT_USESOURCEFORMAT_APPLY" val="1"/>
</p:tagLst>
</file>

<file path=ppt/tags/tag114.xml><?xml version="1.0" encoding="utf-8"?>
<p:tagLst xmlns:p="http://schemas.openxmlformats.org/presentationml/2006/main">
  <p:tag name="KSO_WM_UNIT_PRESET_TEXT" val="单击此处添加文本具体内容"/>
  <p:tag name="KSO_WM_UNIT_VALUE" val="16"/>
  <p:tag name="KSO_WM_UNIT_HIGHLIGHT" val="0"/>
  <p:tag name="KSO_WM_UNIT_COMPATIBLE" val="0"/>
  <p:tag name="KSO_WM_UNIT_TYPE" val="m_h_f"/>
  <p:tag name="KSO_WM_UNIT_INDEX" val="1_5_1"/>
  <p:tag name="KSO_WM_UNIT_ID" val="custom20186545_2*m_h_f*1_5_1"/>
  <p:tag name="KSO_WM_TEMPLATE_CATEGORY" val="custom"/>
  <p:tag name="KSO_WM_TEMPLATE_INDEX" val="20186545"/>
  <p:tag name="KSO_WM_UNIT_LAYERLEVEL" val="1_1_1"/>
  <p:tag name="KSO_WM_TAG_VERSION" val="1.0"/>
  <p:tag name="KSO_WM_BEAUTIFY_FLAG" val="#wm#"/>
  <p:tag name="KSO_WM_DIAGRAM_GROUP_CODE" val="m1-1"/>
  <p:tag name="KSO_WM_UNIT_DIAGRAM_ISNUMVISUAL" val="0"/>
  <p:tag name="KSO_WM_UNIT_DIAGRAM_ISREFERUNIT" val="0"/>
  <p:tag name="KSO_WM_UNIT_COLOR_SCHEME_SHAPE_ID" val="7"/>
  <p:tag name="KSO_WM_UNIT_COLOR_SCHEME_PARENT_PAGE" val="0_2"/>
  <p:tag name="KSO_WM_UNIT_NOCLEAR" val="0"/>
  <p:tag name="KSO_WM_UNIT_TEXT_FILL_FORE_SCHEMECOLOR_INDEX" val="13"/>
  <p:tag name="KSO_WM_UNIT_TEXT_FILL_TYPE" val="1"/>
  <p:tag name="KSO_WM_UNIT_USESOURCEFORMAT_APPLY" val="1"/>
</p:tagLst>
</file>

<file path=ppt/tags/tag115.xml><?xml version="1.0" encoding="utf-8"?>
<p:tagLst xmlns:p="http://schemas.openxmlformats.org/presentationml/2006/main">
  <p:tag name="KSO_WM_UNIT_PRESET_TEXT" val="单击此处添加文本具体内容"/>
  <p:tag name="KSO_WM_UNIT_VALUE" val="16"/>
  <p:tag name="KSO_WM_UNIT_HIGHLIGHT" val="0"/>
  <p:tag name="KSO_WM_UNIT_COMPATIBLE" val="0"/>
  <p:tag name="KSO_WM_UNIT_TYPE" val="m_h_f"/>
  <p:tag name="KSO_WM_UNIT_INDEX" val="1_6_1"/>
  <p:tag name="KSO_WM_UNIT_ID" val="custom20186545_2*m_h_f*1_6_1"/>
  <p:tag name="KSO_WM_TEMPLATE_CATEGORY" val="custom"/>
  <p:tag name="KSO_WM_TEMPLATE_INDEX" val="20186545"/>
  <p:tag name="KSO_WM_UNIT_LAYERLEVEL" val="1_1_1"/>
  <p:tag name="KSO_WM_TAG_VERSION" val="1.0"/>
  <p:tag name="KSO_WM_BEAUTIFY_FLAG" val="#wm#"/>
  <p:tag name="KSO_WM_DIAGRAM_GROUP_CODE" val="m1-1"/>
  <p:tag name="KSO_WM_UNIT_DIAGRAM_ISNUMVISUAL" val="0"/>
  <p:tag name="KSO_WM_UNIT_DIAGRAM_ISREFERUNIT" val="0"/>
  <p:tag name="KSO_WM_UNIT_COLOR_SCHEME_SHAPE_ID" val="12"/>
  <p:tag name="KSO_WM_UNIT_COLOR_SCHEME_PARENT_PAGE" val="0_2"/>
  <p:tag name="KSO_WM_UNIT_NOCLEAR" val="0"/>
  <p:tag name="KSO_WM_UNIT_TEXT_FILL_FORE_SCHEMECOLOR_INDEX" val="13"/>
  <p:tag name="KSO_WM_UNIT_TEXT_FILL_TYPE" val="1"/>
  <p:tag name="KSO_WM_UNIT_USESOURCEFORMAT_APPLY" val="1"/>
</p:tagLst>
</file>

<file path=ppt/tags/tag116.xml><?xml version="1.0" encoding="utf-8"?>
<p:tagLst xmlns:p="http://schemas.openxmlformats.org/presentationml/2006/main">
  <p:tag name="KSO_WM_UNIT_HIGHLIGHT" val="0"/>
  <p:tag name="KSO_WM_UNIT_COMPATIBLE" val="0"/>
  <p:tag name="KSO_WM_DIAGRAM_GROUP_CODE" val="m1-1"/>
  <p:tag name="KSO_WM_UNIT_ID" val="custom20186545_2*m_h_i*1_5_1"/>
  <p:tag name="KSO_WM_TEMPLATE_CATEGORY" val="custom"/>
  <p:tag name="KSO_WM_TEMPLATE_INDEX" val="20186545"/>
  <p:tag name="KSO_WM_UNIT_LAYERLEVEL" val="1_1_1"/>
  <p:tag name="KSO_WM_TAG_VERSION" val="1.0"/>
  <p:tag name="KSO_WM_BEAUTIFY_FLAG" val="#wm#"/>
  <p:tag name="KSO_WM_UNIT_TYPE" val="m_h_i"/>
  <p:tag name="KSO_WM_UNIT_INDEX" val="1_5_1"/>
  <p:tag name="KSO_WM_UNIT_DIAGRAM_ISNUMVISUAL" val="0"/>
  <p:tag name="KSO_WM_UNIT_DIAGRAM_ISREFERUNIT" val="0"/>
  <p:tag name="KSO_WM_UNIT_COLOR_SCHEME_SHAPE_ID" val="46"/>
  <p:tag name="KSO_WM_UNIT_COLOR_SCHEME_PARENT_PAGE" val="0_2"/>
  <p:tag name="KSO_WM_UNIT_LINE_FORE_SCHEMECOLOR_INDEX" val="9"/>
  <p:tag name="KSO_WM_UNIT_LINE_FILL_TYPE" val="2"/>
  <p:tag name="KSO_WM_UNIT_TEXT_FILL_FORE_SCHEMECOLOR_INDEX" val="13"/>
  <p:tag name="KSO_WM_UNIT_TEXT_FILL_TYPE" val="1"/>
  <p:tag name="KSO_WM_UNIT_USESOURCEFORMAT_APPLY" val="1"/>
</p:tagLst>
</file>

<file path=ppt/tags/tag117.xml><?xml version="1.0" encoding="utf-8"?>
<p:tagLst xmlns:p="http://schemas.openxmlformats.org/presentationml/2006/main">
  <p:tag name="KSO_WM_UNIT_HIGHLIGHT" val="0"/>
  <p:tag name="KSO_WM_UNIT_COMPATIBLE" val="0"/>
  <p:tag name="KSO_WM_DIAGRAM_GROUP_CODE" val="m1-1"/>
  <p:tag name="KSO_WM_UNIT_ID" val="custom20186545_2*m_h_i*1_6_3"/>
  <p:tag name="KSO_WM_TEMPLATE_CATEGORY" val="custom"/>
  <p:tag name="KSO_WM_TEMPLATE_INDEX" val="20186545"/>
  <p:tag name="KSO_WM_UNIT_LAYERLEVEL" val="1_1_1"/>
  <p:tag name="KSO_WM_TAG_VERSION" val="1.0"/>
  <p:tag name="KSO_WM_BEAUTIFY_FLAG" val="#wm#"/>
  <p:tag name="KSO_WM_UNIT_TYPE" val="m_h_i"/>
  <p:tag name="KSO_WM_UNIT_INDEX" val="1_6_3"/>
  <p:tag name="KSO_WM_UNIT_DIAGRAM_ISNUMVISUAL" val="0"/>
  <p:tag name="KSO_WM_UNIT_DIAGRAM_ISREFERUNIT" val="0"/>
  <p:tag name="KSO_WM_UNIT_COLOR_SCHEME_SHAPE_ID" val="53"/>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18.xml><?xml version="1.0" encoding="utf-8"?>
<p:tagLst xmlns:p="http://schemas.openxmlformats.org/presentationml/2006/main">
  <p:tag name="KSO_WM_UNIT_HIGHLIGHT" val="0"/>
  <p:tag name="KSO_WM_UNIT_COMPATIBLE" val="0"/>
  <p:tag name="KSO_WM_DIAGRAM_GROUP_CODE" val="m1-1"/>
  <p:tag name="KSO_WM_UNIT_ID" val="custom20186545_2*m_h_i*1_5_2"/>
  <p:tag name="KSO_WM_TEMPLATE_CATEGORY" val="custom"/>
  <p:tag name="KSO_WM_TEMPLATE_INDEX" val="20186545"/>
  <p:tag name="KSO_WM_UNIT_LAYERLEVEL" val="1_1_1"/>
  <p:tag name="KSO_WM_TAG_VERSION" val="1.0"/>
  <p:tag name="KSO_WM_BEAUTIFY_FLAG" val="#wm#"/>
  <p:tag name="KSO_WM_UNIT_TYPE" val="m_h_i"/>
  <p:tag name="KSO_WM_UNIT_INDEX" val="1_5_2"/>
  <p:tag name="KSO_WM_UNIT_DIAGRAM_ISNUMVISUAL" val="0"/>
  <p:tag name="KSO_WM_UNIT_DIAGRAM_ISREFERUNIT" val="0"/>
  <p:tag name="KSO_WM_UNIT_COLOR_SCHEME_SHAPE_ID" val="47"/>
  <p:tag name="KSO_WM_UNIT_COLOR_SCHEME_PARENT_PAGE" val="0_2"/>
  <p:tag name="KSO_WM_UNIT_FILL_FORE_SCHEMECOLOR_INDEX" val="14"/>
  <p:tag name="KSO_WM_UNIT_FILL_TYPE" val="1"/>
  <p:tag name="KSO_WM_UNIT_TEXT_FILL_FORE_SCHEMECOLOR_INDEX" val="13"/>
  <p:tag name="KSO_WM_UNIT_TEXT_FILL_TYPE" val="1"/>
  <p:tag name="KSO_WM_UNIT_USESOURCEFORMAT_APPLY" val="1"/>
</p:tagLst>
</file>

<file path=ppt/tags/tag119.xml><?xml version="1.0" encoding="utf-8"?>
<p:tagLst xmlns:p="http://schemas.openxmlformats.org/presentationml/2006/main">
  <p:tag name="KSO_WM_UNIT_HIGHLIGHT" val="0"/>
  <p:tag name="KSO_WM_UNIT_COMPATIBLE" val="0"/>
  <p:tag name="KSO_WM_DIAGRAM_GROUP_CODE" val="m1-1"/>
  <p:tag name="KSO_WM_UNIT_ID" val="custom20186545_2*m_h_i*1_5_4"/>
  <p:tag name="KSO_WM_TEMPLATE_CATEGORY" val="custom"/>
  <p:tag name="KSO_WM_TEMPLATE_INDEX" val="20186545"/>
  <p:tag name="KSO_WM_UNIT_LAYERLEVEL" val="1_1_1"/>
  <p:tag name="KSO_WM_TAG_VERSION" val="1.0"/>
  <p:tag name="KSO_WM_BEAUTIFY_FLAG" val="#wm#"/>
  <p:tag name="KSO_WM_UNIT_TYPE" val="m_h_i"/>
  <p:tag name="KSO_WM_UNIT_INDEX" val="1_5_4"/>
  <p:tag name="KSO_WM_UNIT_DIAGRAM_ISNUMVISUAL" val="0"/>
  <p:tag name="KSO_WM_UNIT_DIAGRAM_ISREFERUNIT" val="0"/>
  <p:tag name="KSO_WM_UNIT_COLOR_SCHEME_SHAPE_ID" val="49"/>
  <p:tag name="KSO_WM_UNIT_COLOR_SCHEME_PARENT_PAGE" val="0_2"/>
  <p:tag name="KSO_WM_UNIT_FILL_FORE_SCHEMECOLOR_INDEX" val="14"/>
  <p:tag name="KSO_WM_UNIT_FILL_TYPE" val="1"/>
  <p:tag name="KSO_WM_UNIT_TEXT_FILL_FORE_SCHEMECOLOR_INDEX" val="6"/>
  <p:tag name="KSO_WM_UNIT_TEXT_FILL_TYPE" val="1"/>
  <p:tag name="KSO_WM_UNIT_USESOURCEFORMAT_APPLY" val="1"/>
</p:tagLst>
</file>

<file path=ppt/tags/tag120.xml><?xml version="1.0" encoding="utf-8"?>
<p:tagLst xmlns:p="http://schemas.openxmlformats.org/presentationml/2006/main">
  <p:tag name="KSO_WM_TEMPLATE_CATEGORY" val="custom"/>
  <p:tag name="KSO_WM_TEMPLATE_INDEX" val="20186545"/>
  <p:tag name="KSO_WM_TAG_VERSION" val="1.0"/>
  <p:tag name="KSO_WM_UNIT_TYPE" val="a"/>
  <p:tag name="KSO_WM_UNIT_INDEX" val="1"/>
  <p:tag name="KSO_WM_UNIT_ID" val="custom20186545_3*a*1"/>
  <p:tag name="KSO_WM_UNIT_LAYERLEVEL" val="1"/>
  <p:tag name="KSO_WM_UNIT_VALUE" val="15"/>
  <p:tag name="KSO_WM_UNIT_ISCONTENTSTITLE" val="0"/>
  <p:tag name="KSO_WM_UNIT_HIGHLIGHT" val="0"/>
  <p:tag name="KSO_WM_UNIT_COMPATIBLE" val="0"/>
  <p:tag name="KSO_WM_BEAUTIFY_FLAG" val="#wm#"/>
  <p:tag name="KSO_WM_UNIT_PRESET_TEXT" val="单击此处添加标题"/>
  <p:tag name="KSO_WM_UNIT_NOCLEAR" val="0"/>
  <p:tag name="KSO_WM_UNIT_DIAGRAM_ISNUMVISUAL" val="0"/>
  <p:tag name="KSO_WM_UNIT_DIAGRAM_ISREFERUNIT" val="0"/>
  <p:tag name="KSO_WM_UNIT_COLOR_SCHEME_SHAPE_ID" val="4"/>
  <p:tag name="KSO_WM_UNIT_COLOR_SCHEME_PARENT_PAGE" val="0_3"/>
</p:tagLst>
</file>

<file path=ppt/tags/tag121.xml><?xml version="1.0" encoding="utf-8"?>
<p:tagLst xmlns:p="http://schemas.openxmlformats.org/presentationml/2006/main">
  <p:tag name="KSO_WM_SLIDE_ID" val="custom20186545_2"/>
  <p:tag name="KSO_WM_SLIDE_ITEM_CNT" val="6"/>
  <p:tag name="KSO_WM_SLIDE_INDEX" val="2"/>
  <p:tag name="KSO_WM_TAG_VERSION" val="1.0"/>
  <p:tag name="KSO_WM_BEAUTIFY_FLAG" val="#wm#"/>
  <p:tag name="KSO_WM_TEMPLATE_CATEGORY" val="custom"/>
  <p:tag name="KSO_WM_TEMPLATE_INDEX" val="20186545"/>
  <p:tag name="KSO_WM_SLIDE_LAYOUT" val="a_m"/>
  <p:tag name="KSO_WM_SLIDE_LAYOUT_CNT" val="1_1"/>
  <p:tag name="KSO_WM_DIAGRAM_GROUP_CODE" val="m1-1"/>
  <p:tag name="KSO_WM_SLIDE_DIAGTYPE" val="m"/>
  <p:tag name="KSO_WM_SLIDE_TYPE" val="contents"/>
  <p:tag name="KSO_WM_SLIDE_SUBTYPE" val="diag"/>
  <p:tag name="KSO_WM_SLIDE_COLORSCHEME_VERSION" val="3.2"/>
  <p:tag name="KSO_WM_TEMPLATE_SUBCATEGORY" val="0"/>
</p:tagLst>
</file>

<file path=ppt/tags/tag122.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1_2"/>
  <p:tag name="KSO_WM_UNIT_ID" val="custom20186545_7*m_h_i*1_1_2"/>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20"/>
  <p:tag name="KSO_WM_UNIT_COLOR_SCHEME_PARENT_PAGE" val="0_7"/>
  <p:tag name="KSO_WM_UNIT_LINE_FORE_SCHEMECOLOR_INDEX" val="5"/>
  <p:tag name="KSO_WM_UNIT_LINE_FILL_TYPE" val="2"/>
  <p:tag name="KSO_WM_UNIT_USESOURCEFORMAT_APPLY" val="1"/>
</p:tagLst>
</file>

<file path=ppt/tags/tag123.xml><?xml version="1.0" encoding="utf-8"?>
<p:tagLst xmlns:p="http://schemas.openxmlformats.org/presentationml/2006/main">
  <p:tag name="KSO_WM_TEMPLATE_CATEGORY" val="custom"/>
  <p:tag name="KSO_WM_TEMPLATE_INDEX" val="20186545"/>
  <p:tag name="KSO_WM_TAG_VERSION" val="1.0"/>
  <p:tag name="KSO_WM_UNIT_TYPE" val="m_h_a"/>
  <p:tag name="KSO_WM_UNIT_INDEX" val="1_1_1"/>
  <p:tag name="KSO_WM_UNIT_ID" val="custom20186545_7*m_h_a*1_1_1"/>
  <p:tag name="KSO_WM_UNIT_LAYERLEVEL" val="1_1_1"/>
  <p:tag name="KSO_WM_UNIT_VALUE" val="20"/>
  <p:tag name="KSO_WM_UNIT_HIGHLIGHT" val="0"/>
  <p:tag name="KSO_WM_UNIT_COMPATIBLE" val="0"/>
  <p:tag name="KSO_WM_BEAUTIFY_FLAG" val="#wm#"/>
  <p:tag name="KSO_WM_DIAGRAM_GROUP_CODE" val="m1-3"/>
  <p:tag name="KSO_WM_UNIT_PRESET_TEXT" val="单击此处添加标题"/>
  <p:tag name="KSO_WM_UNIT_ISCONTENTSTITLE" val="0"/>
  <p:tag name="KSO_WM_UNIT_DIAGRAM_ISNUMVISUAL" val="0"/>
  <p:tag name="KSO_WM_UNIT_DIAGRAM_ISREFERUNIT" val="0"/>
  <p:tag name="KSO_WM_UNIT_NOCLEAR" val="0"/>
  <p:tag name="KSO_WM_UNIT_COLOR_SCHEME_SHAPE_ID" val="22"/>
  <p:tag name="KSO_WM_UNIT_COLOR_SCHEME_PARENT_PAGE" val="0_7"/>
  <p:tag name="KSO_WM_UNIT_TEXT_FILL_FORE_SCHEMECOLOR_INDEX" val="13"/>
  <p:tag name="KSO_WM_UNIT_TEXT_FILL_TYPE" val="1"/>
  <p:tag name="KSO_WM_UNIT_USESOURCEFORMAT_APPLY" val="1"/>
</p:tagLst>
</file>

<file path=ppt/tags/tag124.xml><?xml version="1.0" encoding="utf-8"?>
<p:tagLst xmlns:p="http://schemas.openxmlformats.org/presentationml/2006/main">
  <p:tag name="KSO_WM_TEMPLATE_CATEGORY" val="custom"/>
  <p:tag name="KSO_WM_TEMPLATE_INDEX" val="20186545"/>
  <p:tag name="KSO_WM_TAG_VERSION" val="1.0"/>
  <p:tag name="KSO_WM_UNIT_TYPE" val="m_h_f"/>
  <p:tag name="KSO_WM_UNIT_INDEX" val="1_1_1"/>
  <p:tag name="KSO_WM_UNIT_ID" val="custom20186545_7*m_h_f*1_1_1"/>
  <p:tag name="KSO_WM_UNIT_LAYERLEVEL" val="1_1_1"/>
  <p:tag name="KSO_WM_UNIT_VALUE" val="66"/>
  <p:tag name="KSO_WM_UNIT_HIGHLIGHT" val="0"/>
  <p:tag name="KSO_WM_UNIT_COMPATIBLE" val="0"/>
  <p:tag name="KSO_WM_BEAUTIFY_FLAG" val="#wm#"/>
  <p:tag name="KSO_WM_DIAGRAM_GROUP_CODE" val="m1-3"/>
  <p:tag name="KSO_WM_UNIT_PRESET_TEXT" val="单击此处添加文本具体内容，简明扼要的阐述您的观点。"/>
  <p:tag name="KSO_WM_UNIT_DIAGRAM_ISNUMVISUAL" val="0"/>
  <p:tag name="KSO_WM_UNIT_DIAGRAM_ISREFERUNIT" val="0"/>
  <p:tag name="KSO_WM_UNIT_NOCLEAR" val="0"/>
  <p:tag name="KSO_WM_UNIT_COLOR_SCHEME_SHAPE_ID" val="23"/>
  <p:tag name="KSO_WM_UNIT_COLOR_SCHEME_PARENT_PAGE" val="0_7"/>
  <p:tag name="KSO_WM_UNIT_TEXT_FILL_FORE_SCHEMECOLOR_INDEX" val="13"/>
  <p:tag name="KSO_WM_UNIT_TEXT_FILL_TYPE" val="1"/>
  <p:tag name="KSO_WM_UNIT_USESOURCEFORMAT_APPLY" val="1"/>
</p:tagLst>
</file>

<file path=ppt/tags/tag125.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1_1"/>
  <p:tag name="KSO_WM_UNIT_ID" val="custom20186545_7*m_h_i*1_1_1"/>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24"/>
  <p:tag name="KSO_WM_UNIT_COLOR_SCHEME_PARENT_PAGE" val="0_7"/>
  <p:tag name="KSO_WM_UNIT_LINE_FORE_SCHEMECOLOR_INDEX" val="5"/>
  <p:tag name="KSO_WM_UNIT_LINE_FILL_TYPE" val="2"/>
  <p:tag name="KSO_WM_UNIT_TEXT_FILL_FORE_SCHEMECOLOR_INDEX" val="5"/>
  <p:tag name="KSO_WM_UNIT_TEXT_FILL_TYPE" val="1"/>
  <p:tag name="KSO_WM_UNIT_USESOURCEFORMAT_APPLY" val="1"/>
</p:tagLst>
</file>

<file path=ppt/tags/tag126.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2_2"/>
  <p:tag name="KSO_WM_UNIT_ID" val="custom20186545_7*m_h_i*1_2_2"/>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26"/>
  <p:tag name="KSO_WM_UNIT_COLOR_SCHEME_PARENT_PAGE" val="0_7"/>
  <p:tag name="KSO_WM_UNIT_LINE_FORE_SCHEMECOLOR_INDEX" val="5"/>
  <p:tag name="KSO_WM_UNIT_LINE_FILL_TYPE" val="2"/>
  <p:tag name="KSO_WM_UNIT_USESOURCEFORMAT_APPLY" val="1"/>
</p:tagLst>
</file>

<file path=ppt/tags/tag127.xml><?xml version="1.0" encoding="utf-8"?>
<p:tagLst xmlns:p="http://schemas.openxmlformats.org/presentationml/2006/main">
  <p:tag name="KSO_WM_TEMPLATE_CATEGORY" val="custom"/>
  <p:tag name="KSO_WM_TEMPLATE_INDEX" val="20186545"/>
  <p:tag name="KSO_WM_TAG_VERSION" val="1.0"/>
  <p:tag name="KSO_WM_UNIT_TYPE" val="m_h_a"/>
  <p:tag name="KSO_WM_UNIT_INDEX" val="1_2_1"/>
  <p:tag name="KSO_WM_UNIT_ID" val="custom20186545_7*m_h_a*1_2_1"/>
  <p:tag name="KSO_WM_UNIT_LAYERLEVEL" val="1_1_1"/>
  <p:tag name="KSO_WM_UNIT_VALUE" val="20"/>
  <p:tag name="KSO_WM_UNIT_HIGHLIGHT" val="0"/>
  <p:tag name="KSO_WM_UNIT_COMPATIBLE" val="0"/>
  <p:tag name="KSO_WM_BEAUTIFY_FLAG" val="#wm#"/>
  <p:tag name="KSO_WM_DIAGRAM_GROUP_CODE" val="m1-3"/>
  <p:tag name="KSO_WM_UNIT_PRESET_TEXT" val="单击此处添加标题"/>
  <p:tag name="KSO_WM_UNIT_ISCONTENTSTITLE" val="0"/>
  <p:tag name="KSO_WM_UNIT_DIAGRAM_ISNUMVISUAL" val="0"/>
  <p:tag name="KSO_WM_UNIT_DIAGRAM_ISREFERUNIT" val="0"/>
  <p:tag name="KSO_WM_UNIT_NOCLEAR" val="0"/>
  <p:tag name="KSO_WM_UNIT_COLOR_SCHEME_SHAPE_ID" val="27"/>
  <p:tag name="KSO_WM_UNIT_COLOR_SCHEME_PARENT_PAGE" val="0_7"/>
  <p:tag name="KSO_WM_UNIT_TEXT_FILL_FORE_SCHEMECOLOR_INDEX" val="13"/>
  <p:tag name="KSO_WM_UNIT_TEXT_FILL_TYPE" val="1"/>
  <p:tag name="KSO_WM_UNIT_USESOURCEFORMAT_APPLY" val="1"/>
</p:tagLst>
</file>

<file path=ppt/tags/tag128.xml><?xml version="1.0" encoding="utf-8"?>
<p:tagLst xmlns:p="http://schemas.openxmlformats.org/presentationml/2006/main">
  <p:tag name="KSO_WM_TEMPLATE_CATEGORY" val="custom"/>
  <p:tag name="KSO_WM_TEMPLATE_INDEX" val="20186545"/>
  <p:tag name="KSO_WM_TAG_VERSION" val="1.0"/>
  <p:tag name="KSO_WM_UNIT_TYPE" val="m_h_f"/>
  <p:tag name="KSO_WM_UNIT_INDEX" val="1_2_1"/>
  <p:tag name="KSO_WM_UNIT_ID" val="custom20186545_7*m_h_f*1_2_1"/>
  <p:tag name="KSO_WM_UNIT_LAYERLEVEL" val="1_1_1"/>
  <p:tag name="KSO_WM_UNIT_VALUE" val="66"/>
  <p:tag name="KSO_WM_UNIT_HIGHLIGHT" val="0"/>
  <p:tag name="KSO_WM_UNIT_COMPATIBLE" val="0"/>
  <p:tag name="KSO_WM_BEAUTIFY_FLAG" val="#wm#"/>
  <p:tag name="KSO_WM_DIAGRAM_GROUP_CODE" val="m1-3"/>
  <p:tag name="KSO_WM_UNIT_PRESET_TEXT" val="单击此处添加文本具体内容，简明扼要的阐述您的观点。"/>
  <p:tag name="KSO_WM_UNIT_DIAGRAM_ISNUMVISUAL" val="0"/>
  <p:tag name="KSO_WM_UNIT_DIAGRAM_ISREFERUNIT" val="0"/>
  <p:tag name="KSO_WM_UNIT_NOCLEAR" val="0"/>
  <p:tag name="KSO_WM_UNIT_COLOR_SCHEME_SHAPE_ID" val="28"/>
  <p:tag name="KSO_WM_UNIT_COLOR_SCHEME_PARENT_PAGE" val="0_7"/>
  <p:tag name="KSO_WM_UNIT_TEXT_FILL_FORE_SCHEMECOLOR_INDEX" val="13"/>
  <p:tag name="KSO_WM_UNIT_TEXT_FILL_TYPE" val="1"/>
  <p:tag name="KSO_WM_UNIT_USESOURCEFORMAT_APPLY" val="1"/>
</p:tagLst>
</file>

<file path=ppt/tags/tag129.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2_1"/>
  <p:tag name="KSO_WM_UNIT_ID" val="custom20186545_7*m_h_i*1_2_1"/>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29"/>
  <p:tag name="KSO_WM_UNIT_COLOR_SCHEME_PARENT_PAGE" val="0_7"/>
  <p:tag name="KSO_WM_UNIT_LINE_FORE_SCHEMECOLOR_INDEX" val="5"/>
  <p:tag name="KSO_WM_UNIT_LINE_FILL_TYPE" val="2"/>
  <p:tag name="KSO_WM_UNIT_TEXT_FILL_FORE_SCHEMECOLOR_INDEX" val="5"/>
  <p:tag name="KSO_WM_UNIT_TEXT_FILL_TYPE" val="1"/>
  <p:tag name="KSO_WM_UNIT_USESOURCEFORMAT_APPLY" val="1"/>
</p:tagLst>
</file>

<file path=ppt/tags/tag130.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3_2"/>
  <p:tag name="KSO_WM_UNIT_ID" val="custom20186545_7*m_h_i*1_3_2"/>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31"/>
  <p:tag name="KSO_WM_UNIT_COLOR_SCHEME_PARENT_PAGE" val="0_7"/>
  <p:tag name="KSO_WM_UNIT_LINE_FORE_SCHEMECOLOR_INDEX" val="5"/>
  <p:tag name="KSO_WM_UNIT_LINE_FILL_TYPE" val="2"/>
  <p:tag name="KSO_WM_UNIT_USESOURCEFORMAT_APPLY" val="1"/>
</p:tagLst>
</file>

<file path=ppt/tags/tag131.xml><?xml version="1.0" encoding="utf-8"?>
<p:tagLst xmlns:p="http://schemas.openxmlformats.org/presentationml/2006/main">
  <p:tag name="KSO_WM_TEMPLATE_CATEGORY" val="custom"/>
  <p:tag name="KSO_WM_TEMPLATE_INDEX" val="20186545"/>
  <p:tag name="KSO_WM_TAG_VERSION" val="1.0"/>
  <p:tag name="KSO_WM_UNIT_TYPE" val="m_h_a"/>
  <p:tag name="KSO_WM_UNIT_INDEX" val="1_3_1"/>
  <p:tag name="KSO_WM_UNIT_ID" val="custom20186545_7*m_h_a*1_3_1"/>
  <p:tag name="KSO_WM_UNIT_LAYERLEVEL" val="1_1_1"/>
  <p:tag name="KSO_WM_UNIT_VALUE" val="20"/>
  <p:tag name="KSO_WM_UNIT_HIGHLIGHT" val="0"/>
  <p:tag name="KSO_WM_UNIT_COMPATIBLE" val="0"/>
  <p:tag name="KSO_WM_BEAUTIFY_FLAG" val="#wm#"/>
  <p:tag name="KSO_WM_DIAGRAM_GROUP_CODE" val="m1-3"/>
  <p:tag name="KSO_WM_UNIT_PRESET_TEXT" val="单击此处添加标题"/>
  <p:tag name="KSO_WM_UNIT_ISCONTENTSTITLE" val="0"/>
  <p:tag name="KSO_WM_UNIT_DIAGRAM_ISNUMVISUAL" val="0"/>
  <p:tag name="KSO_WM_UNIT_DIAGRAM_ISREFERUNIT" val="0"/>
  <p:tag name="KSO_WM_UNIT_NOCLEAR" val="0"/>
  <p:tag name="KSO_WM_UNIT_COLOR_SCHEME_SHAPE_ID" val="33"/>
  <p:tag name="KSO_WM_UNIT_COLOR_SCHEME_PARENT_PAGE" val="0_7"/>
  <p:tag name="KSO_WM_UNIT_TEXT_FILL_FORE_SCHEMECOLOR_INDEX" val="13"/>
  <p:tag name="KSO_WM_UNIT_TEXT_FILL_TYPE" val="1"/>
  <p:tag name="KSO_WM_UNIT_USESOURCEFORMAT_APPLY" val="1"/>
</p:tagLst>
</file>

<file path=ppt/tags/tag132.xml><?xml version="1.0" encoding="utf-8"?>
<p:tagLst xmlns:p="http://schemas.openxmlformats.org/presentationml/2006/main">
  <p:tag name="KSO_WM_TEMPLATE_CATEGORY" val="custom"/>
  <p:tag name="KSO_WM_TEMPLATE_INDEX" val="20186545"/>
  <p:tag name="KSO_WM_TAG_VERSION" val="1.0"/>
  <p:tag name="KSO_WM_UNIT_TYPE" val="m_h_f"/>
  <p:tag name="KSO_WM_UNIT_INDEX" val="1_3_1"/>
  <p:tag name="KSO_WM_UNIT_ID" val="custom20186545_7*m_h_f*1_3_1"/>
  <p:tag name="KSO_WM_UNIT_LAYERLEVEL" val="1_1_1"/>
  <p:tag name="KSO_WM_UNIT_VALUE" val="66"/>
  <p:tag name="KSO_WM_UNIT_HIGHLIGHT" val="0"/>
  <p:tag name="KSO_WM_UNIT_COMPATIBLE" val="0"/>
  <p:tag name="KSO_WM_BEAUTIFY_FLAG" val="#wm#"/>
  <p:tag name="KSO_WM_DIAGRAM_GROUP_CODE" val="m1-3"/>
  <p:tag name="KSO_WM_UNIT_PRESET_TEXT" val="单击此处添加文本具体内容，简明扼要的阐述您的观点。"/>
  <p:tag name="KSO_WM_UNIT_DIAGRAM_ISNUMVISUAL" val="0"/>
  <p:tag name="KSO_WM_UNIT_DIAGRAM_ISREFERUNIT" val="0"/>
  <p:tag name="KSO_WM_UNIT_NOCLEAR" val="0"/>
  <p:tag name="KSO_WM_UNIT_COLOR_SCHEME_SHAPE_ID" val="34"/>
  <p:tag name="KSO_WM_UNIT_COLOR_SCHEME_PARENT_PAGE" val="0_7"/>
  <p:tag name="KSO_WM_UNIT_TEXT_FILL_FORE_SCHEMECOLOR_INDEX" val="13"/>
  <p:tag name="KSO_WM_UNIT_TEXT_FILL_TYPE" val="1"/>
  <p:tag name="KSO_WM_UNIT_USESOURCEFORMAT_APPLY" val="1"/>
</p:tagLst>
</file>

<file path=ppt/tags/tag133.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3_1"/>
  <p:tag name="KSO_WM_UNIT_ID" val="custom20186545_7*m_h_i*1_3_1"/>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35"/>
  <p:tag name="KSO_WM_UNIT_COLOR_SCHEME_PARENT_PAGE" val="0_7"/>
  <p:tag name="KSO_WM_UNIT_LINE_FORE_SCHEMECOLOR_INDEX" val="5"/>
  <p:tag name="KSO_WM_UNIT_LINE_FILL_TYPE" val="2"/>
  <p:tag name="KSO_WM_UNIT_TEXT_FILL_FORE_SCHEMECOLOR_INDEX" val="5"/>
  <p:tag name="KSO_WM_UNIT_TEXT_FILL_TYPE" val="1"/>
  <p:tag name="KSO_WM_UNIT_USESOURCEFORMAT_APPLY" val="1"/>
</p:tagLst>
</file>

<file path=ppt/tags/tag134.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4_2"/>
  <p:tag name="KSO_WM_UNIT_ID" val="custom20186545_7*m_h_i*1_4_2"/>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37"/>
  <p:tag name="KSO_WM_UNIT_COLOR_SCHEME_PARENT_PAGE" val="0_7"/>
  <p:tag name="KSO_WM_UNIT_LINE_FORE_SCHEMECOLOR_INDEX" val="5"/>
  <p:tag name="KSO_WM_UNIT_LINE_FILL_TYPE" val="2"/>
  <p:tag name="KSO_WM_UNIT_USESOURCEFORMAT_APPLY" val="1"/>
</p:tagLst>
</file>

<file path=ppt/tags/tag135.xml><?xml version="1.0" encoding="utf-8"?>
<p:tagLst xmlns:p="http://schemas.openxmlformats.org/presentationml/2006/main">
  <p:tag name="KSO_WM_TEMPLATE_CATEGORY" val="custom"/>
  <p:tag name="KSO_WM_TEMPLATE_INDEX" val="20186545"/>
  <p:tag name="KSO_WM_TAG_VERSION" val="1.0"/>
  <p:tag name="KSO_WM_UNIT_TYPE" val="m_h_a"/>
  <p:tag name="KSO_WM_UNIT_INDEX" val="1_4_1"/>
  <p:tag name="KSO_WM_UNIT_ID" val="custom20186545_7*m_h_a*1_4_1"/>
  <p:tag name="KSO_WM_UNIT_LAYERLEVEL" val="1_1_1"/>
  <p:tag name="KSO_WM_UNIT_VALUE" val="20"/>
  <p:tag name="KSO_WM_UNIT_HIGHLIGHT" val="0"/>
  <p:tag name="KSO_WM_UNIT_COMPATIBLE" val="0"/>
  <p:tag name="KSO_WM_BEAUTIFY_FLAG" val="#wm#"/>
  <p:tag name="KSO_WM_DIAGRAM_GROUP_CODE" val="m1-3"/>
  <p:tag name="KSO_WM_UNIT_PRESET_TEXT" val="单击此处添加标题"/>
  <p:tag name="KSO_WM_UNIT_ISCONTENTSTITLE" val="0"/>
  <p:tag name="KSO_WM_UNIT_DIAGRAM_ISNUMVISUAL" val="0"/>
  <p:tag name="KSO_WM_UNIT_DIAGRAM_ISREFERUNIT" val="0"/>
  <p:tag name="KSO_WM_UNIT_NOCLEAR" val="0"/>
  <p:tag name="KSO_WM_UNIT_COLOR_SCHEME_SHAPE_ID" val="38"/>
  <p:tag name="KSO_WM_UNIT_COLOR_SCHEME_PARENT_PAGE" val="0_7"/>
  <p:tag name="KSO_WM_UNIT_TEXT_FILL_FORE_SCHEMECOLOR_INDEX" val="13"/>
  <p:tag name="KSO_WM_UNIT_TEXT_FILL_TYPE" val="1"/>
  <p:tag name="KSO_WM_UNIT_USESOURCEFORMAT_APPLY" val="1"/>
</p:tagLst>
</file>

<file path=ppt/tags/tag136.xml><?xml version="1.0" encoding="utf-8"?>
<p:tagLst xmlns:p="http://schemas.openxmlformats.org/presentationml/2006/main">
  <p:tag name="KSO_WM_TEMPLATE_CATEGORY" val="custom"/>
  <p:tag name="KSO_WM_TEMPLATE_INDEX" val="20186545"/>
  <p:tag name="KSO_WM_TAG_VERSION" val="1.0"/>
  <p:tag name="KSO_WM_UNIT_TYPE" val="m_h_f"/>
  <p:tag name="KSO_WM_UNIT_INDEX" val="1_4_1"/>
  <p:tag name="KSO_WM_UNIT_ID" val="custom20186545_7*m_h_f*1_4_1"/>
  <p:tag name="KSO_WM_UNIT_LAYERLEVEL" val="1_1_1"/>
  <p:tag name="KSO_WM_UNIT_VALUE" val="66"/>
  <p:tag name="KSO_WM_UNIT_HIGHLIGHT" val="0"/>
  <p:tag name="KSO_WM_UNIT_COMPATIBLE" val="0"/>
  <p:tag name="KSO_WM_BEAUTIFY_FLAG" val="#wm#"/>
  <p:tag name="KSO_WM_DIAGRAM_GROUP_CODE" val="m1-3"/>
  <p:tag name="KSO_WM_UNIT_PRESET_TEXT" val="单击此处添加文本具体内容，简明扼要的阐述您的观点。"/>
  <p:tag name="KSO_WM_UNIT_DIAGRAM_ISNUMVISUAL" val="0"/>
  <p:tag name="KSO_WM_UNIT_DIAGRAM_ISREFERUNIT" val="0"/>
  <p:tag name="KSO_WM_UNIT_NOCLEAR" val="0"/>
  <p:tag name="KSO_WM_UNIT_COLOR_SCHEME_SHAPE_ID" val="39"/>
  <p:tag name="KSO_WM_UNIT_COLOR_SCHEME_PARENT_PAGE" val="0_7"/>
  <p:tag name="KSO_WM_UNIT_TEXT_FILL_FORE_SCHEMECOLOR_INDEX" val="13"/>
  <p:tag name="KSO_WM_UNIT_TEXT_FILL_TYPE" val="1"/>
  <p:tag name="KSO_WM_UNIT_USESOURCEFORMAT_APPLY" val="1"/>
</p:tagLst>
</file>

<file path=ppt/tags/tag137.xml><?xml version="1.0" encoding="utf-8"?>
<p:tagLst xmlns:p="http://schemas.openxmlformats.org/presentationml/2006/main">
  <p:tag name="KSO_WM_TEMPLATE_CATEGORY" val="custom"/>
  <p:tag name="KSO_WM_TEMPLATE_INDEX" val="20186545"/>
  <p:tag name="KSO_WM_TAG_VERSION" val="1.0"/>
  <p:tag name="KSO_WM_UNIT_TYPE" val="m_h_i"/>
  <p:tag name="KSO_WM_UNIT_INDEX" val="1_4_1"/>
  <p:tag name="KSO_WM_UNIT_ID" val="custom20186545_7*m_h_i*1_4_1"/>
  <p:tag name="KSO_WM_UNIT_LAYERLEVEL" val="1_1_1"/>
  <p:tag name="KSO_WM_BEAUTIFY_FLAG" val="#wm#"/>
  <p:tag name="KSO_WM_DIAGRAM_GROUP_CODE" val="m1-3"/>
  <p:tag name="KSO_WM_UNIT_HIGHLIGHT" val="0"/>
  <p:tag name="KSO_WM_UNIT_COMPATIBLE" val="0"/>
  <p:tag name="KSO_WM_UNIT_DIAGRAM_ISNUMVISUAL" val="0"/>
  <p:tag name="KSO_WM_UNIT_DIAGRAM_ISREFERUNIT" val="0"/>
  <p:tag name="KSO_WM_UNIT_COLOR_SCHEME_SHAPE_ID" val="40"/>
  <p:tag name="KSO_WM_UNIT_COLOR_SCHEME_PARENT_PAGE" val="0_7"/>
  <p:tag name="KSO_WM_UNIT_LINE_FORE_SCHEMECOLOR_INDEX" val="5"/>
  <p:tag name="KSO_WM_UNIT_LINE_FILL_TYPE" val="2"/>
  <p:tag name="KSO_WM_UNIT_TEXT_FILL_FORE_SCHEMECOLOR_INDEX" val="5"/>
  <p:tag name="KSO_WM_UNIT_TEXT_FILL_TYPE" val="1"/>
  <p:tag name="KSO_WM_UNIT_USESOURCEFORMAT_APPLY" val="1"/>
</p:tagLst>
</file>

<file path=ppt/tags/tag138.xml><?xml version="1.0" encoding="utf-8"?>
<p:tagLst xmlns:p="http://schemas.openxmlformats.org/presentationml/2006/main">
  <p:tag name="KSO_WM_SLIDE_ID" val="custom20186545_7"/>
  <p:tag name="KSO_WM_SLIDE_TYPE" val="text"/>
  <p:tag name="KSO_WM_SLIDE_SUBTYPE" val="diag"/>
  <p:tag name="KSO_WM_SLIDE_ITEM_CNT" val="4"/>
  <p:tag name="KSO_WM_SLIDE_INDEX" val="7"/>
  <p:tag name="KSO_WM_SLIDE_SIZE" val="809.682*263.74"/>
  <p:tag name="KSO_WM_SLIDE_POSITION" val="76.2117*149.285"/>
  <p:tag name="KSO_WM_TAG_VERSION" val="1.0"/>
  <p:tag name="KSO_WM_BEAUTIFY_FLAG" val="#wm#"/>
  <p:tag name="KSO_WM_TEMPLATE_CATEGORY" val="custom"/>
  <p:tag name="KSO_WM_TEMPLATE_INDEX" val="20186545"/>
  <p:tag name="KSO_WM_SLIDE_LAYOUT" val="a_m"/>
  <p:tag name="KSO_WM_SLIDE_LAYOUT_CNT" val="1_1"/>
  <p:tag name="KSO_WM_DIAGRAM_GROUP_CODE" val="m1-3"/>
  <p:tag name="KSO_WM_SLIDE_DIAGTYPE" val="m"/>
  <p:tag name="KSO_WM_TEMPLATE_SUBCATEGORY" val="0"/>
  <p:tag name="KSO_WM_SLIDE_COLORSCHEME_VERSION" val="3.2"/>
</p:tagLst>
</file>

<file path=ppt/tags/tag139.xml><?xml version="1.0" encoding="utf-8"?>
<p:tagLst xmlns:p="http://schemas.openxmlformats.org/presentationml/2006/main">
  <p:tag name="KSO_WM_SLIDE_ID" val="custom20186545_11"/>
  <p:tag name="KSO_WM_SLIDE_TYPE" val="text"/>
  <p:tag name="KSO_WM_SLIDE_SUBTYPE" val="diag"/>
  <p:tag name="KSO_WM_SLIDE_ITEM_CNT" val="5"/>
  <p:tag name="KSO_WM_SLIDE_INDEX" val="11"/>
  <p:tag name="KSO_WM_SLIDE_SIZE" val="855*132.806"/>
  <p:tag name="KSO_WM_SLIDE_POSITION" val="52*325.758"/>
  <p:tag name="KSO_WM_DIAGRAM_GROUP_CODE" val="l1-2"/>
  <p:tag name="KSO_WM_SLIDE_DIAGTYPE" val="l"/>
  <p:tag name="KSO_WM_TAG_VERSION" val="1.0"/>
  <p:tag name="KSO_WM_BEAUTIFY_FLAG" val="#wm#"/>
  <p:tag name="KSO_WM_TEMPLATE_CATEGORY" val="custom"/>
  <p:tag name="KSO_WM_TEMPLATE_INDEX" val="20186545"/>
  <p:tag name="KSO_WM_SLIDE_LAYOUT" val="f_l"/>
  <p:tag name="KSO_WM_SLIDE_LAYOUT_CNT" val="1_1"/>
  <p:tag name="KSO_WM_SLIDE_COLORSCHEME_VERSION" val="3.2"/>
  <p:tag name="KSO_WM_TEMPLATE_SUBCATEGORY" val="0"/>
</p:tagLst>
</file>

<file path=ppt/tags/tag140.xml><?xml version="1.0" encoding="utf-8"?>
<p:tagLst xmlns:p="http://schemas.openxmlformats.org/presentationml/2006/main">
  <p:tag name="KSO_WM_SLIDE_ID" val="custom20186545_11"/>
  <p:tag name="KSO_WM_SLIDE_TYPE" val="text"/>
  <p:tag name="KSO_WM_SLIDE_SUBTYPE" val="diag"/>
  <p:tag name="KSO_WM_SLIDE_ITEM_CNT" val="5"/>
  <p:tag name="KSO_WM_SLIDE_INDEX" val="11"/>
  <p:tag name="KSO_WM_SLIDE_SIZE" val="855*132.806"/>
  <p:tag name="KSO_WM_SLIDE_POSITION" val="52*325.758"/>
  <p:tag name="KSO_WM_DIAGRAM_GROUP_CODE" val="l1-2"/>
  <p:tag name="KSO_WM_SLIDE_DIAGTYPE" val="l"/>
  <p:tag name="KSO_WM_TAG_VERSION" val="1.0"/>
  <p:tag name="KSO_WM_BEAUTIFY_FLAG" val="#wm#"/>
  <p:tag name="KSO_WM_TEMPLATE_CATEGORY" val="custom"/>
  <p:tag name="KSO_WM_TEMPLATE_INDEX" val="20186545"/>
  <p:tag name="KSO_WM_SLIDE_LAYOUT" val="f_l"/>
  <p:tag name="KSO_WM_SLIDE_LAYOUT_CNT" val="1_1"/>
  <p:tag name="KSO_WM_SLIDE_COLORSCHEME_VERSION" val="3.2"/>
  <p:tag name="KSO_WM_TEMPLATE_SUBCATEGORY" val="0"/>
</p:tagLst>
</file>

<file path=ppt/tags/tag141.xml><?xml version="1.0" encoding="utf-8"?>
<p:tagLst xmlns:p="http://schemas.openxmlformats.org/presentationml/2006/main">
  <p:tag name="KSO_WM_UNIT_HIGHLIGHT" val="0"/>
  <p:tag name="KSO_WM_UNIT_COMPATIBLE" val="0"/>
  <p:tag name="KSO_WM_DIAGRAM_GROUP_CODE" val="l1-2"/>
  <p:tag name="KSO_WM_UNIT_TYPE" val="i"/>
  <p:tag name="KSO_WM_UNIT_INDEX" val="144"/>
  <p:tag name="KSO_WM_UNIT_ID" val="custom20186545_11*i*144"/>
  <p:tag name="KSO_WM_TEMPLATE_CATEGORY" val="custom"/>
  <p:tag name="KSO_WM_TEMPLATE_INDEX" val="20186545"/>
  <p:tag name="KSO_WM_UNIT_LAYERLEVEL" val="1"/>
  <p:tag name="KSO_WM_TAG_VERSION" val="1.0"/>
  <p:tag name="KSO_WM_BEAUTIFY_FLAG" val="#wm#"/>
  <p:tag name="KSO_WM_UNIT_COLOR_SCHEME_SHAPE_ID" val="148"/>
  <p:tag name="KSO_WM_UNIT_COLOR_SCHEME_PARENT_PAGE" val="0_11"/>
  <p:tag name="KSO_WM_UNIT_DIAGRAM_ISNUMVISUAL" val="0"/>
  <p:tag name="KSO_WM_UNIT_DIAGRAM_ISREFERUNIT" val="0"/>
  <p:tag name="KSO_WM_UNIT_DECOLORIZATION" val="1"/>
  <p:tag name="KSO_WM_UNIT_LINE_FORE_SCHEMECOLOR_INDEX" val="13"/>
  <p:tag name="KSO_WM_UNIT_LINE_FILL_TYPE" val="2"/>
  <p:tag name="KSO_WM_UNIT_USESOURCEFORMAT_APPLY" val="1"/>
</p:tagLst>
</file>

<file path=ppt/tags/tag142.xml><?xml version="1.0" encoding="utf-8"?>
<p:tagLst xmlns:p="http://schemas.openxmlformats.org/presentationml/2006/main">
  <p:tag name="KSO_WM_SLIDE_ID" val="custom20186545_11"/>
  <p:tag name="KSO_WM_SLIDE_TYPE" val="text"/>
  <p:tag name="KSO_WM_SLIDE_SUBTYPE" val="diag"/>
  <p:tag name="KSO_WM_SLIDE_ITEM_CNT" val="5"/>
  <p:tag name="KSO_WM_SLIDE_INDEX" val="11"/>
  <p:tag name="KSO_WM_SLIDE_SIZE" val="855*132.806"/>
  <p:tag name="KSO_WM_SLIDE_POSITION" val="52*325.758"/>
  <p:tag name="KSO_WM_DIAGRAM_GROUP_CODE" val="l1-2"/>
  <p:tag name="KSO_WM_SLIDE_DIAGTYPE" val="l"/>
  <p:tag name="KSO_WM_TAG_VERSION" val="1.0"/>
  <p:tag name="KSO_WM_BEAUTIFY_FLAG" val="#wm#"/>
  <p:tag name="KSO_WM_TEMPLATE_CATEGORY" val="custom"/>
  <p:tag name="KSO_WM_TEMPLATE_INDEX" val="20186545"/>
  <p:tag name="KSO_WM_SLIDE_LAYOUT" val="f_l"/>
  <p:tag name="KSO_WM_SLIDE_LAYOUT_CNT" val="1_1"/>
  <p:tag name="KSO_WM_SLIDE_COLORSCHEME_VERSION" val="3.2"/>
  <p:tag name="KSO_WM_TEMPLATE_SUBCATEGORY" val="0"/>
</p:tagLst>
</file>

<file path=ppt/tags/tag143.xml><?xml version="1.0" encoding="utf-8"?>
<p:tagLst xmlns:p="http://schemas.openxmlformats.org/presentationml/2006/main">
  <p:tag name="KSO_WM_SLIDE_ID" val="custom20186545_4"/>
  <p:tag name="KSO_WM_SLIDE_ITEM_CNT" val="0"/>
  <p:tag name="KSO_WM_SLIDE_INDEX" val="4"/>
  <p:tag name="KSO_WM_TAG_VERSION" val="1.0"/>
  <p:tag name="KSO_WM_BEAUTIFY_FLAG" val="#wm#"/>
  <p:tag name="KSO_WM_TEMPLATE_CATEGORY" val="custom"/>
  <p:tag name="KSO_WM_TEMPLATE_INDEX" val="20186545"/>
  <p:tag name="KSO_WM_SLIDE_TYPE" val="text"/>
  <p:tag name="KSO_WM_SLIDE_SUBTYPE" val="pureTxt"/>
  <p:tag name="KSO_WM_SLIDE_SIZE" val="822*459"/>
  <p:tag name="KSO_WM_SLIDE_POSITION" val="68*26"/>
  <p:tag name="KSO_WM_SLIDE_LAYOUT" val="a_f"/>
  <p:tag name="KSO_WM_SLIDE_LAYOUT_CNT" val="1_1"/>
  <p:tag name="KSO_WM_TEMPLATE_SUBCATEGORY" val="0"/>
  <p:tag name="KSO_WM_SLIDE_COLORSCHEME_VERSION" val="3.2"/>
</p:tagLst>
</file>

<file path=ppt/tags/tag144.xml><?xml version="1.0" encoding="utf-8"?>
<p:tagLst xmlns:p="http://schemas.openxmlformats.org/presentationml/2006/main">
  <p:tag name="KSO_WM_TEMPLATE_CATEGORY" val="custom"/>
  <p:tag name="KSO_WM_TEMPLATE_INDEX" val="20186545"/>
  <p:tag name="KSO_WM_UNIT_TYPE" val="l_h_f"/>
  <p:tag name="KSO_WM_UNIT_INDEX" val="1_1_1"/>
  <p:tag name="KSO_WM_UNIT_ID" val="custom20186545_10*l_h_f*1_1_1"/>
  <p:tag name="KSO_WM_UNIT_LAYERLEVEL" val="1_1_1"/>
  <p:tag name="KSO_WM_UNIT_VALUE" val="120"/>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13;以便观者准确的理解您传达的思想。"/>
  <p:tag name="KSO_WM_UNIT_DIAGRAM_ISNUMVISUAL" val="0"/>
  <p:tag name="KSO_WM_UNIT_DIAGRAM_ISREFERUNIT" val="0"/>
  <p:tag name="KSO_WM_UNIT_NOCLEAR" val="0"/>
  <p:tag name="KSO_WM_UNIT_COLOR_SCHEME_SHAPE_ID" val="4"/>
  <p:tag name="KSO_WM_UNIT_COLOR_SCHEME_PARENT_PAGE" val="0_10"/>
  <p:tag name="KSO_WM_UNIT_TEXT_FILL_FORE_SCHEMECOLOR_INDEX" val="13"/>
  <p:tag name="KSO_WM_UNIT_TEXT_FILL_TYPE" val="1"/>
  <p:tag name="KSO_WM_UNIT_USESOURCEFORMAT_APPLY" val="1"/>
</p:tagLst>
</file>

<file path=ppt/tags/tag145.xml><?xml version="1.0" encoding="utf-8"?>
<p:tagLst xmlns:p="http://schemas.openxmlformats.org/presentationml/2006/main">
  <p:tag name="KSO_WM_TEMPLATE_CATEGORY" val="custom"/>
  <p:tag name="KSO_WM_TEMPLATE_INDEX" val="20186545"/>
  <p:tag name="KSO_WM_UNIT_TYPE" val="l_h_a"/>
  <p:tag name="KSO_WM_UNIT_INDEX" val="1_1_1"/>
  <p:tag name="KSO_WM_UNIT_ID" val="custom20186545_10*l_h_a*1_1_1"/>
  <p:tag name="KSO_WM_UNIT_LAYERLEVEL" val="1_1_1"/>
  <p:tag name="KSO_WM_UNIT_VALUE" val="19"/>
  <p:tag name="KSO_WM_UNIT_HIGHLIGHT" val="0"/>
  <p:tag name="KSO_WM_UNIT_COMPATIBLE" val="0"/>
  <p:tag name="KSO_WM_BEAUTIFY_FLAG" val="#wm#"/>
  <p:tag name="KSO_WM_TAG_VERSION" val="1.0"/>
  <p:tag name="KSO_WM_DIAGRAM_GROUP_CODE" val="l1-1"/>
  <p:tag name="KSO_WM_UNIT_PRESET_TEXT" val="单击此处添加标题"/>
  <p:tag name="KSO_WM_UNIT_ISCONTENTSTITLE" val="0"/>
  <p:tag name="KSO_WM_UNIT_DIAGRAM_ISNUMVISUAL" val="0"/>
  <p:tag name="KSO_WM_UNIT_DIAGRAM_ISREFERUNIT" val="0"/>
  <p:tag name="KSO_WM_UNIT_NOCLEAR" val="0"/>
  <p:tag name="KSO_WM_UNIT_COLOR_SCHEME_SHAPE_ID" val="9"/>
  <p:tag name="KSO_WM_UNIT_COLOR_SCHEME_PARENT_PAGE" val="0_10"/>
  <p:tag name="KSO_WM_UNIT_TEXT_FILL_FORE_SCHEMECOLOR_INDEX" val="13"/>
  <p:tag name="KSO_WM_UNIT_TEXT_FILL_TYPE" val="1"/>
  <p:tag name="KSO_WM_UNIT_USESOURCEFORMAT_APPLY" val="1"/>
</p:tagLst>
</file>

<file path=ppt/tags/tag146.xml><?xml version="1.0" encoding="utf-8"?>
<p:tagLst xmlns:p="http://schemas.openxmlformats.org/presentationml/2006/main">
  <p:tag name="KSO_WM_TEMPLATE_CATEGORY" val="custom"/>
  <p:tag name="KSO_WM_TEMPLATE_INDEX" val="20186545"/>
  <p:tag name="KSO_WM_UNIT_TYPE" val="l_h_a"/>
  <p:tag name="KSO_WM_UNIT_INDEX" val="1_2_1"/>
  <p:tag name="KSO_WM_UNIT_ID" val="custom20186545_10*l_h_a*1_2_1"/>
  <p:tag name="KSO_WM_UNIT_LAYERLEVEL" val="1_1_1"/>
  <p:tag name="KSO_WM_UNIT_VALUE" val="19"/>
  <p:tag name="KSO_WM_UNIT_HIGHLIGHT" val="0"/>
  <p:tag name="KSO_WM_UNIT_COMPATIBLE" val="0"/>
  <p:tag name="KSO_WM_BEAUTIFY_FLAG" val="#wm#"/>
  <p:tag name="KSO_WM_TAG_VERSION" val="1.0"/>
  <p:tag name="KSO_WM_DIAGRAM_GROUP_CODE" val="l1-1"/>
  <p:tag name="KSO_WM_UNIT_PRESET_TEXT" val="单击此处添加标题"/>
  <p:tag name="KSO_WM_UNIT_ISCONTENTSTITLE" val="0"/>
  <p:tag name="KSO_WM_UNIT_DIAGRAM_ISNUMVISUAL" val="0"/>
  <p:tag name="KSO_WM_UNIT_DIAGRAM_ISREFERUNIT" val="0"/>
  <p:tag name="KSO_WM_UNIT_NOCLEAR" val="0"/>
  <p:tag name="KSO_WM_UNIT_COLOR_SCHEME_SHAPE_ID" val="10"/>
  <p:tag name="KSO_WM_UNIT_COLOR_SCHEME_PARENT_PAGE" val="0_10"/>
  <p:tag name="KSO_WM_UNIT_TEXT_FILL_FORE_SCHEMECOLOR_INDEX" val="13"/>
  <p:tag name="KSO_WM_UNIT_TEXT_FILL_TYPE" val="1"/>
  <p:tag name="KSO_WM_UNIT_USESOURCEFORMAT_APPLY" val="1"/>
</p:tagLst>
</file>

<file path=ppt/tags/tag147.xml><?xml version="1.0" encoding="utf-8"?>
<p:tagLst xmlns:p="http://schemas.openxmlformats.org/presentationml/2006/main">
  <p:tag name="KSO_WM_TEMPLATE_CATEGORY" val="custom"/>
  <p:tag name="KSO_WM_TEMPLATE_INDEX" val="20186545"/>
  <p:tag name="KSO_WM_UNIT_TYPE" val="l_h_f"/>
  <p:tag name="KSO_WM_UNIT_INDEX" val="1_2_1"/>
  <p:tag name="KSO_WM_UNIT_ID" val="custom20186545_10*l_h_f*1_2_1"/>
  <p:tag name="KSO_WM_UNIT_LAYERLEVEL" val="1_1_1"/>
  <p:tag name="KSO_WM_UNIT_VALUE" val="120"/>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13;以便观者准确的理解您传达的思想。"/>
  <p:tag name="KSO_WM_UNIT_DIAGRAM_ISNUMVISUAL" val="0"/>
  <p:tag name="KSO_WM_UNIT_DIAGRAM_ISREFERUNIT" val="0"/>
  <p:tag name="KSO_WM_UNIT_NOCLEAR" val="0"/>
  <p:tag name="KSO_WM_UNIT_COLOR_SCHEME_SHAPE_ID" val="17"/>
  <p:tag name="KSO_WM_UNIT_COLOR_SCHEME_PARENT_PAGE" val="0_10"/>
  <p:tag name="KSO_WM_UNIT_TEXT_FILL_FORE_SCHEMECOLOR_INDEX" val="13"/>
  <p:tag name="KSO_WM_UNIT_TEXT_FILL_TYPE" val="1"/>
  <p:tag name="KSO_WM_UNIT_USESOURCEFORMAT_APPLY" val="1"/>
</p:tagLst>
</file>

<file path=ppt/tags/tag148.xml><?xml version="1.0" encoding="utf-8"?>
<p:tagLst xmlns:p="http://schemas.openxmlformats.org/presentationml/2006/main">
  <p:tag name="KSO_WM_SLIDE_ID" val="custom20186545_10"/>
  <p:tag name="KSO_WM_SLIDE_TYPE" val="text"/>
  <p:tag name="KSO_WM_SLIDE_SUBTYPE" val="picTxt"/>
  <p:tag name="KSO_WM_SLIDE_ITEM_CNT" val="2"/>
  <p:tag name="KSO_WM_SLIDE_INDEX" val="10"/>
  <p:tag name="KSO_WM_SLIDE_SIZE" val="822.01*376.65"/>
  <p:tag name="KSO_WM_SLIDE_POSITION" val="69.2972*114.539"/>
  <p:tag name="KSO_WM_TAG_VERSION" val="1.0"/>
  <p:tag name="KSO_WM_BEAUTIFY_FLAG" val="#wm#"/>
  <p:tag name="KSO_WM_TEMPLATE_CATEGORY" val="custom"/>
  <p:tag name="KSO_WM_TEMPLATE_INDEX" val="20186545"/>
  <p:tag name="KSO_WM_SLIDE_LAYOUT" val="a_l"/>
  <p:tag name="KSO_WM_SLIDE_LAYOUT_CNT" val="1_1"/>
  <p:tag name="KSO_WM_DIAGRAM_GROUP_CODE" val="l1-1"/>
  <p:tag name="KSO_WM_SLIDE_DIAGTYPE" val="l"/>
  <p:tag name="KSO_WM_TEMPLATE_SUBCATEGORY" val="0"/>
  <p:tag name="KSO_WM_SLIDE_COLORSCHEME_VERSION" val="3.2"/>
</p:tagLst>
</file>

<file path=ppt/tags/tag149.xml><?xml version="1.0" encoding="utf-8"?>
<p:tagLst xmlns:p="http://schemas.openxmlformats.org/presentationml/2006/main">
  <p:tag name="KSO_WM_TEMPLATE_CATEGORY" val="custom"/>
  <p:tag name="KSO_WM_TEMPLATE_INDEX" val="20186545"/>
  <p:tag name="KSO_WM_UNIT_TYPE" val="f"/>
  <p:tag name="KSO_WM_UNIT_INDEX" val="1"/>
  <p:tag name="KSO_WM_UNIT_ID" val="custom20186545_9*f*1"/>
  <p:tag name="KSO_WM_UNIT_LAYERLEVEL" val="1"/>
  <p:tag name="KSO_WM_UNIT_VALUE" val="190"/>
  <p:tag name="KSO_WM_UNIT_HIGHLIGHT" val="0"/>
  <p:tag name="KSO_WM_UNIT_COMPATIBLE" val="0"/>
  <p:tag name="KSO_WM_BEAUTIFY_FLAG" val="#wm#"/>
  <p:tag name="KSO_WM_TAG_VERSION" val="1.0"/>
  <p:tag name="KSO_WM_UNIT_PRESET_TEXT" val="单击此处添加文本具体内容，简明扼要的阐述您的观点。&#13;根据需要可酌情增减文字，以便观者准确的理解您传达的思想。"/>
  <p:tag name="KSO_WM_UNIT_DIAGRAM_ISNUMVISUAL" val="0"/>
  <p:tag name="KSO_WM_UNIT_DIAGRAM_ISREFERUNIT" val="0"/>
  <p:tag name="KSO_WM_UNIT_NOCLEAR" val="0"/>
  <p:tag name="KSO_WM_UNIT_COLOR_SCHEME_SHAPE_ID" val="4"/>
  <p:tag name="KSO_WM_UNIT_COLOR_SCHEME_PARENT_PAGE" val="0_9"/>
</p:tagLst>
</file>

<file path=ppt/tags/tag150.xml><?xml version="1.0" encoding="utf-8"?>
<p:tagLst xmlns:p="http://schemas.openxmlformats.org/presentationml/2006/main">
  <p:tag name="KSO_WM_SLIDE_ID" val="custom20186545_9"/>
  <p:tag name="KSO_WM_SLIDE_TYPE" val="text"/>
  <p:tag name="KSO_WM_SLIDE_SUBTYPE" val="picTxt"/>
  <p:tag name="KSO_WM_SLIDE_ITEM_CNT" val="0"/>
  <p:tag name="KSO_WM_SLIDE_INDEX" val="9"/>
  <p:tag name="KSO_WM_SLIDE_SIZE" val="820*459"/>
  <p:tag name="KSO_WM_SLIDE_POSITION" val="70*40"/>
  <p:tag name="KSO_WM_TAG_VERSION" val="1.0"/>
  <p:tag name="KSO_WM_BEAUTIFY_FLAG" val="#wm#"/>
  <p:tag name="KSO_WM_TEMPLATE_CATEGORY" val="custom"/>
  <p:tag name="KSO_WM_TEMPLATE_INDEX" val="20186545"/>
  <p:tag name="KSO_WM_SLIDE_LAYOUT" val="a_d_f"/>
  <p:tag name="KSO_WM_SLIDE_LAYOUT_CNT" val="1_1_1"/>
  <p:tag name="KSO_WM_TEMPLATE_SUBCATEGORY" val="0"/>
  <p:tag name="KSO_WM_SLIDE_COLORSCHEME_VERSION" val="3.2"/>
</p:tagLst>
</file>

<file path=ppt/tags/tag151.xml><?xml version="1.0" encoding="utf-8"?>
<p:tagLst xmlns:p="http://schemas.openxmlformats.org/presentationml/2006/main">
  <p:tag name="KSO_WM_UNIT_COMPATIBLE" val="0"/>
  <p:tag name="KSO_WM_UNIT_LAYERLEVEL" val="1"/>
  <p:tag name="KSO_WM_TAG_VERSION" val="1.0"/>
  <p:tag name="KSO_WM_BEAUTIFY_FLAG" val="#wm#"/>
  <p:tag name="KSO_WM_UNIT_TYPE" val="i"/>
  <p:tag name="KSO_WM_UNIT_ID" val="custom20186545_8*i*1"/>
  <p:tag name="KSO_WM_TEMPLATE_CATEGORY" val="custom"/>
  <p:tag name="KSO_WM_TEMPLATE_INDEX" val="20186545"/>
  <p:tag name="KSO_WM_UNIT_INDEX" val="1"/>
  <p:tag name="KSO_WM_UNIT_HIGHLIGHT" val="0"/>
  <p:tag name="KSO_WM_UNIT_DIAGRAM_ISNUMVISUAL" val="0"/>
  <p:tag name="KSO_WM_UNIT_DIAGRAM_ISREFERUNIT" val="0"/>
  <p:tag name="KSO_WM_UNIT_COLOR_SCHEME_SHAPE_ID" val="12"/>
  <p:tag name="KSO_WM_UNIT_COLOR_SCHEME_PARENT_PAGE" val="0_8"/>
</p:tagLst>
</file>

<file path=ppt/tags/tag152.xml><?xml version="1.0" encoding="utf-8"?>
<p:tagLst xmlns:p="http://schemas.openxmlformats.org/presentationml/2006/main">
  <p:tag name="KSO_WM_TEMPLATE_CATEGORY" val="custom"/>
  <p:tag name="KSO_WM_TEMPLATE_INDEX" val="20186545"/>
  <p:tag name="KSO_WM_UNIT_TYPE" val="f"/>
  <p:tag name="KSO_WM_UNIT_INDEX" val="1"/>
  <p:tag name="KSO_WM_UNIT_ID" val="custom20186545_8*f*1"/>
  <p:tag name="KSO_WM_UNIT_LAYERLEVEL" val="1"/>
  <p:tag name="KSO_WM_UNIT_VALUE" val="171"/>
  <p:tag name="KSO_WM_UNIT_HIGHLIGHT" val="0"/>
  <p:tag name="KSO_WM_UNIT_COMPATIBLE" val="0"/>
  <p:tag name="KSO_WM_BEAUTIFY_FLAG" val="#wm#"/>
  <p:tag name="KSO_WM_TAG_VERSION" val="1.0"/>
  <p:tag name="KSO_WM_UNIT_PRESET_TEXT" val="单击此处添加文本具体内容，简明扼要的阐述您的观点。&#13;根据需要可酌情增减文字，以便观者准确的理解您传达的思想。"/>
  <p:tag name="KSO_WM_UNIT_DIAGRAM_ISNUMVISUAL" val="0"/>
  <p:tag name="KSO_WM_UNIT_DIAGRAM_ISREFERUNIT" val="0"/>
  <p:tag name="KSO_WM_UNIT_NOCLEAR" val="0"/>
  <p:tag name="KSO_WM_UNIT_COLOR_SCHEME_SHAPE_ID" val="13"/>
  <p:tag name="KSO_WM_UNIT_COLOR_SCHEME_PARENT_PAGE" val="0_8"/>
</p:tagLst>
</file>

<file path=ppt/tags/tag153.xml><?xml version="1.0" encoding="utf-8"?>
<p:tagLst xmlns:p="http://schemas.openxmlformats.org/presentationml/2006/main">
  <p:tag name="KSO_WM_TEMPLATE_CATEGORY" val="custom"/>
  <p:tag name="KSO_WM_TEMPLATE_INDEX" val="20186545"/>
  <p:tag name="KSO_WM_UNIT_TYPE" val="f"/>
  <p:tag name="KSO_WM_UNIT_INDEX" val="2"/>
  <p:tag name="KSO_WM_UNIT_ID" val="custom20186545_8*f*2"/>
  <p:tag name="KSO_WM_UNIT_LAYERLEVEL" val="1"/>
  <p:tag name="KSO_WM_UNIT_VALUE" val="171"/>
  <p:tag name="KSO_WM_UNIT_HIGHLIGHT" val="0"/>
  <p:tag name="KSO_WM_UNIT_COMPATIBLE" val="0"/>
  <p:tag name="KSO_WM_BEAUTIFY_FLAG" val="#wm#"/>
  <p:tag name="KSO_WM_TAG_VERSION" val="1.0"/>
  <p:tag name="KSO_WM_UNIT_PRESET_TEXT" val="单击此处添加文本具体内容，简明扼要的阐述您的观点。根据需要可酌情增减文字，以便观者准确的理解您传达的思想。"/>
  <p:tag name="KSO_WM_UNIT_DIAGRAM_ISNUMVISUAL" val="0"/>
  <p:tag name="KSO_WM_UNIT_DIAGRAM_ISREFERUNIT" val="0"/>
  <p:tag name="KSO_WM_UNIT_NOCLEAR" val="0"/>
  <p:tag name="KSO_WM_UNIT_COLOR_SCHEME_SHAPE_ID" val="7"/>
  <p:tag name="KSO_WM_UNIT_COLOR_SCHEME_PARENT_PAGE" val="0_8"/>
</p:tagLst>
</file>

<file path=ppt/tags/tag154.xml><?xml version="1.0" encoding="utf-8"?>
<p:tagLst xmlns:p="http://schemas.openxmlformats.org/presentationml/2006/main">
  <p:tag name="KSO_WM_SLIDE_ID" val="custom20186545_8"/>
  <p:tag name="KSO_WM_SLIDE_TYPE" val="text"/>
  <p:tag name="KSO_WM_SLIDE_SUBTYPE" val="pureTxt"/>
  <p:tag name="KSO_WM_SLIDE_ITEM_CNT" val="0"/>
  <p:tag name="KSO_WM_SLIDE_INDEX" val="8"/>
  <p:tag name="KSO_WM_SLIDE_SIZE" val="823*440"/>
  <p:tag name="KSO_WM_SLIDE_POSITION" val="68*46"/>
  <p:tag name="KSO_WM_TAG_VERSION" val="1.0"/>
  <p:tag name="KSO_WM_BEAUTIFY_FLAG" val="#wm#"/>
  <p:tag name="KSO_WM_TEMPLATE_CATEGORY" val="custom"/>
  <p:tag name="KSO_WM_TEMPLATE_INDEX" val="20186545"/>
  <p:tag name="KSO_WM_SLIDE_LAYOUT" val="a_f"/>
  <p:tag name="KSO_WM_SLIDE_LAYOUT_CNT" val="1_2"/>
  <p:tag name="KSO_WM_TEMPLATE_SUBCATEGORY" val="0"/>
  <p:tag name="KSO_WM_SLIDE_COLORSCHEME_VERSION" val="3.2"/>
</p:tagLst>
</file>

<file path=ppt/tags/tag155.xml><?xml version="1.0" encoding="utf-8"?>
<p:tagLst xmlns:p="http://schemas.openxmlformats.org/presentationml/2006/main">
  <p:tag name="KSO_WM_TEMPLATE_CATEGORY" val="custom"/>
  <p:tag name="KSO_WM_TEMPLATE_INDEX" val="20186545"/>
  <p:tag name="KSO_WM_UNIT_TYPE" val="f"/>
  <p:tag name="KSO_WM_UNIT_INDEX" val="2"/>
  <p:tag name="KSO_WM_UNIT_ID" val="custom20186545_8*f*2"/>
  <p:tag name="KSO_WM_UNIT_LAYERLEVEL" val="1"/>
  <p:tag name="KSO_WM_UNIT_VALUE" val="171"/>
  <p:tag name="KSO_WM_UNIT_HIGHLIGHT" val="0"/>
  <p:tag name="KSO_WM_UNIT_COMPATIBLE" val="0"/>
  <p:tag name="KSO_WM_BEAUTIFY_FLAG" val="#wm#"/>
  <p:tag name="KSO_WM_TAG_VERSION" val="1.0"/>
  <p:tag name="KSO_WM_UNIT_PRESET_TEXT" val="单击此处添加文本具体内容，简明扼要的阐述您的观点。根据需要可酌情增减文字，以便观者准确的理解您传达的思想。"/>
  <p:tag name="KSO_WM_UNIT_DIAGRAM_ISNUMVISUAL" val="0"/>
  <p:tag name="KSO_WM_UNIT_DIAGRAM_ISREFERUNIT" val="0"/>
  <p:tag name="KSO_WM_UNIT_NOCLEAR" val="0"/>
  <p:tag name="KSO_WM_UNIT_COLOR_SCHEME_SHAPE_ID" val="7"/>
  <p:tag name="KSO_WM_UNIT_COLOR_SCHEME_PARENT_PAGE" val="0_8"/>
</p:tagLst>
</file>

<file path=ppt/tags/tag156.xml><?xml version="1.0" encoding="utf-8"?>
<p:tagLst xmlns:p="http://schemas.openxmlformats.org/presentationml/2006/main">
  <p:tag name="KSO_WM_SLIDE_ID" val="custom20186545_8"/>
  <p:tag name="KSO_WM_SLIDE_TYPE" val="text"/>
  <p:tag name="KSO_WM_SLIDE_SUBTYPE" val="pureTxt"/>
  <p:tag name="KSO_WM_SLIDE_ITEM_CNT" val="0"/>
  <p:tag name="KSO_WM_SLIDE_INDEX" val="8"/>
  <p:tag name="KSO_WM_SLIDE_SIZE" val="823*440"/>
  <p:tag name="KSO_WM_SLIDE_POSITION" val="68*46"/>
  <p:tag name="KSO_WM_TAG_VERSION" val="1.0"/>
  <p:tag name="KSO_WM_BEAUTIFY_FLAG" val="#wm#"/>
  <p:tag name="KSO_WM_TEMPLATE_CATEGORY" val="custom"/>
  <p:tag name="KSO_WM_TEMPLATE_INDEX" val="20186545"/>
  <p:tag name="KSO_WM_SLIDE_LAYOUT" val="a_f"/>
  <p:tag name="KSO_WM_SLIDE_LAYOUT_CNT" val="1_2"/>
  <p:tag name="KSO_WM_TEMPLATE_SUBCATEGORY" val="0"/>
  <p:tag name="KSO_WM_SLIDE_COLORSCHEME_VERSION" val="3.2"/>
</p:tagLst>
</file>

<file path=ppt/tags/tag157.xml><?xml version="1.0" encoding="utf-8"?>
<p:tagLst xmlns:p="http://schemas.openxmlformats.org/presentationml/2006/main">
  <p:tag name="KSO_WM_UNIT_VALUE" val="96"/>
  <p:tag name="KSO_WM_UNIT_HIGHLIGHT" val="0"/>
  <p:tag name="KSO_WM_UNIT_COMPATIBLE" val="0"/>
  <p:tag name="KSO_WM_DIAGRAM_GROUP_CODE" val="l1-2"/>
  <p:tag name="KSO_WM_UNIT_TYPE" val="f"/>
  <p:tag name="KSO_WM_UNIT_INDEX" val="1"/>
  <p:tag name="KSO_WM_UNIT_ID" val="custom20186545_11*f*1"/>
  <p:tag name="KSO_WM_TEMPLATE_CATEGORY" val="custom"/>
  <p:tag name="KSO_WM_TEMPLATE_INDEX" val="20186545"/>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p:tag name="KSO_WM_UNIT_COLOR_SCHEME_SHAPE_ID" val="149"/>
  <p:tag name="KSO_WM_UNIT_COLOR_SCHEME_PARENT_PAGE" val="0_11"/>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158.xml><?xml version="1.0" encoding="utf-8"?>
<p:tagLst xmlns:p="http://schemas.openxmlformats.org/presentationml/2006/main">
  <p:tag name="KSO_WM_UNIT_HIGHLIGHT" val="0"/>
  <p:tag name="KSO_WM_UNIT_COMPATIBLE" val="0"/>
  <p:tag name="KSO_WM_DIAGRAM_GROUP_CODE" val="l1-2"/>
  <p:tag name="KSO_WM_UNIT_TYPE" val="i"/>
  <p:tag name="KSO_WM_UNIT_INDEX" val="144"/>
  <p:tag name="KSO_WM_UNIT_ID" val="custom20186545_11*i*144"/>
  <p:tag name="KSO_WM_TEMPLATE_CATEGORY" val="custom"/>
  <p:tag name="KSO_WM_TEMPLATE_INDEX" val="20186545"/>
  <p:tag name="KSO_WM_UNIT_LAYERLEVEL" val="1"/>
  <p:tag name="KSO_WM_TAG_VERSION" val="1.0"/>
  <p:tag name="KSO_WM_BEAUTIFY_FLAG" val="#wm#"/>
  <p:tag name="KSO_WM_UNIT_COLOR_SCHEME_SHAPE_ID" val="148"/>
  <p:tag name="KSO_WM_UNIT_COLOR_SCHEME_PARENT_PAGE" val="0_11"/>
  <p:tag name="KSO_WM_UNIT_DIAGRAM_ISNUMVISUAL" val="0"/>
  <p:tag name="KSO_WM_UNIT_DIAGRAM_ISREFERUNIT" val="0"/>
  <p:tag name="KSO_WM_UNIT_DECOLORIZATION" val="1"/>
  <p:tag name="KSO_WM_UNIT_LINE_FORE_SCHEMECOLOR_INDEX" val="13"/>
  <p:tag name="KSO_WM_UNIT_LINE_FILL_TYPE" val="2"/>
  <p:tag name="KSO_WM_UNIT_USESOURCEFORMAT_APPLY" val="1"/>
</p:tagLst>
</file>

<file path=ppt/tags/tag159.xml><?xml version="1.0" encoding="utf-8"?>
<p:tagLst xmlns:p="http://schemas.openxmlformats.org/presentationml/2006/main">
  <p:tag name="KSO_WM_SLIDE_ID" val="custom20186545_12"/>
  <p:tag name="KSO_WM_SLIDE_TYPE" val="text"/>
  <p:tag name="KSO_WM_SLIDE_SUBTYPE" val="diag"/>
  <p:tag name="KSO_WM_SLIDE_ITEM_CNT" val="6"/>
  <p:tag name="KSO_WM_SLIDE_INDEX" val="12"/>
  <p:tag name="KSO_WM_SLIDE_SIZE" val="854*132.806"/>
  <p:tag name="KSO_WM_SLIDE_POSITION" val="52*325.758"/>
  <p:tag name="KSO_WM_DIAGRAM_GROUP_CODE" val="l1-2"/>
  <p:tag name="KSO_WM_SLIDE_DIAGTYPE" val="l"/>
  <p:tag name="KSO_WM_TAG_VERSION" val="1.0"/>
  <p:tag name="KSO_WM_BEAUTIFY_FLAG" val="#wm#"/>
  <p:tag name="KSO_WM_TEMPLATE_CATEGORY" val="custom"/>
  <p:tag name="KSO_WM_TEMPLATE_INDEX" val="20186545"/>
  <p:tag name="KSO_WM_SLIDE_LAYOUT" val="f_l"/>
  <p:tag name="KSO_WM_SLIDE_LAYOUT_CNT" val="1_1"/>
  <p:tag name="KSO_WM_SLIDE_COLORSCHEME_VERSION" val="3.2"/>
  <p:tag name="KSO_WM_TEMPLATE_SUBCATEGORY" val="0"/>
</p:tagLst>
</file>

<file path=ppt/tags/tag160.xml><?xml version="1.0" encoding="utf-8"?>
<p:tagLst xmlns:p="http://schemas.openxmlformats.org/presentationml/2006/main">
  <p:tag name="KSO_WM_TEMPLATE_CATEGORY" val="custom"/>
  <p:tag name="KSO_WM_TEMPLATE_INDEX" val="20186545"/>
  <p:tag name="KSO_WM_UNIT_TYPE" val="f"/>
  <p:tag name="KSO_WM_UNIT_INDEX" val="1"/>
  <p:tag name="KSO_WM_UNIT_ID" val="custom20186545_9*f*1"/>
  <p:tag name="KSO_WM_UNIT_LAYERLEVEL" val="1"/>
  <p:tag name="KSO_WM_UNIT_VALUE" val="190"/>
  <p:tag name="KSO_WM_UNIT_HIGHLIGHT" val="0"/>
  <p:tag name="KSO_WM_UNIT_COMPATIBLE" val="0"/>
  <p:tag name="KSO_WM_BEAUTIFY_FLAG" val="#wm#"/>
  <p:tag name="KSO_WM_TAG_VERSION" val="1.0"/>
  <p:tag name="KSO_WM_UNIT_PRESET_TEXT" val="单击此处添加文本具体内容，简明扼要的阐述您的观点。&#13;根据需要可酌情增减文字，以便观者准确的理解您传达的思想。"/>
  <p:tag name="KSO_WM_UNIT_DIAGRAM_ISNUMVISUAL" val="0"/>
  <p:tag name="KSO_WM_UNIT_DIAGRAM_ISREFERUNIT" val="0"/>
  <p:tag name="KSO_WM_UNIT_NOCLEAR" val="0"/>
  <p:tag name="KSO_WM_UNIT_COLOR_SCHEME_SHAPE_ID" val="4"/>
  <p:tag name="KSO_WM_UNIT_COLOR_SCHEME_PARENT_PAGE" val="0_9"/>
</p:tagLst>
</file>

<file path=ppt/tags/tag161.xml><?xml version="1.0" encoding="utf-8"?>
<p:tagLst xmlns:p="http://schemas.openxmlformats.org/presentationml/2006/main">
  <p:tag name="KSO_WM_SLIDE_ID" val="custom20186545_5"/>
  <p:tag name="KSO_WM_SLIDE_TYPE" val="text"/>
  <p:tag name="KSO_WM_SLIDE_SUBTYPE" val="diag"/>
  <p:tag name="KSO_WM_SLIDE_ITEM_CNT" val="1"/>
  <p:tag name="KSO_WM_SLIDE_INDEX" val="5"/>
  <p:tag name="KSO_WM_SLIDE_SIZE" val="397.85*152.95"/>
  <p:tag name="KSO_WM_SLIDE_POSITION" val="197.675*188.225"/>
  <p:tag name="KSO_WM_TAG_VERSION" val="1.0"/>
  <p:tag name="KSO_WM_BEAUTIFY_FLAG" val="#wm#"/>
  <p:tag name="KSO_WM_TEMPLATE_CATEGORY" val="custom"/>
  <p:tag name="KSO_WM_TEMPLATE_INDEX" val="20186545"/>
  <p:tag name="KSO_WM_SLIDE_LAYOUT" val="a_m"/>
  <p:tag name="KSO_WM_SLIDE_LAYOUT_CNT" val="1_1"/>
  <p:tag name="KSO_WM_DIAGRAM_GROUP_CODE" val="m1-2"/>
  <p:tag name="KSO_WM_SLIDE_DIAGTYPE" val="m"/>
  <p:tag name="KSO_WM_TEMPLATE_THUMBS_INDEX" val="1、2、3、4、5、6"/>
  <p:tag name="KSO_WM_TEMPLATE_SUBCATEGORY" val="0"/>
  <p:tag name="KSO_WM_SLIDE_COLORSCHEME_VERSION" val="3.2"/>
</p:tagLst>
</file>

<file path=ppt/tags/tag162.xml><?xml version="1.0" encoding="utf-8"?>
<p:tagLst xmlns:p="http://schemas.openxmlformats.org/presentationml/2006/main">
  <p:tag name="KSO_WM_TAG_VERSION" val="1.0"/>
  <p:tag name="KSO_WM_TEMPLATE_CATEGORY" val="custom"/>
  <p:tag name="KSO_WM_TEMPLATE_INDEX" val="20186545"/>
  <p:tag name="KSO_WM_UNIT_TYPE" val="a"/>
  <p:tag name="KSO_WM_UNIT_INDEX" val="1"/>
  <p:tag name="KSO_WM_UNIT_ID" val="custom20186545_15*a*1"/>
  <p:tag name="KSO_WM_UNIT_LAYERLEVEL" val="1"/>
  <p:tag name="KSO_WM_UNIT_VALUE" val="42"/>
  <p:tag name="KSO_WM_UNIT_ISCONTENTSTITLE" val="0"/>
  <p:tag name="KSO_WM_UNIT_HIGHLIGHT" val="0"/>
  <p:tag name="KSO_WM_UNIT_COMPATIBLE" val="0"/>
  <p:tag name="KSO_WM_BEAUTIFY_FLAG" val="#wm#"/>
  <p:tag name="KSO_WM_UNIT_PRESET_TEXT" val="Thanks."/>
  <p:tag name="KSO_WM_UNIT_NOCLEAR" val="0"/>
  <p:tag name="KSO_WM_UNIT_DIAGRAM_ISNUMVISUAL" val="0"/>
  <p:tag name="KSO_WM_UNIT_DIAGRAM_ISREFERUNIT" val="0"/>
  <p:tag name="KSO_WM_UNIT_COLOR_SCHEME_SHAPE_ID" val="5"/>
  <p:tag name="KSO_WM_UNIT_COLOR_SCHEME_PARENT_PAGE" val="0_15"/>
</p:tagLst>
</file>

<file path=ppt/tags/tag163.xml><?xml version="1.0" encoding="utf-8"?>
<p:tagLst xmlns:p="http://schemas.openxmlformats.org/presentationml/2006/main">
  <p:tag name="KSO_WM_UNIT_ISCONTENTSTITLE" val="0"/>
  <p:tag name="KSO_WM_UNIT_HIGHLIGHT" val="0"/>
  <p:tag name="KSO_WM_UNIT_COMPATIBLE" val="0"/>
  <p:tag name="KSO_WM_UNIT_TYPE" val="b"/>
  <p:tag name="KSO_WM_UNIT_INDEX" val="1"/>
  <p:tag name="KSO_WM_UNIT_ID" val="custom20186545_1*b*1"/>
  <p:tag name="KSO_WM_TEMPLATE_CATEGORY" val="custom"/>
  <p:tag name="KSO_WM_TEMPLATE_INDEX" val="20186545"/>
  <p:tag name="KSO_WM_UNIT_LAYERLEVEL" val="1"/>
  <p:tag name="KSO_WM_TAG_VERSION" val="1.0"/>
  <p:tag name="KSO_WM_BEAUTIFY_FLAG" val="#wm#"/>
  <p:tag name="KSO_WM_UNIT_VALUE" val="16"/>
  <p:tag name="KSO_WM_UNIT_PRESET_TEXT" val="汇报人署名"/>
  <p:tag name="KSO_WM_UNIT_NOCLEAR" val="0"/>
  <p:tag name="KSO_WM_UNIT_DIAGRAM_ISNUMVISUAL" val="0"/>
  <p:tag name="KSO_WM_UNIT_DIAGRAM_ISREFERUNIT" val="0"/>
  <p:tag name="KSO_WM_UNIT_COLOR_SCHEME_SHAPE_ID" val="6"/>
  <p:tag name="KSO_WM_UNIT_COLOR_SCHEME_PARENT_PAGE" val="0_1"/>
</p:tagLst>
</file>

<file path=ppt/tags/tag164.xml><?xml version="1.0" encoding="utf-8"?>
<p:tagLst xmlns:p="http://schemas.openxmlformats.org/presentationml/2006/main">
  <p:tag name="KSO_WM_TEMPLATE_CATEGORY" val="custom"/>
  <p:tag name="KSO_WM_TEMPLATE_INDEX" val="20186545"/>
  <p:tag name="KSO_WM_TAG_VERSION" val="1.0"/>
  <p:tag name="KSO_WM_SLIDE_ID" val="custom20186545_15"/>
  <p:tag name="KSO_WM_SLIDE_INDEX" val="15"/>
  <p:tag name="KSO_WM_SLIDE_ITEM_CNT" val="0"/>
  <p:tag name="KSO_WM_SLIDE_LAYOUT" val="a"/>
  <p:tag name="KSO_WM_SLIDE_LAYOUT_CNT" val="1"/>
  <p:tag name="KSO_WM_SLIDE_TYPE" val="endPage"/>
  <p:tag name="KSO_WM_SLIDE_SUBTYPE" val="pureTxt"/>
  <p:tag name="KSO_WM_BEAUTIFY_FLAG" val="#wm#"/>
  <p:tag name="KSO_WM_TEMPLATE_SUBCATEGORY" val="0"/>
  <p:tag name="KSO_WM_SLIDE_COLORSCHEME_VERSION" val="3.2"/>
</p:tagLst>
</file>

<file path=ppt/tags/tag165.xml><?xml version="1.0" encoding="utf-8"?>
<p:tagLst xmlns:p="http://schemas.openxmlformats.org/presentationml/2006/main">
  <p:tag name="KSO_WM_DOC_GUID" val="{f578e9ac-a7fb-49e1-ba83-4a75a3dea3d2}"/>
</p:tagLst>
</file>

<file path=ppt/theme/theme1.xml><?xml version="1.0" encoding="utf-8"?>
<a:theme xmlns:a="http://schemas.openxmlformats.org/drawingml/2006/main" name="Office 主题">
  <a:themeElements>
    <a:clrScheme name="（主题）蓝A1+黑+黑">
      <a:dk1>
        <a:sysClr val="windowText" lastClr="000000"/>
      </a:dk1>
      <a:lt1>
        <a:sysClr val="window" lastClr="FFFFFF"/>
      </a:lt1>
      <a:dk2>
        <a:srgbClr val="44546A"/>
      </a:dk2>
      <a:lt2>
        <a:srgbClr val="E7E6E6"/>
      </a:lt2>
      <a:accent1>
        <a:srgbClr val="2D5B9F"/>
      </a:accent1>
      <a:accent2>
        <a:srgbClr val="3F3F3F"/>
      </a:accent2>
      <a:accent3>
        <a:srgbClr val="262626"/>
      </a:accent3>
      <a:accent4>
        <a:srgbClr val="D70000"/>
      </a:accent4>
      <a:accent5>
        <a:srgbClr val="FFFFFF"/>
      </a:accent5>
      <a:accent6>
        <a:srgbClr val="FFFFFF"/>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20186545">
      <a:dk1>
        <a:srgbClr val="000000"/>
      </a:dk1>
      <a:lt1>
        <a:srgbClr val="FFFFFF"/>
      </a:lt1>
      <a:dk2>
        <a:srgbClr val="FFABAB"/>
      </a:dk2>
      <a:lt2>
        <a:srgbClr val="F0F0F0"/>
      </a:lt2>
      <a:accent1>
        <a:srgbClr val="FFABAB"/>
      </a:accent1>
      <a:accent2>
        <a:srgbClr val="93D5A9"/>
      </a:accent2>
      <a:accent3>
        <a:srgbClr val="FFBC00"/>
      </a:accent3>
      <a:accent4>
        <a:srgbClr val="F6FBFE"/>
      </a:accent4>
      <a:accent5>
        <a:srgbClr val="9991B1"/>
      </a:accent5>
      <a:accent6>
        <a:srgbClr val="391A4C"/>
      </a:accent6>
      <a:hlink>
        <a:srgbClr val="EB2D2C"/>
      </a:hlink>
      <a:folHlink>
        <a:srgbClr val="BFBFB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3244</Words>
  <Application>WPS 演示</Application>
  <PresentationFormat>宽屏</PresentationFormat>
  <Paragraphs>121</Paragraphs>
  <Slides>14</Slides>
  <Notes>17</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14</vt:i4>
      </vt:variant>
    </vt:vector>
  </HeadingPairs>
  <TitlesOfParts>
    <vt:vector size="27" baseType="lpstr">
      <vt:lpstr>Arial</vt:lpstr>
      <vt:lpstr>宋体</vt:lpstr>
      <vt:lpstr>Wingdings</vt:lpstr>
      <vt:lpstr>微软雅黑</vt:lpstr>
      <vt:lpstr>Candara</vt:lpstr>
      <vt:lpstr>Impact</vt:lpstr>
      <vt:lpstr>Calibri</vt:lpstr>
      <vt:lpstr>Wingdings</vt:lpstr>
      <vt:lpstr>Arial Unicode MS</vt:lpstr>
      <vt:lpstr>等线</vt:lpstr>
      <vt:lpstr>黑体</vt:lpstr>
      <vt:lpstr>Office 主题</vt:lpstr>
      <vt:lpstr>Office 主题​​</vt:lpstr>
      <vt:lpstr>   MindMaster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 for Your Time！</vt:lpstr>
    </vt:vector>
  </TitlesOfParts>
  <LinksUpToDate>false</LinksUpToDate>
  <SharedDoc>false</SharedDoc>
  <HyperlinksChanged>false</HyperlinksChanged>
  <AppVersion>14.0000</AppVersion>
  <Manager>格迪天</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格迪天</dc:creator>
  <cp:lastModifiedBy>ying</cp:lastModifiedBy>
  <cp:revision>134</cp:revision>
  <dcterms:created xsi:type="dcterms:W3CDTF">2027-12-31T16:00:00Z</dcterms:created>
  <dcterms:modified xsi:type="dcterms:W3CDTF">2019-04-20T10:23:25Z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2052-11.1.0.8573</vt:lpwstr>
  </property>
</Properties>
</file>